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8" r:id="rId1"/>
  </p:sldMasterIdLst>
  <p:sldIdLst>
    <p:sldId id="256" r:id="rId2"/>
    <p:sldId id="267" r:id="rId3"/>
    <p:sldId id="269" r:id="rId4"/>
    <p:sldId id="270" r:id="rId5"/>
    <p:sldId id="271" r:id="rId6"/>
    <p:sldId id="273" r:id="rId7"/>
    <p:sldId id="272" r:id="rId8"/>
    <p:sldId id="266" r:id="rId9"/>
    <p:sldId id="265" r:id="rId10"/>
    <p:sldId id="263" r:id="rId11"/>
    <p:sldId id="259" r:id="rId12"/>
    <p:sldId id="260" r:id="rId13"/>
    <p:sldId id="274" r:id="rId14"/>
    <p:sldId id="275" r:id="rId15"/>
    <p:sldId id="276" r:id="rId16"/>
    <p:sldId id="261" r:id="rId17"/>
    <p:sldId id="26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3" d="100"/>
          <a:sy n="63" d="100"/>
        </p:scale>
        <p:origin x="-136" y="-6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A20FA3-9447-274C-8420-A41FF777E586}" type="datetimeFigureOut">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FEF98-65EB-DB41-8B92-0DF1EBC385F4}" type="slidenum">
              <a:rPr lang="en-US" smtClean="0"/>
              <a:t>‹#›</a:t>
            </a:fld>
            <a:endParaRPr lang="en-US"/>
          </a:p>
        </p:txBody>
      </p:sp>
    </p:spTree>
    <p:extLst>
      <p:ext uri="{BB962C8B-B14F-4D97-AF65-F5344CB8AC3E}">
        <p14:creationId xmlns:p14="http://schemas.microsoft.com/office/powerpoint/2010/main" val="314551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20FA3-9447-274C-8420-A41FF777E586}" type="datetimeFigureOut">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FEF98-65EB-DB41-8B92-0DF1EBC385F4}" type="slidenum">
              <a:rPr lang="en-US" smtClean="0"/>
              <a:t>‹#›</a:t>
            </a:fld>
            <a:endParaRPr lang="en-US"/>
          </a:p>
        </p:txBody>
      </p:sp>
    </p:spTree>
    <p:extLst>
      <p:ext uri="{BB962C8B-B14F-4D97-AF65-F5344CB8AC3E}">
        <p14:creationId xmlns:p14="http://schemas.microsoft.com/office/powerpoint/2010/main" val="130263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20FA3-9447-274C-8420-A41FF777E586}" type="datetimeFigureOut">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FEF98-65EB-DB41-8B92-0DF1EBC385F4}" type="slidenum">
              <a:rPr lang="en-US" smtClean="0"/>
              <a:t>‹#›</a:t>
            </a:fld>
            <a:endParaRPr lang="en-US"/>
          </a:p>
        </p:txBody>
      </p:sp>
    </p:spTree>
    <p:extLst>
      <p:ext uri="{BB962C8B-B14F-4D97-AF65-F5344CB8AC3E}">
        <p14:creationId xmlns:p14="http://schemas.microsoft.com/office/powerpoint/2010/main" val="342097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20FA3-9447-274C-8420-A41FF777E586}" type="datetimeFigureOut">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FEF98-65EB-DB41-8B92-0DF1EBC385F4}" type="slidenum">
              <a:rPr lang="en-US" smtClean="0"/>
              <a:t>‹#›</a:t>
            </a:fld>
            <a:endParaRPr lang="en-US"/>
          </a:p>
        </p:txBody>
      </p:sp>
    </p:spTree>
    <p:extLst>
      <p:ext uri="{BB962C8B-B14F-4D97-AF65-F5344CB8AC3E}">
        <p14:creationId xmlns:p14="http://schemas.microsoft.com/office/powerpoint/2010/main" val="48746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A20FA3-9447-274C-8420-A41FF777E586}" type="datetimeFigureOut">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FEF98-65EB-DB41-8B92-0DF1EBC385F4}" type="slidenum">
              <a:rPr lang="en-US" smtClean="0"/>
              <a:t>‹#›</a:t>
            </a:fld>
            <a:endParaRPr lang="en-US"/>
          </a:p>
        </p:txBody>
      </p:sp>
    </p:spTree>
    <p:extLst>
      <p:ext uri="{BB962C8B-B14F-4D97-AF65-F5344CB8AC3E}">
        <p14:creationId xmlns:p14="http://schemas.microsoft.com/office/powerpoint/2010/main" val="4107665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A20FA3-9447-274C-8420-A41FF777E586}" type="datetimeFigureOut">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FEF98-65EB-DB41-8B92-0DF1EBC385F4}" type="slidenum">
              <a:rPr lang="en-US" smtClean="0"/>
              <a:t>‹#›</a:t>
            </a:fld>
            <a:endParaRPr lang="en-US"/>
          </a:p>
        </p:txBody>
      </p:sp>
    </p:spTree>
    <p:extLst>
      <p:ext uri="{BB962C8B-B14F-4D97-AF65-F5344CB8AC3E}">
        <p14:creationId xmlns:p14="http://schemas.microsoft.com/office/powerpoint/2010/main" val="2749229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A20FA3-9447-274C-8420-A41FF777E586}" type="datetimeFigureOut">
              <a:rPr lang="en-US" smtClean="0"/>
              <a:t>9/29/14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BFEF98-65EB-DB41-8B92-0DF1EBC385F4}" type="slidenum">
              <a:rPr lang="en-US" smtClean="0"/>
              <a:t>‹#›</a:t>
            </a:fld>
            <a:endParaRPr lang="en-US"/>
          </a:p>
        </p:txBody>
      </p:sp>
    </p:spTree>
    <p:extLst>
      <p:ext uri="{BB962C8B-B14F-4D97-AF65-F5344CB8AC3E}">
        <p14:creationId xmlns:p14="http://schemas.microsoft.com/office/powerpoint/2010/main" val="450786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A20FA3-9447-274C-8420-A41FF777E586}" type="datetimeFigureOut">
              <a:rPr lang="en-US" smtClean="0"/>
              <a:t>9/29/14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BFEF98-65EB-DB41-8B92-0DF1EBC385F4}" type="slidenum">
              <a:rPr lang="en-US" smtClean="0"/>
              <a:t>‹#›</a:t>
            </a:fld>
            <a:endParaRPr lang="en-US"/>
          </a:p>
        </p:txBody>
      </p:sp>
    </p:spTree>
    <p:extLst>
      <p:ext uri="{BB962C8B-B14F-4D97-AF65-F5344CB8AC3E}">
        <p14:creationId xmlns:p14="http://schemas.microsoft.com/office/powerpoint/2010/main" val="2882355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20FA3-9447-274C-8420-A41FF777E586}" type="datetimeFigureOut">
              <a:rPr lang="en-US" smtClean="0"/>
              <a:t>9/29/14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BFEF98-65EB-DB41-8B92-0DF1EBC385F4}" type="slidenum">
              <a:rPr lang="en-US" smtClean="0"/>
              <a:t>‹#›</a:t>
            </a:fld>
            <a:endParaRPr lang="en-US"/>
          </a:p>
        </p:txBody>
      </p:sp>
    </p:spTree>
    <p:extLst>
      <p:ext uri="{BB962C8B-B14F-4D97-AF65-F5344CB8AC3E}">
        <p14:creationId xmlns:p14="http://schemas.microsoft.com/office/powerpoint/2010/main" val="3849679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20FA3-9447-274C-8420-A41FF777E586}" type="datetimeFigureOut">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FEF98-65EB-DB41-8B92-0DF1EBC385F4}" type="slidenum">
              <a:rPr lang="en-US" smtClean="0"/>
              <a:t>‹#›</a:t>
            </a:fld>
            <a:endParaRPr lang="en-US"/>
          </a:p>
        </p:txBody>
      </p:sp>
    </p:spTree>
    <p:extLst>
      <p:ext uri="{BB962C8B-B14F-4D97-AF65-F5344CB8AC3E}">
        <p14:creationId xmlns:p14="http://schemas.microsoft.com/office/powerpoint/2010/main" val="1391074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20FA3-9447-274C-8420-A41FF777E586}" type="datetimeFigureOut">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FEF98-65EB-DB41-8B92-0DF1EBC385F4}" type="slidenum">
              <a:rPr lang="en-US" smtClean="0"/>
              <a:t>‹#›</a:t>
            </a:fld>
            <a:endParaRPr lang="en-US"/>
          </a:p>
        </p:txBody>
      </p:sp>
    </p:spTree>
    <p:extLst>
      <p:ext uri="{BB962C8B-B14F-4D97-AF65-F5344CB8AC3E}">
        <p14:creationId xmlns:p14="http://schemas.microsoft.com/office/powerpoint/2010/main" val="40584190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20FA3-9447-274C-8420-A41FF777E586}" type="datetimeFigureOut">
              <a:rPr lang="en-US" smtClean="0"/>
              <a:t>9/29/14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FEF98-65EB-DB41-8B92-0DF1EBC385F4}" type="slidenum">
              <a:rPr lang="en-US" smtClean="0"/>
              <a:t>‹#›</a:t>
            </a:fld>
            <a:endParaRPr lang="en-US"/>
          </a:p>
        </p:txBody>
      </p:sp>
    </p:spTree>
    <p:extLst>
      <p:ext uri="{BB962C8B-B14F-4D97-AF65-F5344CB8AC3E}">
        <p14:creationId xmlns:p14="http://schemas.microsoft.com/office/powerpoint/2010/main" val="2708015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IyRU8xmEmpE" TargetMode="External"/><Relationship Id="rId4" Type="http://schemas.openxmlformats.org/officeDocument/2006/relationships/hyperlink" Target="https://www.youtube.com/watch?v=ySCTSvkNl1w" TargetMode="External"/><Relationship Id="rId1" Type="http://schemas.openxmlformats.org/officeDocument/2006/relationships/slideLayout" Target="../slideLayouts/slideLayout2.xml"/><Relationship Id="rId2" Type="http://schemas.openxmlformats.org/officeDocument/2006/relationships/hyperlink" Target="https://www.youtube.com/watch?v=ed_GL32xrC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Game Pitch</a:t>
            </a:r>
            <a:endParaRPr lang="en-US" dirty="0"/>
          </a:p>
        </p:txBody>
      </p:sp>
      <p:sp>
        <p:nvSpPr>
          <p:cNvPr id="3" name="Subtitle 2"/>
          <p:cNvSpPr>
            <a:spLocks noGrp="1"/>
          </p:cNvSpPr>
          <p:nvPr>
            <p:ph type="subTitle" idx="1"/>
          </p:nvPr>
        </p:nvSpPr>
        <p:spPr/>
        <p:txBody>
          <a:bodyPr/>
          <a:lstStyle/>
          <a:p>
            <a:r>
              <a:rPr lang="en-US" dirty="0" smtClean="0"/>
              <a:t>By</a:t>
            </a:r>
          </a:p>
          <a:p>
            <a:r>
              <a:rPr lang="en-US" dirty="0" smtClean="0"/>
              <a:t>Team P</a:t>
            </a:r>
            <a:endParaRPr lang="en-US" dirty="0"/>
          </a:p>
        </p:txBody>
      </p:sp>
    </p:spTree>
    <p:extLst>
      <p:ext uri="{BB962C8B-B14F-4D97-AF65-F5344CB8AC3E}">
        <p14:creationId xmlns:p14="http://schemas.microsoft.com/office/powerpoint/2010/main" val="3195749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Tenchu</a:t>
            </a:r>
            <a:r>
              <a:rPr lang="en-US" dirty="0" smtClean="0"/>
              <a:t>: </a:t>
            </a:r>
            <a:r>
              <a:rPr lang="en-US" dirty="0" err="1" smtClean="0"/>
              <a:t>Shinobi</a:t>
            </a:r>
            <a:r>
              <a:rPr lang="en-US" dirty="0" smtClean="0"/>
              <a:t> </a:t>
            </a:r>
            <a:r>
              <a:rPr lang="en-US" dirty="0" err="1" smtClean="0"/>
              <a:t>Taizen</a:t>
            </a:r>
            <a:r>
              <a:rPr lang="en-US" dirty="0" smtClean="0"/>
              <a:t> Gameplay</a:t>
            </a:r>
            <a:endParaRPr lang="en-US" dirty="0"/>
          </a:p>
        </p:txBody>
      </p:sp>
      <p:pic>
        <p:nvPicPr>
          <p:cNvPr id="4" name="Content Placeholder 3"/>
          <p:cNvPicPr>
            <a:picLocks noGrp="1" noChangeAspect="1"/>
          </p:cNvPicPr>
          <p:nvPr>
            <p:ph idx="1"/>
          </p:nvPr>
        </p:nvPicPr>
        <p:blipFill>
          <a:blip r:embed="rId2"/>
          <a:srcRect l="-1519" r="-1519"/>
          <a:stretch>
            <a:fillRect/>
          </a:stretch>
        </p:blipFill>
        <p:spPr/>
      </p:pic>
    </p:spTree>
    <p:extLst>
      <p:ext uri="{BB962C8B-B14F-4D97-AF65-F5344CB8AC3E}">
        <p14:creationId xmlns:p14="http://schemas.microsoft.com/office/powerpoint/2010/main" val="3277311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Zero 2</a:t>
            </a:r>
            <a:endParaRPr lang="en-US" dirty="0"/>
          </a:p>
        </p:txBody>
      </p:sp>
      <p:pic>
        <p:nvPicPr>
          <p:cNvPr id="6" name="Content Placeholder 5"/>
          <p:cNvPicPr>
            <a:picLocks noGrp="1" noChangeAspect="1"/>
          </p:cNvPicPr>
          <p:nvPr>
            <p:ph idx="1"/>
          </p:nvPr>
        </p:nvPicPr>
        <p:blipFill>
          <a:blip r:embed="rId2"/>
          <a:srcRect l="-18450" r="-18450"/>
          <a:stretch>
            <a:fillRect/>
          </a:stretch>
        </p:blipFill>
        <p:spPr/>
      </p:pic>
    </p:spTree>
    <p:extLst>
      <p:ext uri="{BB962C8B-B14F-4D97-AF65-F5344CB8AC3E}">
        <p14:creationId xmlns:p14="http://schemas.microsoft.com/office/powerpoint/2010/main" val="33181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Zero 2</a:t>
            </a:r>
            <a:endParaRPr lang="en-US" dirty="0"/>
          </a:p>
        </p:txBody>
      </p:sp>
      <p:pic>
        <p:nvPicPr>
          <p:cNvPr id="6" name="Content Placeholder 5"/>
          <p:cNvPicPr>
            <a:picLocks noGrp="1" noChangeAspect="1"/>
          </p:cNvPicPr>
          <p:nvPr>
            <p:ph idx="1"/>
          </p:nvPr>
        </p:nvPicPr>
        <p:blipFill>
          <a:blip r:embed="rId2"/>
          <a:srcRect l="-18897" r="-18897"/>
          <a:stretch>
            <a:fillRect/>
          </a:stretch>
        </p:blipFill>
        <p:spPr/>
      </p:pic>
    </p:spTree>
    <p:extLst>
      <p:ext uri="{BB962C8B-B14F-4D97-AF65-F5344CB8AC3E}">
        <p14:creationId xmlns:p14="http://schemas.microsoft.com/office/powerpoint/2010/main" val="1802280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64565"/>
            <a:ext cx="8229600" cy="5193074"/>
          </a:xfrm>
        </p:spPr>
        <p:txBody>
          <a:bodyPr>
            <a:normAutofit fontScale="70000" lnSpcReduction="20000"/>
          </a:bodyPr>
          <a:lstStyle/>
          <a:p>
            <a:r>
              <a:rPr lang="en-US" dirty="0" smtClean="0"/>
              <a:t>Project Zero 2 Gameplay (Notice the controls for player movement.  Ignore the item discovery and Camera </a:t>
            </a:r>
            <a:r>
              <a:rPr lang="en-US" dirty="0" err="1" smtClean="0"/>
              <a:t>Obscura</a:t>
            </a:r>
            <a:r>
              <a:rPr lang="en-US" dirty="0" smtClean="0"/>
              <a:t> gameplay): </a:t>
            </a:r>
          </a:p>
          <a:p>
            <a:pPr lvl="1"/>
            <a:r>
              <a:rPr lang="en-US" dirty="0" smtClean="0">
                <a:hlinkClick r:id="rId2"/>
              </a:rPr>
              <a:t>https://www.youtube.com/watch?v=ed_GL32xrCo</a:t>
            </a:r>
            <a:r>
              <a:rPr lang="ja-JP" altLang="en-US" dirty="0" smtClean="0"/>
              <a:t>　</a:t>
            </a:r>
            <a:endParaRPr lang="en-US" dirty="0" smtClean="0"/>
          </a:p>
          <a:p>
            <a:endParaRPr lang="en-US" dirty="0"/>
          </a:p>
          <a:p>
            <a:r>
              <a:rPr lang="en-US" dirty="0" err="1" smtClean="0"/>
              <a:t>Shinobido</a:t>
            </a:r>
            <a:r>
              <a:rPr lang="en-US" dirty="0" smtClean="0"/>
              <a:t> Takumi PS2 Gameplay </a:t>
            </a:r>
          </a:p>
          <a:p>
            <a:pPr lvl="1"/>
            <a:r>
              <a:rPr lang="en-US" dirty="0" smtClean="0"/>
              <a:t>NOTE: Game controls and attacks will not be implemented like this in this game.  Just basic attacks like in Metal Gear Solid 4 gameplay as </a:t>
            </a:r>
            <a:r>
              <a:rPr lang="en-US" dirty="0" err="1" smtClean="0"/>
              <a:t>Raiden</a:t>
            </a:r>
            <a:r>
              <a:rPr lang="en-US" dirty="0" smtClean="0"/>
              <a:t>.  Nonetheless, this is a stealth action game with ninjas in it.  </a:t>
            </a:r>
          </a:p>
          <a:p>
            <a:pPr lvl="1"/>
            <a:r>
              <a:rPr lang="en-US" dirty="0" smtClean="0">
                <a:hlinkClick r:id="rId3"/>
              </a:rPr>
              <a:t>https://www.youtube.com/watch?v=IyRU8xmEmpE</a:t>
            </a:r>
            <a:r>
              <a:rPr lang="en-US" dirty="0" smtClean="0"/>
              <a:t> </a:t>
            </a:r>
          </a:p>
          <a:p>
            <a:pPr lvl="1"/>
            <a:endParaRPr lang="en-US" dirty="0" smtClean="0"/>
          </a:p>
          <a:p>
            <a:r>
              <a:rPr lang="en-US" dirty="0" smtClean="0"/>
              <a:t>MGO </a:t>
            </a:r>
            <a:r>
              <a:rPr lang="en-US" dirty="0" err="1" smtClean="0"/>
              <a:t>Raiden</a:t>
            </a:r>
            <a:r>
              <a:rPr lang="en-US" dirty="0" smtClean="0"/>
              <a:t> Gameplay(Ignore the controls and camera. Focus on the Sword attacks.  Game should only need basic sword attacks like here):</a:t>
            </a:r>
          </a:p>
          <a:p>
            <a:pPr lvl="1"/>
            <a:r>
              <a:rPr lang="en-US" dirty="0" smtClean="0">
                <a:hlinkClick r:id="rId4"/>
              </a:rPr>
              <a:t>https://www.youtube.com/watch?v=ySCTSvkNl1w</a:t>
            </a:r>
            <a:r>
              <a:rPr lang="en-US" dirty="0" smtClean="0"/>
              <a:t> </a:t>
            </a:r>
          </a:p>
          <a:p>
            <a:pPr lvl="1"/>
            <a:endParaRPr lang="en-US" dirty="0"/>
          </a:p>
        </p:txBody>
      </p:sp>
    </p:spTree>
    <p:extLst>
      <p:ext uri="{BB962C8B-B14F-4D97-AF65-F5344CB8AC3E}">
        <p14:creationId xmlns:p14="http://schemas.microsoft.com/office/powerpoint/2010/main" val="1430997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6085"/>
          </a:xfrm>
        </p:spPr>
        <p:txBody>
          <a:bodyPr/>
          <a:lstStyle/>
          <a:p>
            <a:r>
              <a:rPr lang="en-US" dirty="0" smtClean="0"/>
              <a:t>Game Design</a:t>
            </a:r>
            <a:endParaRPr lang="en-US" dirty="0"/>
          </a:p>
        </p:txBody>
      </p:sp>
      <p:sp>
        <p:nvSpPr>
          <p:cNvPr id="3" name="Content Placeholder 2"/>
          <p:cNvSpPr>
            <a:spLocks noGrp="1"/>
          </p:cNvSpPr>
          <p:nvPr>
            <p:ph idx="1"/>
          </p:nvPr>
        </p:nvSpPr>
        <p:spPr>
          <a:xfrm>
            <a:off x="457200" y="1190723"/>
            <a:ext cx="8229600" cy="5046400"/>
          </a:xfrm>
        </p:spPr>
        <p:txBody>
          <a:bodyPr>
            <a:noAutofit/>
          </a:bodyPr>
          <a:lstStyle/>
          <a:p>
            <a:r>
              <a:rPr lang="en-US" sz="1050" dirty="0" smtClean="0"/>
              <a:t>The game is a straight-up stealth action game</a:t>
            </a:r>
          </a:p>
          <a:p>
            <a:r>
              <a:rPr lang="en-US" sz="1050" b="1" dirty="0" smtClean="0"/>
              <a:t>What makes it different from other stealth action games:  </a:t>
            </a:r>
          </a:p>
          <a:p>
            <a:pPr lvl="1"/>
            <a:r>
              <a:rPr lang="en-US" sz="1050" dirty="0" smtClean="0"/>
              <a:t>The theme and setting for the story, and the levels, should be as spooky as shown in Project Zero 2 (thick fog, ghosts)</a:t>
            </a:r>
          </a:p>
          <a:p>
            <a:pPr lvl="1"/>
            <a:r>
              <a:rPr lang="en-US" sz="1050" dirty="0" smtClean="0"/>
              <a:t>Instead of ghosts, enemy AI ninjas from rival clans stalking you to assassinate you, and the perspective to view these ninjas are not going to require changing to a first person view, like with the Camera </a:t>
            </a:r>
            <a:r>
              <a:rPr lang="en-US" sz="1050" dirty="0" err="1"/>
              <a:t>O</a:t>
            </a:r>
            <a:r>
              <a:rPr lang="en-US" sz="1050" dirty="0" err="1" smtClean="0"/>
              <a:t>bscura</a:t>
            </a:r>
            <a:r>
              <a:rPr lang="en-US" sz="1050" dirty="0" smtClean="0"/>
              <a:t> in Project Zero 2.  The enemy AI will be like those in Metal Gear Solid games</a:t>
            </a:r>
          </a:p>
          <a:p>
            <a:r>
              <a:rPr lang="en-US" sz="1050" b="1" dirty="0" smtClean="0"/>
              <a:t>Spooky ninja music </a:t>
            </a:r>
            <a:r>
              <a:rPr lang="en-US" sz="1050" dirty="0" smtClean="0"/>
              <a:t>(high pitched flute plays to warn you that you are being stalked/boss fight/danger(You are spotted), and other traditional Japanese music for other aspects of the game)</a:t>
            </a:r>
          </a:p>
          <a:p>
            <a:r>
              <a:rPr lang="en-US" sz="1050" b="1" dirty="0" smtClean="0"/>
              <a:t>Bosses:  </a:t>
            </a:r>
            <a:r>
              <a:rPr lang="en-US" sz="1050" dirty="0" smtClean="0"/>
              <a:t>Shogun Warlord, Rival Clan elder, an elite team of enemy Ninjas, Ghost (possibly??)</a:t>
            </a:r>
          </a:p>
          <a:p>
            <a:r>
              <a:rPr lang="en-US" sz="1050" b="1" dirty="0" err="1" smtClean="0"/>
              <a:t>Cutscenes</a:t>
            </a:r>
            <a:r>
              <a:rPr lang="en-US" sz="1050" b="1" dirty="0" smtClean="0"/>
              <a:t>(Plot): </a:t>
            </a:r>
            <a:r>
              <a:rPr lang="en-US" sz="1050" dirty="0" smtClean="0"/>
              <a:t>Implemented as a visual novel (text box, digital 2D portrayal of characters, and decision making)</a:t>
            </a:r>
          </a:p>
          <a:p>
            <a:pPr lvl="1"/>
            <a:r>
              <a:rPr lang="en-US" sz="1050" dirty="0" smtClean="0"/>
              <a:t>The decision making affects the next level of the game</a:t>
            </a:r>
          </a:p>
          <a:p>
            <a:pPr lvl="1"/>
            <a:endParaRPr lang="en-US" sz="1050" dirty="0" smtClean="0"/>
          </a:p>
          <a:p>
            <a:r>
              <a:rPr lang="en-US" sz="1050" b="1" dirty="0" smtClean="0"/>
              <a:t>Game objective: </a:t>
            </a:r>
            <a:r>
              <a:rPr lang="en-US" sz="1050" dirty="0" smtClean="0"/>
              <a:t>Get to the final checkpoint of each level without getting killed.  3 Levels are planned as of now.  This game is purely single-player experience.  </a:t>
            </a:r>
          </a:p>
          <a:p>
            <a:r>
              <a:rPr lang="en-US" sz="1050" b="1" dirty="0" smtClean="0"/>
              <a:t>Levels:  </a:t>
            </a:r>
            <a:r>
              <a:rPr lang="en-US" sz="1050" dirty="0" smtClean="0"/>
              <a:t>Most of the levels, you are going through a large house, and very occasionally outside the house.  The story will focus either on 1 big house that the player’s ninja has to sneak through, or a full village of houses like in Project Zero 2.  The level layout should be very much like that in Project Zero 2, except you play as an assassin of course.  </a:t>
            </a:r>
          </a:p>
          <a:p>
            <a:r>
              <a:rPr lang="en-US" sz="1050" b="1" dirty="0" smtClean="0"/>
              <a:t>Gameplay and Controls:</a:t>
            </a:r>
            <a:r>
              <a:rPr lang="en-US" sz="1050" dirty="0" smtClean="0"/>
              <a:t>  Like everything described so far, this is subjected to tweaking and slight modification by the developer team as a whole at will.  But for the sake of the pitch and a starting idea, etc. , the controls will work as follows:</a:t>
            </a:r>
          </a:p>
          <a:p>
            <a:pPr lvl="1"/>
            <a:r>
              <a:rPr lang="en-US" sz="1050" dirty="0" smtClean="0"/>
              <a:t>3</a:t>
            </a:r>
            <a:r>
              <a:rPr lang="en-US" sz="1050" baseline="30000" dirty="0" smtClean="0"/>
              <a:t>rd</a:t>
            </a:r>
            <a:r>
              <a:rPr lang="en-US" sz="1050" dirty="0" smtClean="0"/>
              <a:t> Person will not be like the traditional camera following of the player and camera adjusting when the character hides in a corner.  </a:t>
            </a:r>
          </a:p>
          <a:p>
            <a:pPr lvl="1"/>
            <a:r>
              <a:rPr lang="en-US" sz="1050" dirty="0" smtClean="0"/>
              <a:t>Instead, each corner, corridor, hallway, etc. of the level itself will provide an individual camera.  </a:t>
            </a:r>
          </a:p>
          <a:p>
            <a:pPr lvl="1"/>
            <a:r>
              <a:rPr lang="en-US" sz="1050" dirty="0" smtClean="0"/>
              <a:t>As the character moves through each corner, corridor, hallway, etc.  , the player’s perspective should switch to the camera contained in that specific corner, corridor, hallway, etc.  So basically, the 3</a:t>
            </a:r>
            <a:r>
              <a:rPr lang="en-US" sz="1050" baseline="30000" dirty="0" smtClean="0"/>
              <a:t>rd</a:t>
            </a:r>
            <a:r>
              <a:rPr lang="en-US" sz="1050" dirty="0" smtClean="0"/>
              <a:t> person controls should be the same like in Project Zero 2 or Metal Gear Solid 1.  Again, this needs more thought put into it, and I was hoping a team could help perfect the design.  </a:t>
            </a:r>
          </a:p>
          <a:p>
            <a:endParaRPr lang="en-US" sz="1050" dirty="0"/>
          </a:p>
          <a:p>
            <a:r>
              <a:rPr lang="en-US" sz="1050" dirty="0" smtClean="0"/>
              <a:t>Sorry if I get any of the terms mixed up, but I hope you get the idea.  </a:t>
            </a:r>
            <a:endParaRPr lang="en-US" sz="1050" dirty="0"/>
          </a:p>
        </p:txBody>
      </p:sp>
    </p:spTree>
    <p:extLst>
      <p:ext uri="{BB962C8B-B14F-4D97-AF65-F5344CB8AC3E}">
        <p14:creationId xmlns:p14="http://schemas.microsoft.com/office/powerpoint/2010/main" val="4022202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and Objectives of the Project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Any tweaks and modifications should not alter the following:</a:t>
            </a:r>
          </a:p>
          <a:p>
            <a:pPr lvl="1"/>
            <a:r>
              <a:rPr lang="en-US" dirty="0" smtClean="0"/>
              <a:t>Style of Story(the spookiness, the Japanese-style theme)</a:t>
            </a:r>
          </a:p>
          <a:p>
            <a:pPr lvl="1"/>
            <a:r>
              <a:rPr lang="en-US" dirty="0" smtClean="0"/>
              <a:t>Plot</a:t>
            </a:r>
            <a:r>
              <a:rPr lang="en-US" dirty="0" smtClean="0"/>
              <a:t>(the spookiness, the Japanese-style theme)</a:t>
            </a:r>
            <a:endParaRPr lang="en-US" dirty="0" smtClean="0"/>
          </a:p>
          <a:p>
            <a:pPr lvl="1"/>
            <a:r>
              <a:rPr lang="en-US" dirty="0" smtClean="0"/>
              <a:t>Theme</a:t>
            </a:r>
          </a:p>
          <a:p>
            <a:pPr lvl="1"/>
            <a:r>
              <a:rPr lang="en-US" dirty="0" smtClean="0"/>
              <a:t>Objective</a:t>
            </a:r>
          </a:p>
          <a:p>
            <a:pPr lvl="1"/>
            <a:r>
              <a:rPr lang="en-US" dirty="0" smtClean="0"/>
              <a:t>Convey of Oriental-style spookiness through character and level design</a:t>
            </a:r>
          </a:p>
          <a:p>
            <a:r>
              <a:rPr lang="en-US" dirty="0" smtClean="0"/>
              <a:t>Design of the gameplay and controls must be straightforward to implement.  It should not require any degree of leap over ambiguity.  </a:t>
            </a:r>
          </a:p>
          <a:p>
            <a:r>
              <a:rPr lang="en-US" dirty="0" smtClean="0"/>
              <a:t>This game should be purely a Japanese game for the Asian audience only, so western/European/Eastern-European/Slavic/Latin/non-Oriental influences should be avoided while engineering the entire game.  </a:t>
            </a:r>
            <a:endParaRPr lang="en-US" dirty="0"/>
          </a:p>
        </p:txBody>
      </p:sp>
    </p:spTree>
    <p:extLst>
      <p:ext uri="{BB962C8B-B14F-4D97-AF65-F5344CB8AC3E}">
        <p14:creationId xmlns:p14="http://schemas.microsoft.com/office/powerpoint/2010/main" val="794751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fontScale="92500"/>
          </a:bodyPr>
          <a:lstStyle/>
          <a:p>
            <a:r>
              <a:rPr lang="en-US" dirty="0" smtClean="0"/>
              <a:t>Programming Languages: C#, C/C++, Python, or any scripting language for all aspects of the game.  </a:t>
            </a:r>
          </a:p>
          <a:p>
            <a:r>
              <a:rPr lang="en-US" dirty="0" smtClean="0"/>
              <a:t>Animation Tools: Maya/3DS Max, Mel-Scripting, or any scripting language to get the animation done</a:t>
            </a:r>
          </a:p>
          <a:p>
            <a:r>
              <a:rPr lang="en-US" dirty="0" smtClean="0"/>
              <a:t>Requires 3D Animation</a:t>
            </a:r>
          </a:p>
          <a:p>
            <a:r>
              <a:rPr lang="en-US" dirty="0" smtClean="0"/>
              <a:t>Game Engine:  Unity3D or Source SDK.  We might need school support for a Unity Pro license.  </a:t>
            </a:r>
            <a:endParaRPr lang="en-US" dirty="0"/>
          </a:p>
        </p:txBody>
      </p:sp>
    </p:spTree>
    <p:extLst>
      <p:ext uri="{BB962C8B-B14F-4D97-AF65-F5344CB8AC3E}">
        <p14:creationId xmlns:p14="http://schemas.microsoft.com/office/powerpoint/2010/main" val="789657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Structure</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Game:  </a:t>
            </a:r>
            <a:r>
              <a:rPr lang="en-US" dirty="0" smtClean="0"/>
              <a:t>There may be times when an initial design turns out that it is too difficult or too ambiguous to follow through, and therefore slight modifications may need to be done as it goes.  We will try our best to avoid this scenario of course.  </a:t>
            </a:r>
          </a:p>
          <a:p>
            <a:r>
              <a:rPr lang="en-US" dirty="0" smtClean="0"/>
              <a:t>For the sake of having this message </a:t>
            </a:r>
            <a:r>
              <a:rPr lang="en-US" u="sng" dirty="0" smtClean="0"/>
              <a:t>make sense to </a:t>
            </a:r>
            <a:r>
              <a:rPr lang="en-US" dirty="0" smtClean="0"/>
              <a:t>non-Oriental viewers of this presentation:</a:t>
            </a:r>
          </a:p>
          <a:p>
            <a:pPr lvl="1"/>
            <a:r>
              <a:rPr lang="en-US" dirty="0" smtClean="0"/>
              <a:t> the game design must use </a:t>
            </a:r>
            <a:r>
              <a:rPr lang="en-US" b="1" dirty="0" smtClean="0"/>
              <a:t>stereotypica</a:t>
            </a:r>
            <a:r>
              <a:rPr lang="en-US" dirty="0" smtClean="0"/>
              <a:t>l design philosophies and mindsets found Japanese/Other East/Southeast Asian developers when they made their games.  </a:t>
            </a:r>
            <a:endParaRPr lang="en-US" dirty="0"/>
          </a:p>
          <a:p>
            <a:pPr lvl="1"/>
            <a:r>
              <a:rPr lang="en-US" dirty="0" smtClean="0"/>
              <a:t>To the team though, we don’t see this as ‘stereotypical’, because it is something that we are used to.    </a:t>
            </a:r>
          </a:p>
          <a:p>
            <a:r>
              <a:rPr lang="en-US" b="1" dirty="0" smtClean="0"/>
              <a:t>Team itself:  </a:t>
            </a:r>
            <a:r>
              <a:rPr lang="en-US" dirty="0" smtClean="0"/>
              <a:t>It truly depends on who is part of the team.  Each member needs to provide a straight-forward plan on a shared </a:t>
            </a:r>
            <a:r>
              <a:rPr lang="en-US" dirty="0" err="1" smtClean="0"/>
              <a:t>google</a:t>
            </a:r>
            <a:r>
              <a:rPr lang="en-US" dirty="0" smtClean="0"/>
              <a:t> drive folder for the team in:</a:t>
            </a:r>
          </a:p>
          <a:p>
            <a:pPr lvl="1"/>
            <a:r>
              <a:rPr lang="en-US" dirty="0" smtClean="0"/>
              <a:t>What he/she plans to accomplish by the end of each week</a:t>
            </a:r>
          </a:p>
          <a:p>
            <a:pPr lvl="1"/>
            <a:r>
              <a:rPr lang="en-US" dirty="0" smtClean="0"/>
              <a:t>Commits to the </a:t>
            </a:r>
            <a:r>
              <a:rPr lang="en-US" dirty="0" err="1" smtClean="0"/>
              <a:t>github</a:t>
            </a:r>
            <a:r>
              <a:rPr lang="en-US" dirty="0" smtClean="0"/>
              <a:t> repository (which will store the game implementation itself)</a:t>
            </a:r>
          </a:p>
          <a:p>
            <a:r>
              <a:rPr lang="en-US" b="1" dirty="0" smtClean="0"/>
              <a:t>Team Setup:</a:t>
            </a:r>
            <a:r>
              <a:rPr lang="en-US" dirty="0" smtClean="0"/>
              <a:t> </a:t>
            </a:r>
          </a:p>
          <a:p>
            <a:pPr lvl="1"/>
            <a:r>
              <a:rPr lang="en-US" dirty="0" smtClean="0"/>
              <a:t>1 or more Programmers (Depending on who will join)</a:t>
            </a:r>
          </a:p>
          <a:p>
            <a:pPr lvl="1"/>
            <a:r>
              <a:rPr lang="en-US" dirty="0" smtClean="0"/>
              <a:t>3D Modeler with Animator(One does the modeling and another does the animating of the model, OR One person does both the modeling and the animating)</a:t>
            </a:r>
          </a:p>
          <a:p>
            <a:pPr lvl="1"/>
            <a:r>
              <a:rPr lang="en-US" dirty="0" smtClean="0"/>
              <a:t>Graphic Artist for the Visual Novel </a:t>
            </a:r>
            <a:r>
              <a:rPr lang="en-US" dirty="0" err="1" smtClean="0"/>
              <a:t>Cutscenes</a:t>
            </a:r>
            <a:r>
              <a:rPr lang="en-US" dirty="0" smtClean="0"/>
              <a:t> (if we decide to go with the visual novel style </a:t>
            </a:r>
            <a:r>
              <a:rPr lang="en-US" dirty="0" err="1" smtClean="0"/>
              <a:t>cutscenes</a:t>
            </a:r>
            <a:r>
              <a:rPr lang="en-US" dirty="0" smtClean="0"/>
              <a:t>)</a:t>
            </a:r>
          </a:p>
          <a:p>
            <a:pPr lvl="1"/>
            <a:r>
              <a:rPr lang="en-US" dirty="0" smtClean="0"/>
              <a:t>Asset management (for the Unity 3D or Source SDK project)</a:t>
            </a:r>
          </a:p>
          <a:p>
            <a:pPr lvl="1"/>
            <a:r>
              <a:rPr lang="en-US" dirty="0" smtClean="0"/>
              <a:t>Team Presenter</a:t>
            </a:r>
          </a:p>
          <a:p>
            <a:pPr lvl="1"/>
            <a:r>
              <a:rPr lang="en-US" dirty="0" smtClean="0"/>
              <a:t>Sound</a:t>
            </a:r>
          </a:p>
          <a:p>
            <a:r>
              <a:rPr lang="en-US" dirty="0" smtClean="0"/>
              <a:t>NOTE:  Each member is not constrained to one role.  All members can switch roles back and forth when needed, but everyone is expected to help each other out if they are stuck.  Programming experience among most if not all the team members is highly appreciated</a:t>
            </a:r>
          </a:p>
          <a:p>
            <a:pPr lvl="1"/>
            <a:endParaRPr lang="en-US" dirty="0" smtClean="0"/>
          </a:p>
          <a:p>
            <a:endParaRPr lang="en-US" dirty="0"/>
          </a:p>
        </p:txBody>
      </p:sp>
    </p:spTree>
    <p:extLst>
      <p:ext uri="{BB962C8B-B14F-4D97-AF65-F5344CB8AC3E}">
        <p14:creationId xmlns:p14="http://schemas.microsoft.com/office/powerpoint/2010/main" val="2194508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Idea Summary: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Stealth Action game where you play as a ninja to assassinate enemy AI.  </a:t>
            </a:r>
          </a:p>
          <a:p>
            <a:r>
              <a:rPr lang="en-US" dirty="0" smtClean="0"/>
              <a:t>The objective is to reach the final checkpoint in all of the single-player levels.  </a:t>
            </a:r>
          </a:p>
          <a:p>
            <a:r>
              <a:rPr lang="en-US" dirty="0" smtClean="0"/>
              <a:t>Between each level is a visual-novel </a:t>
            </a:r>
            <a:r>
              <a:rPr lang="en-US" dirty="0" err="1" smtClean="0"/>
              <a:t>cutscene</a:t>
            </a:r>
            <a:r>
              <a:rPr lang="en-US" dirty="0" smtClean="0"/>
              <a:t> mechanic, and you make decisions in the </a:t>
            </a:r>
            <a:r>
              <a:rPr lang="en-US" dirty="0" err="1" smtClean="0"/>
              <a:t>cutscenes</a:t>
            </a:r>
            <a:r>
              <a:rPr lang="en-US" dirty="0" smtClean="0"/>
              <a:t> to determine the next level that you play/or how the next level will be set up for you.  </a:t>
            </a:r>
          </a:p>
          <a:p>
            <a:r>
              <a:rPr lang="en-US" dirty="0" smtClean="0"/>
              <a:t>The game blends stealth with a very spooky theme in:</a:t>
            </a:r>
          </a:p>
          <a:p>
            <a:pPr lvl="1"/>
            <a:r>
              <a:rPr lang="en-US" dirty="0" smtClean="0"/>
              <a:t>the story, character design, level design, enemy mechanics, sound, etc.  </a:t>
            </a:r>
          </a:p>
          <a:p>
            <a:r>
              <a:rPr lang="en-US" dirty="0" smtClean="0"/>
              <a:t>The setting takes place in Feudal Japan</a:t>
            </a:r>
          </a:p>
          <a:p>
            <a:r>
              <a:rPr lang="en-US" dirty="0" smtClean="0"/>
              <a:t>Think of it as playing Fatal Frame as a ninja.  </a:t>
            </a:r>
          </a:p>
          <a:p>
            <a:endParaRPr lang="en-US" dirty="0" smtClean="0"/>
          </a:p>
        </p:txBody>
      </p:sp>
    </p:spTree>
    <p:extLst>
      <p:ext uri="{BB962C8B-B14F-4D97-AF65-F5344CB8AC3E}">
        <p14:creationId xmlns:p14="http://schemas.microsoft.com/office/powerpoint/2010/main" val="2893613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Audience</a:t>
            </a:r>
            <a:endParaRPr lang="en-US" dirty="0"/>
          </a:p>
        </p:txBody>
      </p:sp>
      <p:sp>
        <p:nvSpPr>
          <p:cNvPr id="3" name="Content Placeholder 2"/>
          <p:cNvSpPr>
            <a:spLocks noGrp="1"/>
          </p:cNvSpPr>
          <p:nvPr>
            <p:ph idx="1"/>
          </p:nvPr>
        </p:nvSpPr>
        <p:spPr/>
        <p:txBody>
          <a:bodyPr/>
          <a:lstStyle/>
          <a:p>
            <a:r>
              <a:rPr lang="en-US" dirty="0" smtClean="0"/>
              <a:t>For the Asian market, by an Asian developer team.  </a:t>
            </a:r>
            <a:endParaRPr lang="en-US" dirty="0"/>
          </a:p>
        </p:txBody>
      </p:sp>
    </p:spTree>
    <p:extLst>
      <p:ext uri="{BB962C8B-B14F-4D97-AF65-F5344CB8AC3E}">
        <p14:creationId xmlns:p14="http://schemas.microsoft.com/office/powerpoint/2010/main" val="97840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a:t>
            </a:r>
            <a:endParaRPr lang="en-US" dirty="0"/>
          </a:p>
        </p:txBody>
      </p:sp>
      <p:sp>
        <p:nvSpPr>
          <p:cNvPr id="3" name="Content Placeholder 2"/>
          <p:cNvSpPr>
            <a:spLocks noGrp="1"/>
          </p:cNvSpPr>
          <p:nvPr>
            <p:ph idx="1"/>
          </p:nvPr>
        </p:nvSpPr>
        <p:spPr/>
        <p:txBody>
          <a:bodyPr>
            <a:normAutofit lnSpcReduction="10000"/>
          </a:bodyPr>
          <a:lstStyle/>
          <a:p>
            <a:r>
              <a:rPr lang="en-US" dirty="0" smtClean="0"/>
              <a:t>Yes:  </a:t>
            </a:r>
          </a:p>
          <a:p>
            <a:pPr lvl="1"/>
            <a:r>
              <a:rPr lang="en-US" dirty="0" smtClean="0"/>
              <a:t>Fully genuine Japanese game</a:t>
            </a:r>
            <a:endParaRPr lang="en-US" dirty="0"/>
          </a:p>
          <a:p>
            <a:pPr lvl="1"/>
            <a:r>
              <a:rPr lang="en-US" dirty="0" smtClean="0"/>
              <a:t>3D </a:t>
            </a:r>
          </a:p>
          <a:p>
            <a:pPr lvl="1"/>
            <a:r>
              <a:rPr lang="en-US" dirty="0" smtClean="0"/>
              <a:t>Style will be more obvious as the presentation goes</a:t>
            </a:r>
            <a:endParaRPr lang="en-US" dirty="0"/>
          </a:p>
          <a:p>
            <a:r>
              <a:rPr lang="en-US" dirty="0" smtClean="0"/>
              <a:t>No: </a:t>
            </a:r>
          </a:p>
          <a:p>
            <a:pPr lvl="1"/>
            <a:r>
              <a:rPr lang="en-US" dirty="0" smtClean="0"/>
              <a:t>Non-Oriental (Western, European, American, Slavic, Latin, etc.)</a:t>
            </a:r>
          </a:p>
          <a:p>
            <a:pPr lvl="1"/>
            <a:r>
              <a:rPr lang="en-US" dirty="0" smtClean="0"/>
              <a:t>Western game mimicking an Oriental game</a:t>
            </a:r>
            <a:endParaRPr lang="en-US" dirty="0"/>
          </a:p>
        </p:txBody>
      </p:sp>
    </p:spTree>
    <p:extLst>
      <p:ext uri="{BB962C8B-B14F-4D97-AF65-F5344CB8AC3E}">
        <p14:creationId xmlns:p14="http://schemas.microsoft.com/office/powerpoint/2010/main" val="2536694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3</a:t>
            </a:r>
            <a:r>
              <a:rPr lang="en-US" baseline="30000" dirty="0" smtClean="0"/>
              <a:t>rd</a:t>
            </a:r>
            <a:r>
              <a:rPr lang="en-US" dirty="0" smtClean="0"/>
              <a:t> Person Stealth Game</a:t>
            </a:r>
          </a:p>
          <a:p>
            <a:r>
              <a:rPr lang="en-US" dirty="0" smtClean="0"/>
              <a:t>Stealth-action game</a:t>
            </a:r>
          </a:p>
          <a:p>
            <a:pPr lvl="1"/>
            <a:r>
              <a:rPr lang="en-US" dirty="0" smtClean="0"/>
              <a:t>Influences: Ninja </a:t>
            </a:r>
            <a:r>
              <a:rPr lang="en-US" dirty="0" err="1" smtClean="0"/>
              <a:t>Gaiden</a:t>
            </a:r>
            <a:r>
              <a:rPr lang="en-US" dirty="0" smtClean="0"/>
              <a:t> Black, </a:t>
            </a:r>
            <a:r>
              <a:rPr lang="en-US" dirty="0" err="1" smtClean="0"/>
              <a:t>Shinobido</a:t>
            </a:r>
            <a:r>
              <a:rPr lang="en-US" dirty="0" smtClean="0"/>
              <a:t> Series, Metal Gear Solid Series</a:t>
            </a:r>
          </a:p>
          <a:p>
            <a:r>
              <a:rPr lang="en-US" dirty="0" smtClean="0"/>
              <a:t>Blended with a Visual-Novel Story</a:t>
            </a:r>
          </a:p>
          <a:p>
            <a:pPr lvl="1"/>
            <a:r>
              <a:rPr lang="en-US" dirty="0" err="1" smtClean="0"/>
              <a:t>Cutscenes</a:t>
            </a:r>
            <a:r>
              <a:rPr lang="en-US" dirty="0" smtClean="0"/>
              <a:t> compose of text boxes on bottom of screen and 2D digitally-drawn art</a:t>
            </a:r>
          </a:p>
          <a:p>
            <a:pPr lvl="1"/>
            <a:r>
              <a:rPr lang="en-US" dirty="0" err="1" smtClean="0"/>
              <a:t>Cutscenes</a:t>
            </a:r>
            <a:r>
              <a:rPr lang="en-US" dirty="0" smtClean="0"/>
              <a:t> of the game is played as a visual novel</a:t>
            </a:r>
          </a:p>
          <a:p>
            <a:pPr lvl="1"/>
            <a:r>
              <a:rPr lang="en-US" dirty="0" smtClean="0"/>
              <a:t>Decision making in the visual novel </a:t>
            </a:r>
            <a:r>
              <a:rPr lang="en-US" dirty="0" err="1" smtClean="0"/>
              <a:t>cutscenes</a:t>
            </a:r>
            <a:r>
              <a:rPr lang="en-US" dirty="0" smtClean="0"/>
              <a:t> affect the level branching</a:t>
            </a:r>
          </a:p>
        </p:txBody>
      </p:sp>
    </p:spTree>
    <p:extLst>
      <p:ext uri="{BB962C8B-B14F-4D97-AF65-F5344CB8AC3E}">
        <p14:creationId xmlns:p14="http://schemas.microsoft.com/office/powerpoint/2010/main" val="2126325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Horror-elements incorporated into the stealth mechanic. This includes:</a:t>
            </a:r>
          </a:p>
          <a:p>
            <a:pPr lvl="1"/>
            <a:r>
              <a:rPr lang="en-US" dirty="0" smtClean="0"/>
              <a:t>Dark Fog</a:t>
            </a:r>
          </a:p>
          <a:p>
            <a:pPr lvl="1"/>
            <a:r>
              <a:rPr lang="en-US" dirty="0" smtClean="0"/>
              <a:t>AI Enemies stalking player’s avatar</a:t>
            </a:r>
          </a:p>
          <a:p>
            <a:pPr lvl="1"/>
            <a:r>
              <a:rPr lang="en-US" dirty="0" smtClean="0"/>
              <a:t>Blood (a lot of it)</a:t>
            </a:r>
          </a:p>
          <a:p>
            <a:pPr lvl="1"/>
            <a:r>
              <a:rPr lang="en-US" dirty="0" smtClean="0"/>
              <a:t>Etc.  </a:t>
            </a:r>
          </a:p>
          <a:p>
            <a:pPr lvl="1"/>
            <a:r>
              <a:rPr lang="en-US" dirty="0" smtClean="0"/>
              <a:t>Horror should be based off traditional Asian horror stories (not movies), such as curses and ghosts.  </a:t>
            </a:r>
          </a:p>
          <a:p>
            <a:pPr lvl="1"/>
            <a:r>
              <a:rPr lang="en-US" dirty="0" smtClean="0"/>
              <a:t>Should be like Project Zero (US: Fatal Frame) games.  </a:t>
            </a:r>
          </a:p>
          <a:p>
            <a:r>
              <a:rPr lang="en-US" dirty="0" smtClean="0"/>
              <a:t>Elements of horror that will not be included:</a:t>
            </a:r>
          </a:p>
          <a:p>
            <a:pPr lvl="1"/>
            <a:r>
              <a:rPr lang="en-US" dirty="0" smtClean="0"/>
              <a:t>Jump Scares, other Western-style horror mechanics, etc.  </a:t>
            </a:r>
          </a:p>
          <a:p>
            <a:endParaRPr lang="en-US" dirty="0"/>
          </a:p>
        </p:txBody>
      </p:sp>
    </p:spTree>
    <p:extLst>
      <p:ext uri="{BB962C8B-B14F-4D97-AF65-F5344CB8AC3E}">
        <p14:creationId xmlns:p14="http://schemas.microsoft.com/office/powerpoint/2010/main" val="2867320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and Services</a:t>
            </a:r>
            <a:endParaRPr lang="en-US" dirty="0"/>
          </a:p>
        </p:txBody>
      </p:sp>
      <p:sp>
        <p:nvSpPr>
          <p:cNvPr id="3" name="Content Placeholder 2"/>
          <p:cNvSpPr>
            <a:spLocks noGrp="1"/>
          </p:cNvSpPr>
          <p:nvPr>
            <p:ph idx="1"/>
          </p:nvPr>
        </p:nvSpPr>
        <p:spPr>
          <a:xfrm>
            <a:off x="457200" y="1600200"/>
            <a:ext cx="8229600" cy="4975130"/>
          </a:xfrm>
        </p:spPr>
        <p:txBody>
          <a:bodyPr>
            <a:normAutofit fontScale="85000" lnSpcReduction="10000"/>
          </a:bodyPr>
          <a:lstStyle/>
          <a:p>
            <a:r>
              <a:rPr lang="en-US" dirty="0" smtClean="0"/>
              <a:t>Yes: </a:t>
            </a:r>
          </a:p>
          <a:p>
            <a:pPr lvl="1"/>
            <a:r>
              <a:rPr lang="en-US" dirty="0" smtClean="0"/>
              <a:t>PC and Unix-Based personal computers</a:t>
            </a:r>
          </a:p>
          <a:p>
            <a:pPr lvl="1"/>
            <a:r>
              <a:rPr lang="en-US" dirty="0" smtClean="0"/>
              <a:t>Should run on Windows XP, 7, Mac OSX 10 and up, and all Third-Party and Custom Linux Platforms</a:t>
            </a:r>
          </a:p>
          <a:p>
            <a:pPr lvl="1"/>
            <a:r>
              <a:rPr lang="en-US" dirty="0" smtClean="0"/>
              <a:t>Available for sale in Southeast Asia and East Asia only</a:t>
            </a:r>
          </a:p>
          <a:p>
            <a:pPr lvl="1"/>
            <a:r>
              <a:rPr lang="en-US" dirty="0" smtClean="0"/>
              <a:t>Another possible platform could be the PSP and PS Vita</a:t>
            </a:r>
          </a:p>
          <a:p>
            <a:r>
              <a:rPr lang="en-US" dirty="0" smtClean="0"/>
              <a:t>No:</a:t>
            </a:r>
          </a:p>
          <a:p>
            <a:pPr lvl="1"/>
            <a:r>
              <a:rPr lang="en-US" dirty="0" smtClean="0"/>
              <a:t>Android</a:t>
            </a:r>
          </a:p>
          <a:p>
            <a:pPr lvl="1"/>
            <a:r>
              <a:rPr lang="en-US" dirty="0" smtClean="0"/>
              <a:t>Micro-transactions</a:t>
            </a:r>
          </a:p>
          <a:p>
            <a:pPr lvl="1"/>
            <a:r>
              <a:rPr lang="en-US" dirty="0" smtClean="0"/>
              <a:t>DRM</a:t>
            </a:r>
          </a:p>
          <a:p>
            <a:pPr lvl="1"/>
            <a:r>
              <a:rPr lang="en-US" dirty="0" smtClean="0"/>
              <a:t>Online Multiplayer (At the moment)</a:t>
            </a:r>
          </a:p>
          <a:p>
            <a:pPr lvl="1"/>
            <a:r>
              <a:rPr lang="en-US" dirty="0" smtClean="0"/>
              <a:t>Online requirements</a:t>
            </a:r>
          </a:p>
          <a:p>
            <a:pPr lvl="1"/>
            <a:endParaRPr lang="en-US" dirty="0"/>
          </a:p>
        </p:txBody>
      </p:sp>
    </p:spTree>
    <p:extLst>
      <p:ext uri="{BB962C8B-B14F-4D97-AF65-F5344CB8AC3E}">
        <p14:creationId xmlns:p14="http://schemas.microsoft.com/office/powerpoint/2010/main" val="1322093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Shinobido</a:t>
            </a:r>
            <a:r>
              <a:rPr lang="en-US" dirty="0" smtClean="0"/>
              <a:t> 2: Revenge of Zen</a:t>
            </a:r>
            <a:endParaRPr lang="en-US" dirty="0"/>
          </a:p>
        </p:txBody>
      </p:sp>
      <p:pic>
        <p:nvPicPr>
          <p:cNvPr id="4" name="Content Placeholder 3"/>
          <p:cNvPicPr>
            <a:picLocks noGrp="1" noChangeAspect="1"/>
          </p:cNvPicPr>
          <p:nvPr>
            <p:ph idx="1"/>
          </p:nvPr>
        </p:nvPicPr>
        <p:blipFill>
          <a:blip r:embed="rId2"/>
          <a:srcRect l="-65586" r="-65586"/>
          <a:stretch>
            <a:fillRect/>
          </a:stretch>
        </p:blipFill>
        <p:spPr/>
      </p:pic>
    </p:spTree>
    <p:extLst>
      <p:ext uri="{BB962C8B-B14F-4D97-AF65-F5344CB8AC3E}">
        <p14:creationId xmlns:p14="http://schemas.microsoft.com/office/powerpoint/2010/main" val="1246348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Shinobido</a:t>
            </a:r>
            <a:r>
              <a:rPr lang="en-US" dirty="0" smtClean="0"/>
              <a:t> 2- Revenge of Zen Gameplay</a:t>
            </a:r>
            <a:endParaRPr lang="en-US" dirty="0"/>
          </a:p>
        </p:txBody>
      </p:sp>
      <p:pic>
        <p:nvPicPr>
          <p:cNvPr id="4" name="Content Placeholder 3"/>
          <p:cNvPicPr>
            <a:picLocks noGrp="1" noChangeAspect="1"/>
          </p:cNvPicPr>
          <p:nvPr>
            <p:ph idx="1"/>
          </p:nvPr>
        </p:nvPicPr>
        <p:blipFill>
          <a:blip r:embed="rId2"/>
          <a:srcRect l="-1566" r="-1566"/>
          <a:stretch>
            <a:fillRect/>
          </a:stretch>
        </p:blipFill>
        <p:spPr/>
      </p:pic>
    </p:spTree>
    <p:extLst>
      <p:ext uri="{BB962C8B-B14F-4D97-AF65-F5344CB8AC3E}">
        <p14:creationId xmlns:p14="http://schemas.microsoft.com/office/powerpoint/2010/main" val="1150869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2778</TotalTime>
  <Words>1451</Words>
  <Application>Microsoft Macintosh PowerPoint</Application>
  <PresentationFormat>On-screen Show (4:3)</PresentationFormat>
  <Paragraphs>113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Game Pitch</vt:lpstr>
      <vt:lpstr>Game Idea Summary: </vt:lpstr>
      <vt:lpstr>Target Audience</vt:lpstr>
      <vt:lpstr>Style</vt:lpstr>
      <vt:lpstr>Genre</vt:lpstr>
      <vt:lpstr>Theme</vt:lpstr>
      <vt:lpstr>Platform and Services</vt:lpstr>
      <vt:lpstr>Shinobido 2: Revenge of Zen</vt:lpstr>
      <vt:lpstr>Shinobido 2- Revenge of Zen Gameplay</vt:lpstr>
      <vt:lpstr>Tenchu: Shinobi Taizen Gameplay</vt:lpstr>
      <vt:lpstr>Project Zero 2</vt:lpstr>
      <vt:lpstr>Project Zero 2</vt:lpstr>
      <vt:lpstr>PowerPoint Presentation</vt:lpstr>
      <vt:lpstr>Game Design</vt:lpstr>
      <vt:lpstr>Goals and Objectives of the Project</vt:lpstr>
      <vt:lpstr>Implementation</vt:lpstr>
      <vt:lpstr>Team Structure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Hua</dc:creator>
  <cp:lastModifiedBy>Jordan Hua</cp:lastModifiedBy>
  <cp:revision>84</cp:revision>
  <dcterms:created xsi:type="dcterms:W3CDTF">2014-09-29T20:46:54Z</dcterms:created>
  <dcterms:modified xsi:type="dcterms:W3CDTF">2014-10-01T19:05:05Z</dcterms:modified>
</cp:coreProperties>
</file>