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9" r:id="rId7"/>
    <p:sldId id="289" r:id="rId8"/>
    <p:sldId id="300" r:id="rId9"/>
    <p:sldId id="301" r:id="rId10"/>
    <p:sldId id="291" r:id="rId11"/>
    <p:sldId id="290" r:id="rId12"/>
    <p:sldId id="292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1401A-781E-72FE-FE9F-2A81B07F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EBB1F0-9EE4-1177-DC48-38DE410C2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053AC-91BF-89BB-8D44-1F073DF75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9FEC4-E652-C515-61DE-15883677B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2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7AC45-11A9-AACF-60F2-0832BA46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733AA7-A2E2-290F-352C-CB386904F6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41153-BCE4-6CCE-0C0E-5A738620F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AFA7-42DA-2367-0C9B-0C530A5BD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6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A034-E303-001B-D195-9A30C23A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4D0BB-C004-15A3-91DC-EC036688D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56C73-7C22-C737-F5D7-E17635DBE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CB54A-575D-2069-3281-7EBE4F6A6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6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5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70" y="1268362"/>
            <a:ext cx="7096933" cy="2440720"/>
          </a:xfrm>
        </p:spPr>
        <p:txBody>
          <a:bodyPr/>
          <a:lstStyle/>
          <a:p>
            <a:r>
              <a:rPr lang="en-US" dirty="0"/>
              <a:t>Speech Detection Using Text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6A312-C64C-C645-B8A9-EFA87A0B7A5F}"/>
              </a:ext>
            </a:extLst>
          </p:cNvPr>
          <p:cNvSpPr txBox="1"/>
          <p:nvPr/>
        </p:nvSpPr>
        <p:spPr>
          <a:xfrm>
            <a:off x="154770" y="3699249"/>
            <a:ext cx="598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Comparative Study of Naive Bayes and BERT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Jordan Manoj	</a:t>
            </a:r>
          </a:p>
          <a:p>
            <a:r>
              <a:rPr lang="en-US" dirty="0"/>
              <a:t>jordi.manoj@gmail.com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42" y="-444702"/>
            <a:ext cx="9779183" cy="1744415"/>
          </a:xfrm>
        </p:spPr>
        <p:txBody>
          <a:bodyPr/>
          <a:lstStyle/>
          <a:p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43" y="965416"/>
            <a:ext cx="9779182" cy="190560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en-US" dirty="0"/>
              <a:t>To build and evaluate text classification models to detect toxic speech in online comments using both generative and discriminative approaches.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09843-8797-6BB5-6448-5E41B929B79C}"/>
              </a:ext>
            </a:extLst>
          </p:cNvPr>
          <p:cNvSpPr txBox="1"/>
          <p:nvPr/>
        </p:nvSpPr>
        <p:spPr>
          <a:xfrm>
            <a:off x="755742" y="3893574"/>
            <a:ext cx="79149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Toxic language online can harm individuals and communities.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Automated detection helps moderate harmful content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project compares a simple traditional ML model (Naive Bayes) with a deep learning model (BERT).</a:t>
            </a:r>
          </a:p>
          <a:p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C4ACD-25FB-0205-F5D1-44A37820CC5B}"/>
              </a:ext>
            </a:extLst>
          </p:cNvPr>
          <p:cNvSpPr txBox="1"/>
          <p:nvPr/>
        </p:nvSpPr>
        <p:spPr>
          <a:xfrm>
            <a:off x="755741" y="3369695"/>
            <a:ext cx="271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Points: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DDC44-CDFA-A15B-610B-916BB84EB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DAB-A789-5117-A8C4-693F9170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44" y="-447280"/>
            <a:ext cx="9779183" cy="1744415"/>
          </a:xfrm>
        </p:spPr>
        <p:txBody>
          <a:bodyPr/>
          <a:lstStyle/>
          <a:p>
            <a:r>
              <a:rPr lang="en-US" altLang="en-US" sz="3600" dirty="0"/>
              <a:t>Provided CSV files :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4D018-5D64-01D3-2BE9-4B777A79DC4F}"/>
              </a:ext>
            </a:extLst>
          </p:cNvPr>
          <p:cNvSpPr txBox="1"/>
          <p:nvPr/>
        </p:nvSpPr>
        <p:spPr>
          <a:xfrm>
            <a:off x="471948" y="2012167"/>
            <a:ext cx="271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+mj-lt"/>
              </a:rPr>
              <a:t>Contents:</a:t>
            </a:r>
            <a:endParaRPr lang="en-US" altLang="en-US" sz="3600" dirty="0"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54784A-B639-6650-2160-745BD4114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741" y="1254541"/>
            <a:ext cx="70216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train.csv, valid.csv, test.csv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21DABA2-A706-1F39-2C1E-082D5294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41" y="2613392"/>
            <a:ext cx="687348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comment_id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— unique identifier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comment — text data (input)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toxicity — label (0 = non-toxic, 1 = toxic) for train/valid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test.csv — contains only comment (no 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08E30-E4C3-64B1-1A32-F14B4E6DEDBE}"/>
              </a:ext>
            </a:extLst>
          </p:cNvPr>
          <p:cNvSpPr txBox="1"/>
          <p:nvPr/>
        </p:nvSpPr>
        <p:spPr>
          <a:xfrm>
            <a:off x="509544" y="4032696"/>
            <a:ext cx="271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 dirty="0"/>
              <a:t>Statistics:</a:t>
            </a:r>
            <a:endParaRPr lang="en-US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06CA9F1-F5C9-AD5E-07F1-492128A2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41" y="4679027"/>
            <a:ext cx="573291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Train set: X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Validation set: Y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Test set: Z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Label distribution: (e.g., 65% non-toxic, 35% toxic)</a:t>
            </a:r>
          </a:p>
        </p:txBody>
      </p:sp>
    </p:spTree>
    <p:extLst>
      <p:ext uri="{BB962C8B-B14F-4D97-AF65-F5344CB8AC3E}">
        <p14:creationId xmlns:p14="http://schemas.microsoft.com/office/powerpoint/2010/main" val="322862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Preprocessing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74E13-3657-60C0-C3A9-1D1CA20F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61" y="2654103"/>
            <a:ext cx="79936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</a:rPr>
              <a:t>Lowercasing text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</a:rPr>
              <a:t>Removing punctuation and special characters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</a:rPr>
              <a:t>Removing </a:t>
            </a:r>
            <a:r>
              <a:rPr lang="en-US" altLang="en-US" sz="2000" dirty="0" err="1">
                <a:solidFill>
                  <a:schemeClr val="bg1"/>
                </a:solidFill>
              </a:rPr>
              <a:t>stopwords</a:t>
            </a:r>
            <a:r>
              <a:rPr lang="en-US" altLang="en-US" sz="2000" dirty="0">
                <a:solidFill>
                  <a:schemeClr val="bg1"/>
                </a:solidFill>
              </a:rPr>
              <a:t> (for Naive Bayes)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</a:rPr>
              <a:t>Tokenization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</a:rPr>
              <a:t>Text representation: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Naive Bayes → TF-IDF vectorization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BERT → </a:t>
            </a:r>
            <a:r>
              <a:rPr lang="en-US" altLang="en-US" sz="2000" dirty="0" err="1">
                <a:solidFill>
                  <a:schemeClr val="bg1"/>
                </a:solidFill>
              </a:rPr>
              <a:t>WordPiece</a:t>
            </a:r>
            <a:r>
              <a:rPr lang="en-US" altLang="en-US" sz="2000" dirty="0">
                <a:solidFill>
                  <a:schemeClr val="bg1"/>
                </a:solidFill>
              </a:rPr>
              <a:t> tokenization with pretrained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</a:rPr>
              <a:t>Renaming columns (comment = text , toxicity = label)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2D49-0B97-A299-B1CF-78506C7BD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4E5A7C-C0D2-81EF-28F7-C059CF83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Model 1 — Naive Bayes (Generative)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C009D-FA8A-ED72-3433-8B13B45F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2" y="2490382"/>
            <a:ext cx="799362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Naive Bayes?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Fast and computationally inexpensive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Performs well on bag-of-words and TF-IDF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Good baseline model for text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Setup: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 : </a:t>
            </a:r>
            <a:r>
              <a:rPr lang="en-US" sz="2000" dirty="0" err="1">
                <a:solidFill>
                  <a:schemeClr val="bg1"/>
                </a:solidFill>
              </a:rPr>
              <a:t>MultinomialNB</a:t>
            </a:r>
            <a:r>
              <a:rPr lang="en-US" sz="2000" dirty="0">
                <a:solidFill>
                  <a:schemeClr val="bg1"/>
                </a:solidFill>
              </a:rPr>
              <a:t> from scikit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Input : TF-IDF vectors(</a:t>
            </a:r>
            <a:r>
              <a:rPr lang="en-US" sz="2000" dirty="0" err="1">
                <a:solidFill>
                  <a:schemeClr val="bg1"/>
                </a:solidFill>
              </a:rPr>
              <a:t>max_features</a:t>
            </a:r>
            <a:r>
              <a:rPr lang="en-US" sz="2000" dirty="0">
                <a:solidFill>
                  <a:schemeClr val="bg1"/>
                </a:solidFill>
              </a:rPr>
              <a:t> = 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Trained on “train.csv” and evaluated on “valid.csv”</a:t>
            </a:r>
          </a:p>
        </p:txBody>
      </p:sp>
    </p:spTree>
    <p:extLst>
      <p:ext uri="{BB962C8B-B14F-4D97-AF65-F5344CB8AC3E}">
        <p14:creationId xmlns:p14="http://schemas.microsoft.com/office/powerpoint/2010/main" val="132187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A8C65-E3AF-C593-7B91-F979B32C8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271439-DD9C-ACA6-154F-84E772B4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Model 2 — BERT (Discriminative)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8DE31-675A-77DD-885B-0365186A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2" y="2507070"/>
            <a:ext cx="799362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BERT?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Transformer-based model with bidirectional context understanding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Captures semantics beyond keyword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Pretrained on large corpora → better generalization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Setup: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 : </a:t>
            </a:r>
            <a:r>
              <a:rPr lang="en-US" sz="2000" dirty="0" err="1">
                <a:solidFill>
                  <a:schemeClr val="bg1"/>
                </a:solidFill>
              </a:rPr>
              <a:t>bert</a:t>
            </a:r>
            <a:r>
              <a:rPr lang="en-US" sz="2000" dirty="0">
                <a:solidFill>
                  <a:schemeClr val="bg1"/>
                </a:solidFill>
              </a:rPr>
              <a:t>-base-uncased form hugging 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Fine tuned for 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Epoch :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Batch size :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Evaluated on “valid.csv”</a:t>
            </a:r>
          </a:p>
        </p:txBody>
      </p:sp>
    </p:spTree>
    <p:extLst>
      <p:ext uri="{BB962C8B-B14F-4D97-AF65-F5344CB8AC3E}">
        <p14:creationId xmlns:p14="http://schemas.microsoft.com/office/powerpoint/2010/main" val="270635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IN" dirty="0"/>
              <a:t>Results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242060" y="3861259"/>
            <a:ext cx="7630045" cy="2442342"/>
          </a:xfrm>
        </p:spPr>
        <p:txBody>
          <a:bodyPr>
            <a:normAutofit/>
          </a:bodyPr>
          <a:lstStyle/>
          <a:p>
            <a:r>
              <a:rPr lang="en-US" b="1" dirty="0"/>
              <a:t>Insights: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Naive Bayes is faster but less accurate.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BERT shows better F1-score, indicating stronger performance in imbalanced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BERT needs more computational resources.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A5E627-B56A-6744-A815-C22182F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71165"/>
              </p:ext>
            </p:extLst>
          </p:nvPr>
        </p:nvGraphicFramePr>
        <p:xfrm>
          <a:off x="1265496" y="1978195"/>
          <a:ext cx="812799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7518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25286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88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0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</a:rPr>
                        <a:t>Naive Bayes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0.8667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0.8086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</a:rPr>
                        <a:t>BERT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0.8688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0.8078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9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8595939" cy="3332832"/>
          </a:xfrm>
        </p:spPr>
        <p:txBody>
          <a:bodyPr/>
          <a:lstStyle/>
          <a:p>
            <a:r>
              <a:rPr lang="en-US" b="1" dirty="0"/>
              <a:t>Limitations:</a:t>
            </a:r>
            <a:endParaRPr lang="en-US" dirty="0"/>
          </a:p>
          <a:p>
            <a:r>
              <a:rPr lang="en-US" dirty="0"/>
              <a:t>Naive Bayes:</a:t>
            </a:r>
          </a:p>
          <a:p>
            <a:pPr lvl="1"/>
            <a:r>
              <a:rPr lang="en-US" dirty="0"/>
              <a:t>Ignores word order/context</a:t>
            </a:r>
          </a:p>
          <a:p>
            <a:pPr lvl="1"/>
            <a:r>
              <a:rPr lang="en-US" dirty="0"/>
              <a:t>Lower accuracy on subtle toxic content</a:t>
            </a:r>
          </a:p>
          <a:p>
            <a:r>
              <a:rPr lang="en-US" dirty="0"/>
              <a:t>BERT:</a:t>
            </a:r>
          </a:p>
          <a:p>
            <a:pPr lvl="1"/>
            <a:r>
              <a:rPr lang="en-US" dirty="0"/>
              <a:t>High computational cost</a:t>
            </a:r>
          </a:p>
          <a:p>
            <a:pPr lvl="1"/>
            <a:r>
              <a:rPr lang="en-US" dirty="0"/>
              <a:t>Slower training/inference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850491"/>
            <a:ext cx="10643508" cy="1371600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548448-2199-7A7E-B44A-F44BF272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2" y="2536893"/>
            <a:ext cx="994689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Both models can detect toxic speech, but BERT performs better in capturing context.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Naive Bayes is suitable when speed and low computation are priorities.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The system can be integrated into moderation tools to flag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</a:rPr>
              <a:t>harmful comments automatically.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Can be deployed as a real-time API or as a bot.</a:t>
            </a:r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555</TotalTime>
  <Words>470</Words>
  <Application>Microsoft Office PowerPoint</Application>
  <PresentationFormat>Widescreen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Speech Detection Using Text Classification</vt:lpstr>
      <vt:lpstr>Goal:</vt:lpstr>
      <vt:lpstr>Provided CSV files :</vt:lpstr>
      <vt:lpstr>Preprocessing</vt:lpstr>
      <vt:lpstr>Model 1 — Naive Bayes (Generative)</vt:lpstr>
      <vt:lpstr>Model 2 — BERT (Discriminative)</vt:lpstr>
      <vt:lpstr>Results Comparison</vt:lpstr>
      <vt:lpstr>Limitations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Manoj</dc:creator>
  <cp:lastModifiedBy>Jordan Manoj</cp:lastModifiedBy>
  <cp:revision>1</cp:revision>
  <dcterms:created xsi:type="dcterms:W3CDTF">2025-08-08T17:35:12Z</dcterms:created>
  <dcterms:modified xsi:type="dcterms:W3CDTF">2025-08-09T02:50:23Z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