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6" r:id="rId17"/>
    <p:sldId id="270" r:id="rId18"/>
    <p:sldId id="271" r:id="rId19"/>
    <p:sldId id="272" r:id="rId20"/>
    <p:sldId id="273" r:id="rId21"/>
    <p:sldId id="274" r:id="rId22"/>
    <p:sldId id="275" r:id="rId23"/>
    <p:sldId id="285" r:id="rId24"/>
    <p:sldId id="279" r:id="rId25"/>
    <p:sldId id="276" r:id="rId26"/>
    <p:sldId id="277" r:id="rId27"/>
    <p:sldId id="278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E53FE-0D52-D67B-5E9D-21BE2FCB8F2B}" v="22" dt="2020-05-11T06:53:57.884"/>
    <p1510:client id="{A30F54A1-DAA1-CDC9-D847-77D161F56088}" v="1836" dt="2020-05-13T13:13:58.543"/>
    <p1510:client id="{DC40BB4F-B25A-74CB-D39F-63FA9686432C}" v="91" dt="2020-05-11T15:18:0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rr" userId="S::jmarr@microdesk.com::db1b5729-98c9-4e96-a652-defcc7028849" providerId="AD" clId="Web-{27AE53FE-0D52-D67B-5E9D-21BE2FCB8F2B}"/>
    <pc:docChg chg="modSld">
      <pc:chgData name="Jordan Marr" userId="S::jmarr@microdesk.com::db1b5729-98c9-4e96-a652-defcc7028849" providerId="AD" clId="Web-{27AE53FE-0D52-D67B-5E9D-21BE2FCB8F2B}" dt="2020-05-11T06:53:57.884" v="19" actId="20577"/>
      <pc:docMkLst>
        <pc:docMk/>
      </pc:docMkLst>
      <pc:sldChg chg="modSp">
        <pc:chgData name="Jordan Marr" userId="S::jmarr@microdesk.com::db1b5729-98c9-4e96-a652-defcc7028849" providerId="AD" clId="Web-{27AE53FE-0D52-D67B-5E9D-21BE2FCB8F2B}" dt="2020-05-10T21:06:40.126" v="15" actId="20577"/>
        <pc:sldMkLst>
          <pc:docMk/>
          <pc:sldMk cId="3522217434" sldId="256"/>
        </pc:sldMkLst>
        <pc:spChg chg="mod">
          <ac:chgData name="Jordan Marr" userId="S::jmarr@microdesk.com::db1b5729-98c9-4e96-a652-defcc7028849" providerId="AD" clId="Web-{27AE53FE-0D52-D67B-5E9D-21BE2FCB8F2B}" dt="2020-05-10T21:06:40.126" v="15" actId="20577"/>
          <ac:spMkLst>
            <pc:docMk/>
            <pc:sldMk cId="3522217434" sldId="256"/>
            <ac:spMk id="2" creationId="{472ED2B7-7F24-4C73-8045-C6D4ABD78A18}"/>
          </ac:spMkLst>
        </pc:spChg>
      </pc:sldChg>
      <pc:sldChg chg="modSp">
        <pc:chgData name="Jordan Marr" userId="S::jmarr@microdesk.com::db1b5729-98c9-4e96-a652-defcc7028849" providerId="AD" clId="Web-{27AE53FE-0D52-D67B-5E9D-21BE2FCB8F2B}" dt="2020-05-10T21:06:15.640" v="13" actId="14100"/>
        <pc:sldMkLst>
          <pc:docMk/>
          <pc:sldMk cId="3126328436" sldId="260"/>
        </pc:sldMkLst>
        <pc:spChg chg="mod">
          <ac:chgData name="Jordan Marr" userId="S::jmarr@microdesk.com::db1b5729-98c9-4e96-a652-defcc7028849" providerId="AD" clId="Web-{27AE53FE-0D52-D67B-5E9D-21BE2FCB8F2B}" dt="2020-05-10T21:06:15.640" v="13" actId="14100"/>
          <ac:spMkLst>
            <pc:docMk/>
            <pc:sldMk cId="3126328436" sldId="260"/>
            <ac:spMk id="4" creationId="{6C013A4A-CA01-4BE9-8D55-DFFDC0CAB3F2}"/>
          </ac:spMkLst>
        </pc:spChg>
      </pc:sldChg>
      <pc:sldChg chg="modSp">
        <pc:chgData name="Jordan Marr" userId="S::jmarr@microdesk.com::db1b5729-98c9-4e96-a652-defcc7028849" providerId="AD" clId="Web-{27AE53FE-0D52-D67B-5E9D-21BE2FCB8F2B}" dt="2020-05-11T06:53:57.884" v="18" actId="20577"/>
        <pc:sldMkLst>
          <pc:docMk/>
          <pc:sldMk cId="3023520005" sldId="267"/>
        </pc:sldMkLst>
        <pc:spChg chg="mod">
          <ac:chgData name="Jordan Marr" userId="S::jmarr@microdesk.com::db1b5729-98c9-4e96-a652-defcc7028849" providerId="AD" clId="Web-{27AE53FE-0D52-D67B-5E9D-21BE2FCB8F2B}" dt="2020-05-11T06:53:57.884" v="18" actId="20577"/>
          <ac:spMkLst>
            <pc:docMk/>
            <pc:sldMk cId="3023520005" sldId="267"/>
            <ac:spMk id="8" creationId="{2A771907-9820-4A00-92AD-4C7554594CFE}"/>
          </ac:spMkLst>
        </pc:spChg>
      </pc:sldChg>
    </pc:docChg>
  </pc:docChgLst>
  <pc:docChgLst>
    <pc:chgData name="Jordan Marr" userId="S::jmarr@microdesk.com::db1b5729-98c9-4e96-a652-defcc7028849" providerId="AD" clId="Web-{DC40BB4F-B25A-74CB-D39F-63FA9686432C}"/>
    <pc:docChg chg="modSld">
      <pc:chgData name="Jordan Marr" userId="S::jmarr@microdesk.com::db1b5729-98c9-4e96-a652-defcc7028849" providerId="AD" clId="Web-{DC40BB4F-B25A-74CB-D39F-63FA9686432C}" dt="2020-05-11T15:18:09.301" v="78" actId="1076"/>
      <pc:docMkLst>
        <pc:docMk/>
      </pc:docMkLst>
      <pc:sldChg chg="addSp delSp modSp modTransition addAnim delAnim modAnim">
        <pc:chgData name="Jordan Marr" userId="S::jmarr@microdesk.com::db1b5729-98c9-4e96-a652-defcc7028849" providerId="AD" clId="Web-{DC40BB4F-B25A-74CB-D39F-63FA9686432C}" dt="2020-05-11T15:18:09.301" v="78" actId="1076"/>
        <pc:sldMkLst>
          <pc:docMk/>
          <pc:sldMk cId="3181213068" sldId="279"/>
        </pc:sldMkLst>
        <pc:picChg chg="add del mod">
          <ac:chgData name="Jordan Marr" userId="S::jmarr@microdesk.com::db1b5729-98c9-4e96-a652-defcc7028849" providerId="AD" clId="Web-{DC40BB4F-B25A-74CB-D39F-63FA9686432C}" dt="2020-05-11T15:05:39.673" v="26"/>
          <ac:picMkLst>
            <pc:docMk/>
            <pc:sldMk cId="3181213068" sldId="279"/>
            <ac:picMk id="3" creationId="{7AED6105-14EB-440E-B1E8-B3EB9BBB439C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4:59:03.782" v="12"/>
          <ac:picMkLst>
            <pc:docMk/>
            <pc:sldMk cId="3181213068" sldId="279"/>
            <ac:picMk id="5" creationId="{5179CBD1-6DB5-42F7-ACAE-9073615E9CCD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4:59:32.157" v="15"/>
          <ac:picMkLst>
            <pc:docMk/>
            <pc:sldMk cId="3181213068" sldId="279"/>
            <ac:picMk id="7" creationId="{2AEE7584-3B9F-4427-B183-744F463DCF59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5:00:13.454" v="19"/>
          <ac:picMkLst>
            <pc:docMk/>
            <pc:sldMk cId="3181213068" sldId="279"/>
            <ac:picMk id="10" creationId="{29B1F664-B0C9-439C-B36F-E656EFA12869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5:05:40.627" v="27"/>
          <ac:picMkLst>
            <pc:docMk/>
            <pc:sldMk cId="3181213068" sldId="279"/>
            <ac:picMk id="12" creationId="{5BB65A9E-338F-477F-A87D-049148FDA02B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5:07:18.299" v="34"/>
          <ac:picMkLst>
            <pc:docMk/>
            <pc:sldMk cId="3181213068" sldId="279"/>
            <ac:picMk id="14" creationId="{7117A3B2-BE24-470A-9B8A-6C454DA1062C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5:07:19.221" v="35"/>
          <ac:picMkLst>
            <pc:docMk/>
            <pc:sldMk cId="3181213068" sldId="279"/>
            <ac:picMk id="16" creationId="{15A97E53-E457-4C3D-8B6A-68D11CC907BC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5:14:26.425" v="61"/>
          <ac:picMkLst>
            <pc:docMk/>
            <pc:sldMk cId="3181213068" sldId="279"/>
            <ac:picMk id="18" creationId="{60F19196-F80B-48A8-94C1-5E3D6E395133}"/>
          </ac:picMkLst>
        </pc:picChg>
        <pc:picChg chg="add del mod">
          <ac:chgData name="Jordan Marr" userId="S::jmarr@microdesk.com::db1b5729-98c9-4e96-a652-defcc7028849" providerId="AD" clId="Web-{DC40BB4F-B25A-74CB-D39F-63FA9686432C}" dt="2020-05-11T15:14:27.050" v="62"/>
          <ac:picMkLst>
            <pc:docMk/>
            <pc:sldMk cId="3181213068" sldId="279"/>
            <ac:picMk id="21" creationId="{51800954-A3EB-49F3-89CF-C6E4FB23BBB5}"/>
          </ac:picMkLst>
        </pc:picChg>
        <pc:picChg chg="add mod">
          <ac:chgData name="Jordan Marr" userId="S::jmarr@microdesk.com::db1b5729-98c9-4e96-a652-defcc7028849" providerId="AD" clId="Web-{DC40BB4F-B25A-74CB-D39F-63FA9686432C}" dt="2020-05-11T15:12:06.909" v="60" actId="1076"/>
          <ac:picMkLst>
            <pc:docMk/>
            <pc:sldMk cId="3181213068" sldId="279"/>
            <ac:picMk id="24" creationId="{EE1F86E9-AACB-41D8-975F-2DA1A812F914}"/>
          </ac:picMkLst>
        </pc:picChg>
        <pc:picChg chg="del mod">
          <ac:chgData name="Jordan Marr" userId="S::jmarr@microdesk.com::db1b5729-98c9-4e96-a652-defcc7028849" providerId="AD" clId="Web-{DC40BB4F-B25A-74CB-D39F-63FA9686432C}" dt="2020-05-11T15:11:43.096" v="54"/>
          <ac:picMkLst>
            <pc:docMk/>
            <pc:sldMk cId="3181213068" sldId="279"/>
            <ac:picMk id="26" creationId="{8636F7D2-6B9C-4358-B6D7-B416316C0DC6}"/>
          </ac:picMkLst>
        </pc:picChg>
        <pc:picChg chg="del">
          <ac:chgData name="Jordan Marr" userId="S::jmarr@microdesk.com::db1b5729-98c9-4e96-a652-defcc7028849" providerId="AD" clId="Web-{DC40BB4F-B25A-74CB-D39F-63FA9686432C}" dt="2020-05-11T14:57:31" v="0"/>
          <ac:picMkLst>
            <pc:docMk/>
            <pc:sldMk cId="3181213068" sldId="279"/>
            <ac:picMk id="27" creationId="{58E3662E-2D24-4AEF-A5FE-124A18702784}"/>
          </ac:picMkLst>
        </pc:picChg>
        <pc:picChg chg="add mod">
          <ac:chgData name="Jordan Marr" userId="S::jmarr@microdesk.com::db1b5729-98c9-4e96-a652-defcc7028849" providerId="AD" clId="Web-{DC40BB4F-B25A-74CB-D39F-63FA9686432C}" dt="2020-05-11T15:14:37.050" v="65" actId="14100"/>
          <ac:picMkLst>
            <pc:docMk/>
            <pc:sldMk cId="3181213068" sldId="279"/>
            <ac:picMk id="28" creationId="{3AA3DC1C-CA9F-45CA-8110-379204D108F6}"/>
          </ac:picMkLst>
        </pc:picChg>
        <pc:picChg chg="add mod">
          <ac:chgData name="Jordan Marr" userId="S::jmarr@microdesk.com::db1b5729-98c9-4e96-a652-defcc7028849" providerId="AD" clId="Web-{DC40BB4F-B25A-74CB-D39F-63FA9686432C}" dt="2020-05-11T15:18:09.301" v="78" actId="1076"/>
          <ac:picMkLst>
            <pc:docMk/>
            <pc:sldMk cId="3181213068" sldId="279"/>
            <ac:picMk id="30" creationId="{DD4FA5E7-840C-43DB-A9A8-D8660CB69971}"/>
          </ac:picMkLst>
        </pc:picChg>
      </pc:sldChg>
    </pc:docChg>
  </pc:docChgLst>
  <pc:docChgLst>
    <pc:chgData name="Jordan Marr" userId="S::jmarr@microdesk.com::db1b5729-98c9-4e96-a652-defcc7028849" providerId="AD" clId="Web-{A30F54A1-DAA1-CDC9-D847-77D161F56088}"/>
    <pc:docChg chg="addSld modSld">
      <pc:chgData name="Jordan Marr" userId="S::jmarr@microdesk.com::db1b5729-98c9-4e96-a652-defcc7028849" providerId="AD" clId="Web-{A30F54A1-DAA1-CDC9-D847-77D161F56088}" dt="2020-05-13T13:13:58.543" v="1818" actId="20577"/>
      <pc:docMkLst>
        <pc:docMk/>
      </pc:docMkLst>
      <pc:sldChg chg="modSp">
        <pc:chgData name="Jordan Marr" userId="S::jmarr@microdesk.com::db1b5729-98c9-4e96-a652-defcc7028849" providerId="AD" clId="Web-{A30F54A1-DAA1-CDC9-D847-77D161F56088}" dt="2020-05-13T03:06:42.036" v="872" actId="20577"/>
        <pc:sldMkLst>
          <pc:docMk/>
          <pc:sldMk cId="270900628" sldId="268"/>
        </pc:sldMkLst>
        <pc:spChg chg="mod">
          <ac:chgData name="Jordan Marr" userId="S::jmarr@microdesk.com::db1b5729-98c9-4e96-a652-defcc7028849" providerId="AD" clId="Web-{A30F54A1-DAA1-CDC9-D847-77D161F56088}" dt="2020-05-13T03:06:42.036" v="872" actId="20577"/>
          <ac:spMkLst>
            <pc:docMk/>
            <pc:sldMk cId="270900628" sldId="268"/>
            <ac:spMk id="4" creationId="{E54D5135-3995-4AFC-B4EA-8EAF6DB354C7}"/>
          </ac:spMkLst>
        </pc:spChg>
      </pc:sldChg>
      <pc:sldChg chg="modSp">
        <pc:chgData name="Jordan Marr" userId="S::jmarr@microdesk.com::db1b5729-98c9-4e96-a652-defcc7028849" providerId="AD" clId="Web-{A30F54A1-DAA1-CDC9-D847-77D161F56088}" dt="2020-05-13T13:03:25.164" v="918" actId="20577"/>
        <pc:sldMkLst>
          <pc:docMk/>
          <pc:sldMk cId="4058444120" sldId="269"/>
        </pc:sldMkLst>
        <pc:spChg chg="mod">
          <ac:chgData name="Jordan Marr" userId="S::jmarr@microdesk.com::db1b5729-98c9-4e96-a652-defcc7028849" providerId="AD" clId="Web-{A30F54A1-DAA1-CDC9-D847-77D161F56088}" dt="2020-05-13T13:03:25.164" v="918" actId="20577"/>
          <ac:spMkLst>
            <pc:docMk/>
            <pc:sldMk cId="4058444120" sldId="269"/>
            <ac:spMk id="8" creationId="{1ECD20CA-5F0B-4927-A199-22323598920E}"/>
          </ac:spMkLst>
        </pc:spChg>
      </pc:sldChg>
      <pc:sldChg chg="addSp delSp modSp">
        <pc:chgData name="Jordan Marr" userId="S::jmarr@microdesk.com::db1b5729-98c9-4e96-a652-defcc7028849" providerId="AD" clId="Web-{A30F54A1-DAA1-CDC9-D847-77D161F56088}" dt="2020-05-13T03:36:34.157" v="890" actId="20577"/>
        <pc:sldMkLst>
          <pc:docMk/>
          <pc:sldMk cId="3385578703" sldId="282"/>
        </pc:sldMkLst>
        <pc:spChg chg="mod">
          <ac:chgData name="Jordan Marr" userId="S::jmarr@microdesk.com::db1b5729-98c9-4e96-a652-defcc7028849" providerId="AD" clId="Web-{A30F54A1-DAA1-CDC9-D847-77D161F56088}" dt="2020-05-13T03:36:34.157" v="890" actId="20577"/>
          <ac:spMkLst>
            <pc:docMk/>
            <pc:sldMk cId="3385578703" sldId="282"/>
            <ac:spMk id="4" creationId="{C682850D-0EE4-4C1A-9AA7-802CE5591ADA}"/>
          </ac:spMkLst>
        </pc:spChg>
        <pc:picChg chg="add del mod">
          <ac:chgData name="Jordan Marr" userId="S::jmarr@microdesk.com::db1b5729-98c9-4e96-a652-defcc7028849" providerId="AD" clId="Web-{A30F54A1-DAA1-CDC9-D847-77D161F56088}" dt="2020-05-13T03:34:24.682" v="882"/>
          <ac:picMkLst>
            <pc:docMk/>
            <pc:sldMk cId="3385578703" sldId="282"/>
            <ac:picMk id="5" creationId="{9407AED0-8332-46B4-9834-823F4EA2FD93}"/>
          </ac:picMkLst>
        </pc:picChg>
        <pc:picChg chg="add mod">
          <ac:chgData name="Jordan Marr" userId="S::jmarr@microdesk.com::db1b5729-98c9-4e96-a652-defcc7028849" providerId="AD" clId="Web-{A30F54A1-DAA1-CDC9-D847-77D161F56088}" dt="2020-05-13T03:34:37.963" v="887" actId="1076"/>
          <ac:picMkLst>
            <pc:docMk/>
            <pc:sldMk cId="3385578703" sldId="282"/>
            <ac:picMk id="6" creationId="{4FD77B5F-50B6-4510-A0F9-A7E02AA7B08C}"/>
          </ac:picMkLst>
        </pc:picChg>
        <pc:picChg chg="del">
          <ac:chgData name="Jordan Marr" userId="S::jmarr@microdesk.com::db1b5729-98c9-4e96-a652-defcc7028849" providerId="AD" clId="Web-{A30F54A1-DAA1-CDC9-D847-77D161F56088}" dt="2020-05-13T03:30:27.295" v="875"/>
          <ac:picMkLst>
            <pc:docMk/>
            <pc:sldMk cId="3385578703" sldId="282"/>
            <ac:picMk id="7" creationId="{6171942B-B0AC-4293-AB7C-985745F63CCD}"/>
          </ac:picMkLst>
        </pc:picChg>
      </pc:sldChg>
      <pc:sldChg chg="addSp delSp modSp new">
        <pc:chgData name="Jordan Marr" userId="S::jmarr@microdesk.com::db1b5729-98c9-4e96-a652-defcc7028849" providerId="AD" clId="Web-{A30F54A1-DAA1-CDC9-D847-77D161F56088}" dt="2020-05-13T02:27:42.435" v="137" actId="1076"/>
        <pc:sldMkLst>
          <pc:docMk/>
          <pc:sldMk cId="4062489197" sldId="284"/>
        </pc:sldMkLst>
        <pc:spChg chg="mod">
          <ac:chgData name="Jordan Marr" userId="S::jmarr@microdesk.com::db1b5729-98c9-4e96-a652-defcc7028849" providerId="AD" clId="Web-{A30F54A1-DAA1-CDC9-D847-77D161F56088}" dt="2020-05-13T02:24:05.222" v="5" actId="20577"/>
          <ac:spMkLst>
            <pc:docMk/>
            <pc:sldMk cId="4062489197" sldId="284"/>
            <ac:spMk id="2" creationId="{007663B0-E33A-4165-A28E-8ADFDDAE1D8A}"/>
          </ac:spMkLst>
        </pc:spChg>
        <pc:spChg chg="mod">
          <ac:chgData name="Jordan Marr" userId="S::jmarr@microdesk.com::db1b5729-98c9-4e96-a652-defcc7028849" providerId="AD" clId="Web-{A30F54A1-DAA1-CDC9-D847-77D161F56088}" dt="2020-05-13T02:24:38.583" v="18" actId="20577"/>
          <ac:spMkLst>
            <pc:docMk/>
            <pc:sldMk cId="4062489197" sldId="284"/>
            <ac:spMk id="3" creationId="{802E11CB-9EAC-4177-83E9-4681F2238FBA}"/>
          </ac:spMkLst>
        </pc:spChg>
        <pc:spChg chg="add del mod">
          <ac:chgData name="Jordan Marr" userId="S::jmarr@microdesk.com::db1b5729-98c9-4e96-a652-defcc7028849" providerId="AD" clId="Web-{A30F54A1-DAA1-CDC9-D847-77D161F56088}" dt="2020-05-13T02:26:21.338" v="115" actId="20577"/>
          <ac:spMkLst>
            <pc:docMk/>
            <pc:sldMk cId="4062489197" sldId="284"/>
            <ac:spMk id="4" creationId="{539DEA77-1DF4-4AD7-BEA5-798981574571}"/>
          </ac:spMkLst>
        </pc:spChg>
        <pc:spChg chg="del">
          <ac:chgData name="Jordan Marr" userId="S::jmarr@microdesk.com::db1b5729-98c9-4e96-a652-defcc7028849" providerId="AD" clId="Web-{A30F54A1-DAA1-CDC9-D847-77D161F56088}" dt="2020-05-13T02:24:06.737" v="7"/>
          <ac:spMkLst>
            <pc:docMk/>
            <pc:sldMk cId="4062489197" sldId="284"/>
            <ac:spMk id="5" creationId="{8B47F03D-D6AD-4FCB-B30C-6588B5FD3F3B}"/>
          </ac:spMkLst>
        </pc:spChg>
        <pc:spChg chg="del">
          <ac:chgData name="Jordan Marr" userId="S::jmarr@microdesk.com::db1b5729-98c9-4e96-a652-defcc7028849" providerId="AD" clId="Web-{A30F54A1-DAA1-CDC9-D847-77D161F56088}" dt="2020-05-13T02:24:05.581" v="6"/>
          <ac:spMkLst>
            <pc:docMk/>
            <pc:sldMk cId="4062489197" sldId="284"/>
            <ac:spMk id="6" creationId="{947474D3-1DDD-48B2-83F1-34FA9CE4558D}"/>
          </ac:spMkLst>
        </pc:spChg>
        <pc:picChg chg="add del mod ord">
          <ac:chgData name="Jordan Marr" userId="S::jmarr@microdesk.com::db1b5729-98c9-4e96-a652-defcc7028849" providerId="AD" clId="Web-{A30F54A1-DAA1-CDC9-D847-77D161F56088}" dt="2020-05-13T02:24:15.379" v="9"/>
          <ac:picMkLst>
            <pc:docMk/>
            <pc:sldMk cId="4062489197" sldId="284"/>
            <ac:picMk id="7" creationId="{F5599CED-88DD-4391-98F4-03AEE5371E38}"/>
          </ac:picMkLst>
        </pc:picChg>
        <pc:picChg chg="add del mod ord">
          <ac:chgData name="Jordan Marr" userId="S::jmarr@microdesk.com::db1b5729-98c9-4e96-a652-defcc7028849" providerId="AD" clId="Web-{A30F54A1-DAA1-CDC9-D847-77D161F56088}" dt="2020-05-13T02:24:19.863" v="11"/>
          <ac:picMkLst>
            <pc:docMk/>
            <pc:sldMk cId="4062489197" sldId="284"/>
            <ac:picMk id="8" creationId="{CF1F2DA9-3F27-4F97-BCA2-04AFB5ED3295}"/>
          </ac:picMkLst>
        </pc:picChg>
        <pc:picChg chg="add del mod ord">
          <ac:chgData name="Jordan Marr" userId="S::jmarr@microdesk.com::db1b5729-98c9-4e96-a652-defcc7028849" providerId="AD" clId="Web-{A30F54A1-DAA1-CDC9-D847-77D161F56088}" dt="2020-05-13T02:24:32.786" v="15"/>
          <ac:picMkLst>
            <pc:docMk/>
            <pc:sldMk cId="4062489197" sldId="284"/>
            <ac:picMk id="9" creationId="{59FAAC4E-42FF-4812-97C7-8AEB89EFC05E}"/>
          </ac:picMkLst>
        </pc:picChg>
        <pc:picChg chg="add mod">
          <ac:chgData name="Jordan Marr" userId="S::jmarr@microdesk.com::db1b5729-98c9-4e96-a652-defcc7028849" providerId="AD" clId="Web-{A30F54A1-DAA1-CDC9-D847-77D161F56088}" dt="2020-05-13T02:27:40.545" v="136" actId="1076"/>
          <ac:picMkLst>
            <pc:docMk/>
            <pc:sldMk cId="4062489197" sldId="284"/>
            <ac:picMk id="10" creationId="{A2387499-477E-4782-8CD9-EC34769E23DA}"/>
          </ac:picMkLst>
        </pc:picChg>
        <pc:picChg chg="add mod">
          <ac:chgData name="Jordan Marr" userId="S::jmarr@microdesk.com::db1b5729-98c9-4e96-a652-defcc7028849" providerId="AD" clId="Web-{A30F54A1-DAA1-CDC9-D847-77D161F56088}" dt="2020-05-13T02:27:42.435" v="137" actId="1076"/>
          <ac:picMkLst>
            <pc:docMk/>
            <pc:sldMk cId="4062489197" sldId="284"/>
            <ac:picMk id="11" creationId="{4BCCF35E-A2D7-4383-9BFA-288C69455A6D}"/>
          </ac:picMkLst>
        </pc:picChg>
        <pc:picChg chg="add mod">
          <ac:chgData name="Jordan Marr" userId="S::jmarr@microdesk.com::db1b5729-98c9-4e96-a652-defcc7028849" providerId="AD" clId="Web-{A30F54A1-DAA1-CDC9-D847-77D161F56088}" dt="2020-05-13T02:27:38.654" v="135" actId="1076"/>
          <ac:picMkLst>
            <pc:docMk/>
            <pc:sldMk cId="4062489197" sldId="284"/>
            <ac:picMk id="12" creationId="{F1425342-6880-41E6-8930-FC0648ABCE57}"/>
          </ac:picMkLst>
        </pc:picChg>
        <pc:picChg chg="add mod">
          <ac:chgData name="Jordan Marr" userId="S::jmarr@microdesk.com::db1b5729-98c9-4e96-a652-defcc7028849" providerId="AD" clId="Web-{A30F54A1-DAA1-CDC9-D847-77D161F56088}" dt="2020-05-13T02:27:36.279" v="134" actId="1076"/>
          <ac:picMkLst>
            <pc:docMk/>
            <pc:sldMk cId="4062489197" sldId="284"/>
            <ac:picMk id="13" creationId="{BEF4F3F1-072D-4ADE-8832-F6992B22D485}"/>
          </ac:picMkLst>
        </pc:picChg>
      </pc:sldChg>
      <pc:sldChg chg="delSp modSp new">
        <pc:chgData name="Jordan Marr" userId="S::jmarr@microdesk.com::db1b5729-98c9-4e96-a652-defcc7028849" providerId="AD" clId="Web-{A30F54A1-DAA1-CDC9-D847-77D161F56088}" dt="2020-05-13T03:01:52.631" v="742" actId="20577"/>
        <pc:sldMkLst>
          <pc:docMk/>
          <pc:sldMk cId="1276997424" sldId="285"/>
        </pc:sldMkLst>
        <pc:spChg chg="mod">
          <ac:chgData name="Jordan Marr" userId="S::jmarr@microdesk.com::db1b5729-98c9-4e96-a652-defcc7028849" providerId="AD" clId="Web-{A30F54A1-DAA1-CDC9-D847-77D161F56088}" dt="2020-05-13T02:58:01.995" v="145" actId="20577"/>
          <ac:spMkLst>
            <pc:docMk/>
            <pc:sldMk cId="1276997424" sldId="285"/>
            <ac:spMk id="2" creationId="{1341C0BC-6303-44FB-B827-F5398384D143}"/>
          </ac:spMkLst>
        </pc:spChg>
        <pc:spChg chg="mod">
          <ac:chgData name="Jordan Marr" userId="S::jmarr@microdesk.com::db1b5729-98c9-4e96-a652-defcc7028849" providerId="AD" clId="Web-{A30F54A1-DAA1-CDC9-D847-77D161F56088}" dt="2020-05-13T02:58:16.574" v="152" actId="20577"/>
          <ac:spMkLst>
            <pc:docMk/>
            <pc:sldMk cId="1276997424" sldId="285"/>
            <ac:spMk id="3" creationId="{EC2095B8-07ED-498E-9C7D-7EB3DB8DA399}"/>
          </ac:spMkLst>
        </pc:spChg>
        <pc:spChg chg="mod">
          <ac:chgData name="Jordan Marr" userId="S::jmarr@microdesk.com::db1b5729-98c9-4e96-a652-defcc7028849" providerId="AD" clId="Web-{A30F54A1-DAA1-CDC9-D847-77D161F56088}" dt="2020-05-13T03:01:52.631" v="742" actId="20577"/>
          <ac:spMkLst>
            <pc:docMk/>
            <pc:sldMk cId="1276997424" sldId="285"/>
            <ac:spMk id="4" creationId="{BADB988E-89EC-48D1-B38F-840C95B29FA4}"/>
          </ac:spMkLst>
        </pc:spChg>
        <pc:spChg chg="del">
          <ac:chgData name="Jordan Marr" userId="S::jmarr@microdesk.com::db1b5729-98c9-4e96-a652-defcc7028849" providerId="AD" clId="Web-{A30F54A1-DAA1-CDC9-D847-77D161F56088}" dt="2020-05-13T02:58:06.292" v="147"/>
          <ac:spMkLst>
            <pc:docMk/>
            <pc:sldMk cId="1276997424" sldId="285"/>
            <ac:spMk id="5" creationId="{740D08E3-CA68-4677-A1E9-0CD4786C440D}"/>
          </ac:spMkLst>
        </pc:spChg>
        <pc:spChg chg="del">
          <ac:chgData name="Jordan Marr" userId="S::jmarr@microdesk.com::db1b5729-98c9-4e96-a652-defcc7028849" providerId="AD" clId="Web-{A30F54A1-DAA1-CDC9-D847-77D161F56088}" dt="2020-05-13T02:58:05.245" v="146"/>
          <ac:spMkLst>
            <pc:docMk/>
            <pc:sldMk cId="1276997424" sldId="285"/>
            <ac:spMk id="6" creationId="{D29CA71F-8C8D-4263-9436-483BA9BFDC2C}"/>
          </ac:spMkLst>
        </pc:spChg>
      </pc:sldChg>
      <pc:sldChg chg="addSp delSp modSp new">
        <pc:chgData name="Jordan Marr" userId="S::jmarr@microdesk.com::db1b5729-98c9-4e96-a652-defcc7028849" providerId="AD" clId="Web-{A30F54A1-DAA1-CDC9-D847-77D161F56088}" dt="2020-05-13T13:13:58.543" v="1817" actId="20577"/>
        <pc:sldMkLst>
          <pc:docMk/>
          <pc:sldMk cId="1367584228" sldId="286"/>
        </pc:sldMkLst>
        <pc:spChg chg="mod">
          <ac:chgData name="Jordan Marr" userId="S::jmarr@microdesk.com::db1b5729-98c9-4e96-a652-defcc7028849" providerId="AD" clId="Web-{A30F54A1-DAA1-CDC9-D847-77D161F56088}" dt="2020-05-13T13:05:03.805" v="937" actId="20577"/>
          <ac:spMkLst>
            <pc:docMk/>
            <pc:sldMk cId="1367584228" sldId="286"/>
            <ac:spMk id="2" creationId="{7EA0DFB0-B2CE-4F77-8EA4-8B016034E479}"/>
          </ac:spMkLst>
        </pc:spChg>
        <pc:spChg chg="mod">
          <ac:chgData name="Jordan Marr" userId="S::jmarr@microdesk.com::db1b5729-98c9-4e96-a652-defcc7028849" providerId="AD" clId="Web-{A30F54A1-DAA1-CDC9-D847-77D161F56088}" dt="2020-05-13T13:05:23.383" v="939" actId="20577"/>
          <ac:spMkLst>
            <pc:docMk/>
            <pc:sldMk cId="1367584228" sldId="286"/>
            <ac:spMk id="3" creationId="{05E91F4C-05BF-4D93-A057-AF0D517D7137}"/>
          </ac:spMkLst>
        </pc:spChg>
        <pc:spChg chg="mod">
          <ac:chgData name="Jordan Marr" userId="S::jmarr@microdesk.com::db1b5729-98c9-4e96-a652-defcc7028849" providerId="AD" clId="Web-{A30F54A1-DAA1-CDC9-D847-77D161F56088}" dt="2020-05-13T13:13:58.543" v="1817" actId="20577"/>
          <ac:spMkLst>
            <pc:docMk/>
            <pc:sldMk cId="1367584228" sldId="286"/>
            <ac:spMk id="4" creationId="{5E7F1E5A-588F-44F7-93EB-CDDFE1716066}"/>
          </ac:spMkLst>
        </pc:spChg>
        <pc:spChg chg="del">
          <ac:chgData name="Jordan Marr" userId="S::jmarr@microdesk.com::db1b5729-98c9-4e96-a652-defcc7028849" providerId="AD" clId="Web-{A30F54A1-DAA1-CDC9-D847-77D161F56088}" dt="2020-05-13T13:04:10.570" v="934"/>
          <ac:spMkLst>
            <pc:docMk/>
            <pc:sldMk cId="1367584228" sldId="286"/>
            <ac:spMk id="5" creationId="{854C004D-EB62-487D-90F1-741979C534F3}"/>
          </ac:spMkLst>
        </pc:spChg>
        <pc:spChg chg="del">
          <ac:chgData name="Jordan Marr" userId="S::jmarr@microdesk.com::db1b5729-98c9-4e96-a652-defcc7028849" providerId="AD" clId="Web-{A30F54A1-DAA1-CDC9-D847-77D161F56088}" dt="2020-05-13T13:04:04.086" v="931"/>
          <ac:spMkLst>
            <pc:docMk/>
            <pc:sldMk cId="1367584228" sldId="286"/>
            <ac:spMk id="6" creationId="{63E20EBF-0D63-48B6-8C41-9594C2B2154E}"/>
          </ac:spMkLst>
        </pc:spChg>
        <pc:picChg chg="add mod">
          <ac:chgData name="Jordan Marr" userId="S::jmarr@microdesk.com::db1b5729-98c9-4e96-a652-defcc7028849" providerId="AD" clId="Web-{A30F54A1-DAA1-CDC9-D847-77D161F56088}" dt="2020-05-13T13:09:50.666" v="1504" actId="1076"/>
          <ac:picMkLst>
            <pc:docMk/>
            <pc:sldMk cId="1367584228" sldId="286"/>
            <ac:picMk id="8" creationId="{4E313DB1-C7DF-423C-AE54-96E5DBB38B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EA8C-3B81-4F0E-8871-03560EB1F0C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42A1-2B9A-4326-96B8-D28BB1BB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purpose of this demo was to show a more “real-life” example (since, as Bob pointed out, there are too many “hello, world” examples online).</a:t>
            </a:r>
          </a:p>
          <a:p>
            <a:r>
              <a:rPr lang="en-US" dirty="0"/>
              <a:t>I wanted to show how to develop a typical application feature that includes IO dependencies, and that can be testable – when needed!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342A1-2B9A-4326-96B8-D28BB1BB8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9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23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FF90F1-C354-4482-AEE3-BA511282A942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9F3A-157B-437F-AF50-81FEBD38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ore/testing/unit-testing-best-practic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D2B7-7F24-4C73-8045-C6D4ABD7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35096" cy="3329581"/>
          </a:xfrm>
        </p:spPr>
        <p:txBody>
          <a:bodyPr/>
          <a:lstStyle/>
          <a:p>
            <a:r>
              <a:rPr lang="en-US" sz="4400" dirty="0"/>
              <a:t>Refactoring to Testable Code in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58EC5-1C80-441D-832B-7DFDCD34F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implementing a progressively testable feature</a:t>
            </a:r>
          </a:p>
        </p:txBody>
      </p:sp>
    </p:spTree>
    <p:extLst>
      <p:ext uri="{BB962C8B-B14F-4D97-AF65-F5344CB8AC3E}">
        <p14:creationId xmlns:p14="http://schemas.microsoft.com/office/powerpoint/2010/main" val="35222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22A7-11E3-4794-B7A3-CCDCC401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40B2-F449-4F82-945B-F4F92DAA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4510A-3776-40B7-BC92-1CF95BC8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504199" cy="37417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YahooFinanceApi</a:t>
            </a:r>
            <a:r>
              <a:rPr lang="en-US" dirty="0"/>
              <a:t> to check stock price</a:t>
            </a:r>
          </a:p>
          <a:p>
            <a:r>
              <a:rPr lang="en-US" dirty="0"/>
              <a:t>Returns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2E760-64FF-4FD2-BF61-37F31F63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30" y="1532631"/>
            <a:ext cx="702090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0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10B4-084A-4A41-AEAE-9820F166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BCAF-3D24-4528-8AB3-1E0410A3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04" y="189579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4864E-484A-4CDA-A9C8-D0444E53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39" y="2514600"/>
            <a:ext cx="4136327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Expected IO data is prepared</a:t>
            </a:r>
          </a:p>
          <a:p>
            <a:r>
              <a:rPr lang="en-US" dirty="0"/>
              <a:t>IO dependencies are mocked using “Moq”.</a:t>
            </a:r>
          </a:p>
          <a:p>
            <a:r>
              <a:rPr lang="en-US" dirty="0"/>
              <a:t>“Setup” asserts that a method is called</a:t>
            </a:r>
          </a:p>
          <a:p>
            <a:r>
              <a:rPr lang="en-US" dirty="0"/>
              <a:t>“Returns” specifies a value</a:t>
            </a:r>
          </a:p>
          <a:p>
            <a:r>
              <a:rPr lang="en-US" dirty="0"/>
              <a:t>“Verify” asserts the value of an argument passed to the dependency interface.</a:t>
            </a:r>
          </a:p>
          <a:p>
            <a:pPr lvl="1"/>
            <a:r>
              <a:rPr lang="en-US" dirty="0"/>
              <a:t>“Verify”</a:t>
            </a:r>
            <a:r>
              <a:rPr lang="en-US" i="1" dirty="0"/>
              <a:t> </a:t>
            </a:r>
            <a:r>
              <a:rPr lang="en-US" dirty="0"/>
              <a:t>must happen </a:t>
            </a:r>
            <a:r>
              <a:rPr lang="en-US" i="1" dirty="0"/>
              <a:t>after </a:t>
            </a:r>
            <a:r>
              <a:rPr lang="en-US" dirty="0"/>
              <a:t>the feature is tested or else it won’t work properly! 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B11F4-95CC-4161-B1DD-3B02B65B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634" y="23337"/>
            <a:ext cx="746864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8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D887-4C50-4351-B7F7-9A167A7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“Refactor to Testability”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74DDE-4153-4148-955A-4AA720EB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B1BC-86C2-4A63-8D86-9266FED37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demonstrate </a:t>
            </a:r>
            <a:r>
              <a:rPr lang="en-US" i="1" dirty="0"/>
              <a:t>how</a:t>
            </a:r>
            <a:r>
              <a:rPr lang="en-US" dirty="0"/>
              <a:t> to design the same feature in F#</a:t>
            </a:r>
          </a:p>
          <a:p>
            <a:r>
              <a:rPr lang="en-US" dirty="0"/>
              <a:t>To show a repeatable “recipe” for refactoring an F# feature to be more testable</a:t>
            </a:r>
          </a:p>
          <a:p>
            <a:r>
              <a:rPr lang="en-US" dirty="0"/>
              <a:t>To demonstrate how to architect in F# using functions vs. OOP class based design</a:t>
            </a:r>
          </a:p>
          <a:p>
            <a:r>
              <a:rPr lang="en-US" dirty="0"/>
              <a:t>To show how easy and flexible it is to develop a general purpose app “line-of-business” feature in F#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0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8B0C-C735-4602-975D-E475130A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Progressively Testable Design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7EE15B5-ACB8-4535-BD56-48A7E9926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532" y="1905000"/>
            <a:ext cx="4396339" cy="576262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A771907-9820-4A00-92AD-4C755459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9532" y="2514600"/>
            <a:ext cx="9153458" cy="37417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Phase 1: Untestable</a:t>
            </a:r>
          </a:p>
          <a:p>
            <a:pPr lvl="1"/>
            <a:r>
              <a:rPr lang="en-US" dirty="0"/>
              <a:t>IO Dependencies will be called directly from feature (tightly coupled)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Git ‘</a:t>
            </a:r>
            <a:r>
              <a:rPr lang="en-US" i="1" err="1"/>
              <a:t>er</a:t>
            </a:r>
            <a:r>
              <a:rPr lang="en-US" i="1" dirty="0"/>
              <a:t> done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Phase 2: Partially testable</a:t>
            </a:r>
          </a:p>
          <a:p>
            <a:pPr lvl="1"/>
            <a:r>
              <a:rPr lang="en-US" dirty="0"/>
              <a:t>Only the core business logic will be extracted and tested</a:t>
            </a:r>
          </a:p>
          <a:p>
            <a:pPr lvl="1"/>
            <a:r>
              <a:rPr lang="en-US" dirty="0"/>
              <a:t>A.k.a. “</a:t>
            </a:r>
            <a:r>
              <a:rPr lang="en-US" i="1"/>
              <a:t>Best bang for the buck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Phase 3: Fully testable </a:t>
            </a:r>
          </a:p>
          <a:p>
            <a:pPr lvl="1"/>
            <a:r>
              <a:rPr lang="en-US" dirty="0"/>
              <a:t>IO Dependencies will be injected</a:t>
            </a:r>
          </a:p>
          <a:p>
            <a:pPr lvl="1"/>
            <a:r>
              <a:rPr lang="en-US" dirty="0"/>
              <a:t>Should be as testable as the C# implementation</a:t>
            </a:r>
          </a:p>
          <a:p>
            <a:pPr lvl="1"/>
            <a:r>
              <a:rPr lang="en-US" dirty="0"/>
              <a:t>A.k.a. “</a:t>
            </a:r>
            <a:r>
              <a:rPr lang="en-US" i="1" dirty="0"/>
              <a:t>Overkill</a:t>
            </a:r>
            <a:r>
              <a:rPr lang="en-US" dirty="0"/>
              <a:t>” 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2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D11C-88F2-4BFD-B57B-1A002C06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Concept: IO and Pure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219F-9F2D-48F0-A709-658C7890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D5135-3995-4AFC-B4EA-8EAF6DB3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599"/>
            <a:ext cx="9368693" cy="37417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Feature </a:t>
            </a:r>
            <a:r>
              <a:rPr lang="en-US" dirty="0"/>
              <a:t>Function </a:t>
            </a:r>
            <a:r>
              <a:rPr lang="en-US" dirty="0">
                <a:ea typeface="+mj-lt"/>
                <a:cs typeface="+mj-lt"/>
              </a:rPr>
              <a:t>–</a:t>
            </a:r>
            <a:r>
              <a:rPr lang="en-US" dirty="0"/>
              <a:t> A "transaction script" function that implements the feature.</a:t>
            </a:r>
            <a:endParaRPr lang="en-US" b="1" dirty="0"/>
          </a:p>
          <a:p>
            <a:r>
              <a:rPr lang="en-US" b="1" dirty="0"/>
              <a:t>IO </a:t>
            </a:r>
            <a:r>
              <a:rPr lang="en-US" dirty="0"/>
              <a:t>Function – A functions that represent external dependencies</a:t>
            </a:r>
            <a:endParaRPr lang="en-US"/>
          </a:p>
          <a:p>
            <a:pPr lvl="1"/>
            <a:r>
              <a:rPr lang="en-US" dirty="0"/>
              <a:t>i.e.  Databases, APIs, file system, etc.</a:t>
            </a:r>
          </a:p>
          <a:p>
            <a:r>
              <a:rPr lang="en-US" b="1" dirty="0"/>
              <a:t>Pure </a:t>
            </a:r>
            <a:r>
              <a:rPr lang="en-US" dirty="0"/>
              <a:t>Function – A pure logic function that doesn’t make any IO calls</a:t>
            </a:r>
          </a:p>
          <a:p>
            <a:pPr lvl="1"/>
            <a:r>
              <a:rPr lang="en-US" dirty="0"/>
              <a:t>Must be passed everything it needs to do its work</a:t>
            </a:r>
          </a:p>
          <a:p>
            <a:pPr lvl="1"/>
            <a:r>
              <a:rPr lang="en-US" dirty="0"/>
              <a:t>Must always return the same output for a given input</a:t>
            </a:r>
          </a:p>
          <a:p>
            <a:pPr lvl="1"/>
            <a:r>
              <a:rPr lang="en-US" dirty="0"/>
              <a:t>These are very easy to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C33-2572-478C-935B-C1D3DC4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Core Concept: </a:t>
            </a:r>
            <a:r>
              <a:rPr lang="en-US" i="1" dirty="0"/>
              <a:t>IO -&gt; pure -&gt; IO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F1A7362-0988-4C4F-8C0B-62265F111909}"/>
              </a:ext>
            </a:extLst>
          </p:cNvPr>
          <p:cNvSpPr txBox="1">
            <a:spLocks/>
          </p:cNvSpPr>
          <p:nvPr/>
        </p:nvSpPr>
        <p:spPr>
          <a:xfrm>
            <a:off x="1206782" y="1905000"/>
            <a:ext cx="43963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Architectural Concept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CD20CA-5F0B-4927-A199-22323598920E}"/>
              </a:ext>
            </a:extLst>
          </p:cNvPr>
          <p:cNvSpPr txBox="1">
            <a:spLocks/>
          </p:cNvSpPr>
          <p:nvPr/>
        </p:nvSpPr>
        <p:spPr>
          <a:xfrm>
            <a:off x="1206782" y="2514600"/>
            <a:ext cx="9091315" cy="3741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Feature = “IO -&gt; pure -&gt; IO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A.k.a. “IO Pure Sandwich”</a:t>
            </a:r>
          </a:p>
          <a:p>
            <a:pPr lvl="1"/>
            <a:r>
              <a:rPr lang="en-US" dirty="0"/>
              <a:t>A.k.a. “Functional Core, Imperative Shell”</a:t>
            </a:r>
          </a:p>
          <a:p>
            <a:r>
              <a:rPr lang="en-US" dirty="0"/>
              <a:t>You should always start by identifying which operations in your feature are “IO” and which can be “pure” (calculations / transformations on data).  </a:t>
            </a:r>
          </a:p>
          <a:p>
            <a:r>
              <a:rPr lang="en-US" dirty="0"/>
              <a:t>Step 1) Get the IO data required</a:t>
            </a:r>
          </a:p>
          <a:p>
            <a:r>
              <a:rPr lang="en-US" dirty="0"/>
              <a:t>Step 2) Pass it into the pure functions</a:t>
            </a:r>
          </a:p>
          <a:p>
            <a:r>
              <a:rPr lang="en-US" dirty="0"/>
              <a:t>Step 3) Do any final IO (saving to database, file system, messaging, </a:t>
            </a:r>
            <a:r>
              <a:rPr lang="en-US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4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FB0-B2CE-4F77-8EA4-8B016034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F#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1F4C-05BF-4D93-A057-AF0D517D7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1E5A-588F-44F7-93EB-CDDFE1716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5893444" cy="374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IO dependencies will go in the "IO" folder</a:t>
            </a:r>
          </a:p>
          <a:p>
            <a:r>
              <a:rPr lang="en-US"/>
              <a:t>The "StockThresholdNotifier" module will contain the </a:t>
            </a:r>
            <a:r>
              <a:rPr lang="en-US" b="1"/>
              <a:t>Feature</a:t>
            </a:r>
            <a:r>
              <a:rPr lang="en-US"/>
              <a:t> function itself (a transaction script)</a:t>
            </a:r>
          </a:p>
          <a:p>
            <a:r>
              <a:rPr lang="en-US"/>
              <a:t>The entities are all declared within their respective modules</a:t>
            </a:r>
            <a:endParaRPr lang="en-US" dirty="0"/>
          </a:p>
          <a:p>
            <a:pPr lvl="1"/>
            <a:r>
              <a:rPr lang="en-US"/>
              <a:t>Alternatively, you could also declare them all together in one file at the top, i.e. "Entities.fs".</a:t>
            </a:r>
          </a:p>
          <a:p>
            <a:r>
              <a:rPr lang="en-US"/>
              <a:t>Program.fs contains the "main" launch function.</a:t>
            </a:r>
          </a:p>
          <a:p>
            <a:r>
              <a:rPr lang="en-US"/>
              <a:t>F# files are order dependent, so Program.fs is always last, despite the fact that "P" comes before "S".</a:t>
            </a:r>
            <a:endParaRPr lang="en-US" dirty="0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313DB1-C7DF-423C-AE54-96E5DBB3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007" y="2524050"/>
            <a:ext cx="207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8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8AB8-A5FF-4E7D-9FD1-78D6A09E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Program.fs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8E70-CEC3-4BCB-A92B-006BC7EF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432" y="1905000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CED4-87A7-4684-B126-6B072E21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5088864" cy="3741738"/>
          </a:xfrm>
        </p:spPr>
        <p:txBody>
          <a:bodyPr/>
          <a:lstStyle/>
          <a:p>
            <a:r>
              <a:rPr lang="en-US" dirty="0"/>
              <a:t>Pattern match to destructure </a:t>
            </a:r>
            <a:r>
              <a:rPr lang="en-US" dirty="0" err="1"/>
              <a:t>args</a:t>
            </a:r>
            <a:r>
              <a:rPr lang="en-US" dirty="0"/>
              <a:t> array</a:t>
            </a:r>
          </a:p>
          <a:p>
            <a:r>
              <a:rPr lang="en-US" dirty="0"/>
              <a:t>Async.RunSynchronously is like C# Task “.Wait()”</a:t>
            </a:r>
          </a:p>
          <a:p>
            <a:r>
              <a:rPr lang="en-US" dirty="0"/>
              <a:t>F# has it’s own built-in async library that can be used with C# TPL Tasks.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8E786-82BE-463B-9596-956F494C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75" y="2887538"/>
            <a:ext cx="510611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12E0-A7C2-4ECD-AB8A-4B8446C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11784" cy="1400530"/>
          </a:xfrm>
        </p:spPr>
        <p:txBody>
          <a:bodyPr/>
          <a:lstStyle/>
          <a:p>
            <a:r>
              <a:rPr lang="en-US" dirty="0"/>
              <a:t>F# - Phase 1: </a:t>
            </a:r>
            <a:r>
              <a:rPr lang="en-US" dirty="0" err="1"/>
              <a:t>StockThresholdNotifier.fs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6016-E88A-4DD9-89AA-136E8A94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102609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B51DF-A73A-47FE-80E3-EBEA6B09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746546"/>
            <a:ext cx="4112319" cy="31571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</a:t>
            </a:r>
            <a:r>
              <a:rPr lang="en-US" dirty="0" err="1"/>
              <a:t>checkStock</a:t>
            </a:r>
            <a:r>
              <a:rPr lang="en-US" dirty="0"/>
              <a:t>” models the feature as a function.</a:t>
            </a:r>
          </a:p>
          <a:p>
            <a:r>
              <a:rPr lang="en-US" dirty="0"/>
              <a:t>Not unit testable</a:t>
            </a:r>
          </a:p>
          <a:p>
            <a:pPr lvl="1"/>
            <a:r>
              <a:rPr lang="en-US" dirty="0"/>
              <a:t>Sometimes that’s okay!</a:t>
            </a:r>
          </a:p>
          <a:p>
            <a:r>
              <a:rPr lang="en-US" dirty="0"/>
              <a:t>Tightly coupled IO dependencies</a:t>
            </a:r>
          </a:p>
          <a:p>
            <a:r>
              <a:rPr lang="en-US" dirty="0"/>
              <a:t>async block (C.E.)</a:t>
            </a:r>
          </a:p>
          <a:p>
            <a:pPr lvl="1"/>
            <a:r>
              <a:rPr lang="en-US" dirty="0"/>
              <a:t>let! (“let bang”) is like C# “await”</a:t>
            </a:r>
          </a:p>
          <a:p>
            <a:r>
              <a:rPr lang="en-US" dirty="0"/>
              <a:t>Note: Code is factored into </a:t>
            </a:r>
            <a:br>
              <a:rPr lang="en-US" dirty="0"/>
            </a:br>
            <a:r>
              <a:rPr lang="en-US" dirty="0"/>
              <a:t>“IO -&gt; pure -&gt; IO”</a:t>
            </a:r>
          </a:p>
          <a:p>
            <a:pPr lvl="1"/>
            <a:r>
              <a:rPr lang="en-US" dirty="0"/>
              <a:t>This will make it easier to “refactor to testability”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4C0C4-ED6D-44DB-A9C3-A372D6A0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89" y="1853248"/>
            <a:ext cx="675416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8F4-1BDB-439A-99F9-DF59F01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StockApi.fs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29DB-CF76-4130-98A6-44D09B96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487" y="1922755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ECC2-A8BA-47E3-AAED-4CC8A6B0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87" y="2532355"/>
            <a:ext cx="4066954" cy="3741738"/>
          </a:xfrm>
        </p:spPr>
        <p:txBody>
          <a:bodyPr/>
          <a:lstStyle/>
          <a:p>
            <a:r>
              <a:rPr lang="en-US" dirty="0"/>
              <a:t>Entities are commonly modeled alongside related functions.</a:t>
            </a:r>
          </a:p>
          <a:p>
            <a:r>
              <a:rPr lang="en-US" dirty="0"/>
              <a:t>Uses </a:t>
            </a:r>
            <a:r>
              <a:rPr lang="en-US" dirty="0" err="1"/>
              <a:t>YahooFinanceApi</a:t>
            </a:r>
            <a:endParaRPr lang="en-US" dirty="0"/>
          </a:p>
          <a:p>
            <a:r>
              <a:rPr lang="en-US" dirty="0"/>
              <a:t>Returns </a:t>
            </a:r>
            <a:r>
              <a:rPr lang="en-US" b="1" dirty="0"/>
              <a:t>Some </a:t>
            </a:r>
            <a:r>
              <a:rPr lang="en-US" b="1" dirty="0" err="1"/>
              <a:t>StockInfo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r>
              <a:rPr lang="en-US" dirty="0"/>
              <a:t>Uses “async” expression</a:t>
            </a:r>
          </a:p>
          <a:p>
            <a:pPr lvl="1"/>
            <a:r>
              <a:rPr lang="en-US" dirty="0"/>
              <a:t>Unlike regular functions, Computation Expressions use the “return” keyword.</a:t>
            </a:r>
          </a:p>
          <a:p>
            <a:pPr lvl="1"/>
            <a:r>
              <a:rPr lang="en-US" dirty="0" err="1"/>
              <a:t>Async.await</a:t>
            </a:r>
            <a:r>
              <a:rPr lang="en-US" dirty="0"/>
              <a:t> converts TPL Task to F# Async</a:t>
            </a:r>
          </a:p>
          <a:p>
            <a:pPr lvl="1"/>
            <a:r>
              <a:rPr lang="en-US" i="1" dirty="0"/>
              <a:t>There is also a “task” C.E.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905EE-FC67-4D17-85B7-5177533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40" y="2176287"/>
            <a:ext cx="737337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E4C-A23B-4592-8DAC-B920631C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41AB-C5CA-4E69-8BFF-90F6E77F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demonstrate how to create a “real-life” application feature in F#</a:t>
            </a:r>
          </a:p>
          <a:p>
            <a:pPr marL="0" indent="0">
              <a:buNone/>
            </a:pPr>
            <a:r>
              <a:rPr lang="en-US" b="1" dirty="0"/>
              <a:t>	Real-life</a:t>
            </a:r>
            <a:r>
              <a:rPr lang="en-US" dirty="0"/>
              <a:t> meaning that it has the following:</a:t>
            </a:r>
          </a:p>
          <a:p>
            <a:pPr lvl="1"/>
            <a:r>
              <a:rPr lang="en-US" dirty="0"/>
              <a:t>“IO” dependencies (database, API calls, sending emails, etc.)</a:t>
            </a:r>
          </a:p>
          <a:p>
            <a:pPr lvl="1"/>
            <a:r>
              <a:rPr lang="en-US" dirty="0"/>
              <a:t>Business logic that make decisions on the external data</a:t>
            </a:r>
          </a:p>
          <a:p>
            <a:pPr lvl="1"/>
            <a:r>
              <a:rPr lang="en-US" dirty="0"/>
              <a:t>Works with “async” calls</a:t>
            </a:r>
          </a:p>
          <a:p>
            <a:r>
              <a:rPr lang="en-US" dirty="0"/>
              <a:t>To show how to develop a “progressively testable” feature in F#</a:t>
            </a:r>
          </a:p>
          <a:p>
            <a:pPr marL="457200" lvl="1" indent="0">
              <a:buNone/>
            </a:pPr>
            <a:r>
              <a:rPr lang="en-US" sz="2000" b="1" dirty="0"/>
              <a:t>Progressively testable</a:t>
            </a:r>
            <a:r>
              <a:rPr lang="en-US" sz="2000" dirty="0"/>
              <a:t> - Can be easily refactored to be testable if/when needed</a:t>
            </a:r>
            <a:endParaRPr lang="en-US" sz="2000" b="1" dirty="0"/>
          </a:p>
          <a:p>
            <a:r>
              <a:rPr lang="en-US" dirty="0"/>
              <a:t>To show comparable fully testable C# and F# implementations side-by-side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8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CF0-3F05-4DA3-9DB0-527F396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IO: </a:t>
            </a:r>
            <a:r>
              <a:rPr lang="en-US" dirty="0" err="1"/>
              <a:t>Database.fs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60A0-3593-4E59-9829-1B6978E0E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EEDF-7602-4786-AAB4-7838EA685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NotificationThresholds</a:t>
            </a:r>
            <a:r>
              <a:rPr lang="en-US" dirty="0"/>
              <a:t> entity declared in module alongside “</a:t>
            </a:r>
            <a:r>
              <a:rPr lang="en-US" dirty="0" err="1"/>
              <a:t>getThresholds</a:t>
            </a:r>
            <a:r>
              <a:rPr lang="en-US" dirty="0"/>
              <a:t>” function</a:t>
            </a:r>
          </a:p>
          <a:p>
            <a:r>
              <a:rPr lang="en-US" dirty="0" err="1"/>
              <a:t>ConnectionString</a:t>
            </a:r>
            <a:r>
              <a:rPr lang="en-US" dirty="0"/>
              <a:t> is just type “alias” for string</a:t>
            </a:r>
          </a:p>
          <a:p>
            <a:r>
              <a:rPr lang="en-US" dirty="0"/>
              <a:t>“</a:t>
            </a:r>
            <a:r>
              <a:rPr lang="en-US" dirty="0" err="1"/>
              <a:t>connStr</a:t>
            </a:r>
            <a:r>
              <a:rPr lang="en-US" dirty="0"/>
              <a:t>” is a dependency this function needs.</a:t>
            </a:r>
          </a:p>
          <a:p>
            <a:pPr lvl="1"/>
            <a:r>
              <a:rPr lang="en-US" dirty="0"/>
              <a:t>Dependency args should always be passed in first!  (you’ll see why later).	</a:t>
            </a:r>
          </a:p>
          <a:p>
            <a:r>
              <a:rPr lang="en-US" dirty="0"/>
              <a:t>Returns </a:t>
            </a:r>
            <a:r>
              <a:rPr lang="en-US" b="1" dirty="0"/>
              <a:t>Some Thresholds</a:t>
            </a:r>
            <a:r>
              <a:rPr lang="en-US" dirty="0"/>
              <a:t> or </a:t>
            </a:r>
            <a:r>
              <a:rPr lang="en-US" b="1" dirty="0"/>
              <a:t>None</a:t>
            </a:r>
            <a:endParaRPr lang="en-US" dirty="0"/>
          </a:p>
          <a:p>
            <a:pPr lvl="1"/>
            <a:r>
              <a:rPr lang="en-US" dirty="0"/>
              <a:t>This means that compiler will force caller to “unwrap” optional value and handle both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FCDEC-DBE0-46DA-AB0F-0BC08187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01" y="2193131"/>
            <a:ext cx="625879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AF85-D239-4E74-BD6E-36CD60DB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582B-22EB-48CF-8478-0D17D221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6" y="1496627"/>
            <a:ext cx="4306421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2E2B-47AE-4142-B103-9719B2231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65" y="2106226"/>
            <a:ext cx="5102179" cy="40726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Refactor to testability:</a:t>
            </a:r>
            <a:br>
              <a:rPr lang="en-US" dirty="0"/>
            </a:br>
            <a:r>
              <a:rPr lang="en-US" dirty="0"/>
              <a:t>Extract processing logic into a “pure” (testable) function.</a:t>
            </a:r>
          </a:p>
          <a:p>
            <a:r>
              <a:rPr lang="en-US" dirty="0"/>
              <a:t>IO functions are still tightly coupled, but </a:t>
            </a:r>
            <a:r>
              <a:rPr lang="en-US" i="1" dirty="0"/>
              <a:t>do we really need to test those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 say </a:t>
            </a:r>
            <a:r>
              <a:rPr lang="en-US" b="1" dirty="0"/>
              <a:t>no</a:t>
            </a:r>
            <a:r>
              <a:rPr lang="en-US" dirty="0"/>
              <a:t>, because there is no branching logic around the IO (low “cyclomatic complexity”).</a:t>
            </a:r>
          </a:p>
          <a:p>
            <a:r>
              <a:rPr lang="en-US" dirty="0"/>
              <a:t>Benefit:  </a:t>
            </a:r>
          </a:p>
          <a:p>
            <a:pPr lvl="1"/>
            <a:r>
              <a:rPr lang="en-US" dirty="0"/>
              <a:t>Business logic is easily tested</a:t>
            </a:r>
          </a:p>
          <a:p>
            <a:pPr lvl="1"/>
            <a:r>
              <a:rPr lang="en-US" dirty="0"/>
              <a:t>Code remains simple</a:t>
            </a:r>
          </a:p>
          <a:p>
            <a:pPr lvl="1"/>
            <a:r>
              <a:rPr lang="en-US" i="1" dirty="0"/>
              <a:t>No interfaces or mocking required</a:t>
            </a:r>
          </a:p>
          <a:p>
            <a:pPr lvl="1"/>
            <a:r>
              <a:rPr lang="en-US" dirty="0"/>
              <a:t>IO -&gt; pure -&gt; IO makes for easy testing of pure logic</a:t>
            </a:r>
          </a:p>
          <a:p>
            <a:pPr lvl="1"/>
            <a:r>
              <a:rPr lang="en-US" dirty="0"/>
              <a:t>“Best bang for the buck”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AE437-DF53-4BBA-AC98-5BAB029C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94" y="1664647"/>
            <a:ext cx="602064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51D-F33C-4BDB-9739-55F880D6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78619" cy="1400530"/>
          </a:xfrm>
        </p:spPr>
        <p:txBody>
          <a:bodyPr/>
          <a:lstStyle/>
          <a:p>
            <a:r>
              <a:rPr lang="en-US" dirty="0"/>
              <a:t>F# - Phase 2: Testing a Pure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E98F-17F4-4523-980E-68B69437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22" y="1905000"/>
            <a:ext cx="411492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A2CA-8A91-4C27-AE3E-CE49059D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322" y="2514600"/>
            <a:ext cx="4114924" cy="3741738"/>
          </a:xfrm>
        </p:spPr>
        <p:txBody>
          <a:bodyPr/>
          <a:lstStyle/>
          <a:p>
            <a:r>
              <a:rPr lang="en-US" dirty="0"/>
              <a:t>Double ticks make for nice test names</a:t>
            </a:r>
          </a:p>
          <a:p>
            <a:r>
              <a:rPr lang="en-US" dirty="0"/>
              <a:t>No mocking/stubbing required because pure functions are passed the data they need.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23251-392A-4D82-BC12-ECBAEA99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13" y="1905000"/>
            <a:ext cx="71447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C0BC-6303-44FB-B827-F5398384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95B8-07ED-498E-9C7D-7EB3DB8DA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fully testable!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B988E-89EC-48D1-B38F-840C95B29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8113412" cy="374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Phase 2, we extracted only the business logic to make it testable.</a:t>
            </a:r>
          </a:p>
          <a:p>
            <a:r>
              <a:rPr lang="en-US" dirty="0"/>
              <a:t>In Phase 3, we want our feature function to no longer be "tightly coupled" to the IO implementations.  </a:t>
            </a:r>
          </a:p>
          <a:p>
            <a:pPr lvl="1"/>
            <a:r>
              <a:rPr lang="en-US" dirty="0"/>
              <a:t>Instead, we want to inject the IO functions to allow us to pass in mocked implementations, like the fully testable C# example.</a:t>
            </a:r>
          </a:p>
        </p:txBody>
      </p:sp>
    </p:spTree>
    <p:extLst>
      <p:ext uri="{BB962C8B-B14F-4D97-AF65-F5344CB8AC3E}">
        <p14:creationId xmlns:p14="http://schemas.microsoft.com/office/powerpoint/2010/main" val="127699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B7D1-2F0C-4C33-9B68-39874BE6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4236"/>
            <a:ext cx="9404723" cy="1023895"/>
          </a:xfrm>
        </p:spPr>
        <p:txBody>
          <a:bodyPr/>
          <a:lstStyle/>
          <a:p>
            <a:r>
              <a:rPr lang="en-US" dirty="0"/>
              <a:t>F# - Phase 2 –&gt; Phase 3 Refactor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845D57F-B65A-429F-93BA-B3A20359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62462"/>
            <a:ext cx="4396338" cy="576262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26965E4-4241-4831-8BF0-6C604CA4C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3854" y="2162462"/>
            <a:ext cx="5444973" cy="576262"/>
          </a:xfrm>
        </p:spPr>
        <p:txBody>
          <a:bodyPr/>
          <a:lstStyle/>
          <a:p>
            <a:r>
              <a:rPr lang="en-US" dirty="0"/>
              <a:t>Phase 3 (Extract to Template)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706BA8-9841-4A62-80AC-E45AACEF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867" y="949912"/>
            <a:ext cx="9061617" cy="1358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1) Create a </a:t>
            </a:r>
            <a:r>
              <a:rPr lang="en-US" i="1" dirty="0"/>
              <a:t>Template</a:t>
            </a:r>
            <a:r>
              <a:rPr lang="en-US" dirty="0"/>
              <a:t> “higher order function”</a:t>
            </a:r>
          </a:p>
          <a:p>
            <a:r>
              <a:rPr lang="en-US" dirty="0"/>
              <a:t>2) Pass in IO functions as dependencies (using F# Type Inference)</a:t>
            </a:r>
          </a:p>
          <a:p>
            <a:r>
              <a:rPr lang="en-US" dirty="0"/>
              <a:t>3) Replace </a:t>
            </a:r>
            <a:r>
              <a:rPr lang="en-US" i="1" dirty="0"/>
              <a:t>tightly coupled</a:t>
            </a:r>
            <a:r>
              <a:rPr lang="en-US" dirty="0"/>
              <a:t> IO calls with </a:t>
            </a:r>
            <a:r>
              <a:rPr lang="en-US" i="1" dirty="0"/>
              <a:t>loosely coupled</a:t>
            </a:r>
            <a:r>
              <a:rPr lang="en-US" dirty="0"/>
              <a:t> injected functions</a:t>
            </a:r>
          </a:p>
          <a:p>
            <a:r>
              <a:rPr lang="en-US" dirty="0"/>
              <a:t>4) Recreate the feature function as a </a:t>
            </a:r>
            <a:r>
              <a:rPr lang="en-US" b="1" dirty="0"/>
              <a:t>partially applied</a:t>
            </a:r>
            <a:r>
              <a:rPr lang="en-US" dirty="0"/>
              <a:t> version of the template</a:t>
            </a:r>
          </a:p>
        </p:txBody>
      </p:sp>
      <p:pic>
        <p:nvPicPr>
          <p:cNvPr id="24" name="Picture 2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E1F86E9-AACB-41D8-975F-2DA1A812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" y="2789487"/>
            <a:ext cx="5997388" cy="2847849"/>
          </a:xfrm>
          <a:prstGeom prst="rect">
            <a:avLst/>
          </a:prstGeom>
        </p:spPr>
      </p:pic>
      <p:pic>
        <p:nvPicPr>
          <p:cNvPr id="28" name="Picture 2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A3DC1C-CA9F-45CA-8110-379204D1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06" y="2791552"/>
            <a:ext cx="5997388" cy="2843720"/>
          </a:xfrm>
          <a:prstGeom prst="rect">
            <a:avLst/>
          </a:prstGeom>
        </p:spPr>
      </p:pic>
      <p:pic>
        <p:nvPicPr>
          <p:cNvPr id="30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4FA5E7-840C-43DB-A9A8-D8660CB6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106" y="5633697"/>
            <a:ext cx="5997388" cy="9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25FC-F365-4AD8-B964-3D1B1E31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FB1-C327-4CF9-A7DC-043CB8FA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27" y="1514378"/>
            <a:ext cx="4933503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18215-3139-4576-839D-4A3E1498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327" y="2123978"/>
            <a:ext cx="4933504" cy="41259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call it a template because it’s like the </a:t>
            </a:r>
            <a:r>
              <a:rPr lang="en-US" dirty="0" err="1"/>
              <a:t>GoF</a:t>
            </a:r>
            <a:r>
              <a:rPr lang="en-US" dirty="0"/>
              <a:t> “Template” pattern.</a:t>
            </a:r>
          </a:p>
          <a:p>
            <a:pPr lvl="1"/>
            <a:r>
              <a:rPr lang="en-US" dirty="0"/>
              <a:t>Abstract class with a series of steps as abstract methods that are chained together in an implementation method.</a:t>
            </a:r>
          </a:p>
          <a:p>
            <a:pPr lvl="1"/>
            <a:r>
              <a:rPr lang="en-US" dirty="0"/>
              <a:t>Concrete classes simply implement the steps.</a:t>
            </a:r>
          </a:p>
          <a:p>
            <a:r>
              <a:rPr lang="en-US" b="1" dirty="0" err="1"/>
              <a:t>checkStockTemplate</a:t>
            </a:r>
            <a:r>
              <a:rPr lang="en-US" dirty="0"/>
              <a:t> is a “higher order function” that takes IO dependency functions as </a:t>
            </a:r>
            <a:r>
              <a:rPr lang="en-US" dirty="0" err="1"/>
              <a:t>args</a:t>
            </a:r>
            <a:r>
              <a:rPr lang="en-US" dirty="0"/>
              <a:t> (along with the original </a:t>
            </a:r>
            <a:r>
              <a:rPr lang="en-US" dirty="0" err="1"/>
              <a:t>args</a:t>
            </a:r>
            <a:r>
              <a:rPr lang="en-US" dirty="0"/>
              <a:t>).  </a:t>
            </a:r>
          </a:p>
          <a:p>
            <a:pPr lvl="1"/>
            <a:r>
              <a:rPr lang="en-US" i="1" dirty="0"/>
              <a:t>Dependency arguments (i.e. things that would be c’tor injected in C#) should always be modeled first.</a:t>
            </a:r>
          </a:p>
          <a:p>
            <a:r>
              <a:rPr lang="en-US" dirty="0"/>
              <a:t>The new </a:t>
            </a:r>
            <a:r>
              <a:rPr lang="en-US" b="1" dirty="0" err="1"/>
              <a:t>checkStock</a:t>
            </a:r>
            <a:r>
              <a:rPr lang="en-US" dirty="0"/>
              <a:t> function “builds up” the template function by </a:t>
            </a:r>
            <a:r>
              <a:rPr lang="en-US" i="1" dirty="0"/>
              <a:t>partially </a:t>
            </a:r>
            <a:r>
              <a:rPr lang="en-US" dirty="0"/>
              <a:t>applying the IO dependencies.</a:t>
            </a:r>
          </a:p>
          <a:p>
            <a:r>
              <a:rPr lang="en-US" dirty="0"/>
              <a:t>IO Dependencies in the template can be substituted in unit tests.</a:t>
            </a:r>
          </a:p>
          <a:p>
            <a:r>
              <a:rPr lang="en-US" dirty="0"/>
              <a:t>Fully Testable! (equivalent to C# sample)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0B00D-D464-4B9C-AE34-ADD2ED9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60" y="880299"/>
            <a:ext cx="6001588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1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0AE9-6454-4E85-99AC-30B78947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- Phase 3 – Full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8D2-E818-4A24-8C11-D4FD0300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734" y="1905000"/>
            <a:ext cx="417292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7060-BC3F-48AE-89AE-007F726C9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33" y="2514600"/>
            <a:ext cx="4172921" cy="3741738"/>
          </a:xfrm>
        </p:spPr>
        <p:txBody>
          <a:bodyPr/>
          <a:lstStyle/>
          <a:p>
            <a:r>
              <a:rPr lang="en-US" dirty="0"/>
              <a:t>IO dependency functions can easily be modeled as functions</a:t>
            </a:r>
          </a:p>
          <a:p>
            <a:pPr lvl="1"/>
            <a:r>
              <a:rPr lang="en-US" dirty="0"/>
              <a:t>no mocking framework required</a:t>
            </a:r>
          </a:p>
          <a:p>
            <a:r>
              <a:rPr lang="en-US" dirty="0"/>
              <a:t>Testing the input args of dependencies is also very straight forward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4A00E-3549-4D94-BA70-A8DE03CB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93" y="1615569"/>
            <a:ext cx="7125694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7B6-8205-4DBE-8AE8-3FDD4E40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Side-by-side: Solution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56AD-0C12-4060-8B01-B61E934F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6860" y="1905000"/>
            <a:ext cx="4396339" cy="576262"/>
          </a:xfrm>
        </p:spPr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72B96-99A3-4578-AA39-BD1EBF82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686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are often </a:t>
            </a:r>
            <a:br>
              <a:rPr lang="en-US" dirty="0"/>
            </a:br>
            <a:r>
              <a:rPr lang="en-US" dirty="0"/>
              <a:t>1-file-per-class</a:t>
            </a:r>
          </a:p>
          <a:p>
            <a:endParaRPr lang="en-US" dirty="0"/>
          </a:p>
          <a:p>
            <a:r>
              <a:rPr lang="en-US" dirty="0"/>
              <a:t>Interfaces are necessary for testability; and they are often used even if no tests are written to adhere to best practices (loose coupling).</a:t>
            </a:r>
          </a:p>
          <a:p>
            <a:r>
              <a:rPr lang="en-US" dirty="0"/>
              <a:t>Files listed in ABC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C9CC8-69FC-4E1E-8091-9CDC9BA5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58" y="2533014"/>
            <a:ext cx="2343150" cy="32480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8ED4B78-3338-49B5-85CD-F88DDB45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0410" y="1905000"/>
            <a:ext cx="4396338" cy="576262"/>
          </a:xfrm>
        </p:spPr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6D479C2-1C64-445C-AE99-5B6A1538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0521" y="2514600"/>
            <a:ext cx="2788168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Entities often live in modules alongside functions</a:t>
            </a:r>
          </a:p>
          <a:p>
            <a:r>
              <a:rPr lang="en-US" dirty="0"/>
              <a:t>Interfaces are never needed for testability or loose coupling.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Files are order dependent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4C5AE-FFA2-4D75-84AE-ABAB4E27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689" y="2533014"/>
            <a:ext cx="207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65F2-A61F-4170-8ED9-19A12762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A2A3A-A1E2-4520-943D-95094FFD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97" y="997447"/>
            <a:ext cx="4396338" cy="576262"/>
          </a:xfrm>
        </p:spPr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Database.cs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D049-CA1A-4163-884F-B24572F5F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5063" y="997447"/>
            <a:ext cx="4396339" cy="576262"/>
          </a:xfrm>
        </p:spPr>
        <p:txBody>
          <a:bodyPr/>
          <a:lstStyle/>
          <a:p>
            <a:r>
              <a:rPr lang="en-US" dirty="0"/>
              <a:t>F# - </a:t>
            </a:r>
            <a:r>
              <a:rPr lang="en-US" dirty="0" err="1"/>
              <a:t>Database.fs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10273-42A0-448A-BA4D-D85A7518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7" y="1604092"/>
            <a:ext cx="5776403" cy="518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13E98-2B92-4D4E-BD2E-103A82F0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28" y="1604092"/>
            <a:ext cx="5791877" cy="39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99A5-805A-4B1A-85AA-B4D5D4FE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Side-by-side: </a:t>
            </a:r>
            <a:r>
              <a:rPr lang="en-US" dirty="0" err="1"/>
              <a:t>StockApi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4E01-A40C-451F-B06D-97B01E54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13" y="1541015"/>
            <a:ext cx="4396338" cy="576262"/>
          </a:xfrm>
        </p:spPr>
        <p:txBody>
          <a:bodyPr/>
          <a:lstStyle/>
          <a:p>
            <a:r>
              <a:rPr lang="en-US" dirty="0"/>
              <a:t>C#: </a:t>
            </a:r>
            <a:r>
              <a:rPr lang="en-US" dirty="0" err="1"/>
              <a:t>StockApi.cs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0338F-E234-4316-8F81-E862FA318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8187" y="1541015"/>
            <a:ext cx="4396339" cy="576262"/>
          </a:xfrm>
        </p:spPr>
        <p:txBody>
          <a:bodyPr/>
          <a:lstStyle/>
          <a:p>
            <a:r>
              <a:rPr lang="en-US" dirty="0"/>
              <a:t>F#: </a:t>
            </a:r>
            <a:r>
              <a:rPr lang="en-US" dirty="0" err="1"/>
              <a:t>StockApi.fs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AEB5C-7356-4665-9492-F61A0BBB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" y="2117277"/>
            <a:ext cx="6963747" cy="4201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C6D71-77C1-48EA-AEC3-8D71A5F4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333" y="2117277"/>
            <a:ext cx="484890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652-B1D5-446B-9BB4-2F52428A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TradeMinder Demo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5578-0EBC-4CCB-9250-FD8FC1A0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console app that notifies a user if a given stock price is above or below a user defined threshold.</a:t>
            </a:r>
          </a:p>
          <a:p>
            <a:pPr lvl="1"/>
            <a:r>
              <a:rPr lang="en-US" dirty="0"/>
              <a:t>User defined thresholds are stored in a local Sqlite database (management of stock thresholds not covered).</a:t>
            </a:r>
          </a:p>
          <a:p>
            <a:pPr lvl="1"/>
            <a:r>
              <a:rPr lang="en-US" dirty="0"/>
              <a:t>Stock prices will be checked via a web API.</a:t>
            </a:r>
          </a:p>
          <a:p>
            <a:pPr lvl="1"/>
            <a:r>
              <a:rPr lang="en-US" dirty="0"/>
              <a:t>Messaging is stubbed out to only write to console.</a:t>
            </a:r>
          </a:p>
        </p:txBody>
      </p:sp>
    </p:spTree>
    <p:extLst>
      <p:ext uri="{BB962C8B-B14F-4D97-AF65-F5344CB8AC3E}">
        <p14:creationId xmlns:p14="http://schemas.microsoft.com/office/powerpoint/2010/main" val="1744501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1FA3-B9ED-4185-9FB9-EC4E9832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Domain Driven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A1F2-E109-4FE6-BCB8-58E1EC25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309225"/>
            <a:ext cx="4396338" cy="576262"/>
          </a:xfrm>
        </p:spPr>
        <p:txBody>
          <a:bodyPr/>
          <a:lstStyle/>
          <a:p>
            <a:r>
              <a:rPr lang="en-US" dirty="0"/>
              <a:t>Skip to Phase 3 (a.k.a. DDD)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850D-0EE4-4C1A-9AA7-802CE559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1853248"/>
            <a:ext cx="4396339" cy="47606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Domain Driven Design / TDD</a:t>
            </a:r>
          </a:p>
          <a:p>
            <a:pPr lvl="1"/>
            <a:r>
              <a:rPr lang="en-US" dirty="0"/>
              <a:t>Develop domain entities and business logic first without worrying about implementation details</a:t>
            </a:r>
          </a:p>
          <a:p>
            <a:r>
              <a:rPr lang="en-US" dirty="0"/>
              <a:t>“Exploratory Coding” – Great for when you just got off a call discussing a new project, and you want to flesh out the core logic.</a:t>
            </a:r>
          </a:p>
          <a:p>
            <a:r>
              <a:rPr lang="en-US" dirty="0"/>
              <a:t>I like to annotate simple args (items and couponCode), and only use type inference for function signatures.  </a:t>
            </a:r>
          </a:p>
          <a:p>
            <a:r>
              <a:rPr lang="en-US" dirty="0"/>
              <a:t>Type inferred args are kind of like “putty” in that they conform to whatever is pressed up against them on either side!</a:t>
            </a:r>
          </a:p>
          <a:p>
            <a:r>
              <a:rPr lang="en-US" dirty="0"/>
              <a:t>When IO is implemented, you can create a “checkout” function that builds up the “checkoutTemplate” using partial application.</a:t>
            </a: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D77B5F-50B6-4510-A0F9-A7E02AA7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15" y="1167596"/>
            <a:ext cx="5651809" cy="56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8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745F-FF52-458A-AE61-2C83A672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803" y="2922973"/>
            <a:ext cx="1331651" cy="736846"/>
          </a:xfrm>
        </p:spPr>
        <p:txBody>
          <a:bodyPr/>
          <a:lstStyle/>
          <a:p>
            <a:r>
              <a:rPr lang="en-US" dirty="0"/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91524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353-C1D3-46EB-92A1-C1B8D9B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F8D8-818C-4093-99F4-C305800DD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C8A1B-8429-4FB4-8FC8-D546E9F3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992688" cy="37417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StockThresholdNotifier.cs</a:t>
            </a:r>
            <a:r>
              <a:rPr lang="en-US" dirty="0"/>
              <a:t> contains the feature workflow.</a:t>
            </a:r>
          </a:p>
          <a:p>
            <a:r>
              <a:rPr lang="en-US" dirty="0"/>
              <a:t>“IO” dependencies are modeled as “Services”</a:t>
            </a:r>
          </a:p>
          <a:p>
            <a:r>
              <a:rPr lang="en-US" dirty="0"/>
              <a:t>Each service has an interface to facilitate testability and loose coupling.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Microsoft Unit Testing Best Practices</a:t>
            </a:r>
            <a:endParaRPr lang="en-US" dirty="0"/>
          </a:p>
          <a:p>
            <a:pPr lvl="1"/>
            <a:r>
              <a:rPr lang="en-US" dirty="0"/>
              <a:t>Dependencies are injected into feature class constructor and can be substituted with mocks during unit testing.</a:t>
            </a:r>
          </a:p>
          <a:p>
            <a:r>
              <a:rPr lang="en-US" dirty="0"/>
              <a:t>This is a fairly common architecture that has been used successfully in </a:t>
            </a:r>
            <a:r>
              <a:rPr lang="en-US" i="1" dirty="0"/>
              <a:t>many</a:t>
            </a:r>
            <a:r>
              <a:rPr lang="en-US" dirty="0"/>
              <a:t> projects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2CF6B0-18C7-4CF9-B627-4C16A17899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2751" y="2746940"/>
            <a:ext cx="221963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5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975D-736E-444E-8D5C-57AEEA40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2304-0C44-4C86-AE52-31B97D04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3646240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3A4A-CA01-4BE9-8D55-DFFDC0CA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3915182" cy="374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the “composition root”</a:t>
            </a:r>
          </a:p>
          <a:p>
            <a:r>
              <a:rPr lang="en-US" dirty="0"/>
              <a:t>Dependencies are instantiated and then injected into the feature class.</a:t>
            </a:r>
          </a:p>
          <a:p>
            <a:pPr lvl="1"/>
            <a:r>
              <a:rPr lang="en-US" i="1" dirty="0"/>
              <a:t>Some apps use a DI container instead, </a:t>
            </a:r>
            <a:br>
              <a:rPr lang="en-US" i="1" dirty="0"/>
            </a:br>
            <a:r>
              <a:rPr lang="en-US" i="1" dirty="0"/>
              <a:t>like </a:t>
            </a:r>
            <a:r>
              <a:rPr lang="en-US" i="1" dirty="0" err="1"/>
              <a:t>Ninject</a:t>
            </a:r>
            <a:r>
              <a:rPr lang="en-US" i="1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5E722F-530B-483B-9647-9C6B18EB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361" y="2514600"/>
            <a:ext cx="664937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B63B-53C3-442A-B0F5-7612F5B3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Feature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57C5-B5BF-43D6-842B-F38B896E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1931633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B0671-CE77-404E-ACA2-071C70B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541233"/>
            <a:ext cx="4520693" cy="3741738"/>
          </a:xfrm>
        </p:spPr>
        <p:txBody>
          <a:bodyPr/>
          <a:lstStyle/>
          <a:p>
            <a:r>
              <a:rPr lang="en-US" dirty="0"/>
              <a:t>Dependencies are </a:t>
            </a:r>
            <a:r>
              <a:rPr lang="en-US" dirty="0" err="1"/>
              <a:t>c’tor</a:t>
            </a:r>
            <a:r>
              <a:rPr lang="en-US" dirty="0"/>
              <a:t> injected</a:t>
            </a:r>
          </a:p>
          <a:p>
            <a:r>
              <a:rPr lang="en-US" dirty="0" err="1"/>
              <a:t>CheckStock</a:t>
            </a:r>
            <a:r>
              <a:rPr lang="en-US" dirty="0"/>
              <a:t> “feature” method:</a:t>
            </a:r>
          </a:p>
          <a:p>
            <a:pPr lvl="1"/>
            <a:r>
              <a:rPr lang="en-US" dirty="0"/>
              <a:t>1) Gets input data</a:t>
            </a:r>
          </a:p>
          <a:p>
            <a:pPr lvl="1"/>
            <a:r>
              <a:rPr lang="en-US" dirty="0"/>
              <a:t>2) Applies thresholds (business rules)</a:t>
            </a:r>
          </a:p>
          <a:p>
            <a:pPr lvl="1"/>
            <a:r>
              <a:rPr lang="en-US" dirty="0"/>
              <a:t>3) Sends message (maybe)</a:t>
            </a:r>
          </a:p>
          <a:p>
            <a:r>
              <a:rPr lang="en-US" dirty="0"/>
              <a:t>This code is fully testable, and can be written and tested before the injected IO dependencies are implemented.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0071E-C289-4995-B9C8-70D5E6B8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95" y="0"/>
            <a:ext cx="6892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E7ADBA-E273-4D75-88E9-D7C4F4E1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64" y="3599547"/>
            <a:ext cx="2753109" cy="1571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761AC-DF44-4E4F-B2AB-88BE59EE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D49E-D007-4F6E-A5EB-7852E6F84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BD27-EBC4-4A8B-ACD4-7D7354F1B8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/>
              <a:t>NotificationThresholds.cs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defined thresholds that are stored in Sqlite</a:t>
            </a:r>
          </a:p>
          <a:p>
            <a:r>
              <a:rPr lang="en-US" b="1" dirty="0" err="1"/>
              <a:t>StockInfo.cs</a:t>
            </a:r>
            <a:br>
              <a:rPr lang="en-US" b="1" dirty="0"/>
            </a:br>
            <a:r>
              <a:rPr lang="en-US" dirty="0"/>
              <a:t>Represents stock price</a:t>
            </a:r>
          </a:p>
          <a:p>
            <a:r>
              <a:rPr lang="en-US" b="1" dirty="0" err="1"/>
              <a:t>Message.cs</a:t>
            </a:r>
            <a:br>
              <a:rPr lang="en-US" b="1" dirty="0"/>
            </a:br>
            <a:r>
              <a:rPr lang="en-US" dirty="0"/>
              <a:t>A message is generated only if a stock value is higher the </a:t>
            </a:r>
            <a:r>
              <a:rPr lang="en-US" dirty="0" err="1"/>
              <a:t>thresholds.High</a:t>
            </a:r>
            <a:r>
              <a:rPr lang="en-US" dirty="0"/>
              <a:t> or lower than </a:t>
            </a:r>
            <a:r>
              <a:rPr lang="en-US" dirty="0" err="1"/>
              <a:t>thresholds.Low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39294B-70AC-4379-80D8-88DC66F51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1273" y="1490998"/>
            <a:ext cx="3124636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7210F-AF79-4ED6-80E6-D34A09AD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70" y="3466178"/>
            <a:ext cx="29436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63B0-E33A-4165-A28E-8ADFDDAE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-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E11CB-9EAC-4177-83E9-4681F2238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DEA77-1DF4-4AD7-BEA5-7989815745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Interfaces allow us to create "loosely coupled" services.</a:t>
            </a:r>
          </a:p>
          <a:p>
            <a:r>
              <a:rPr lang="en-US" dirty="0"/>
              <a:t>A.k.a. "design by contract" </a:t>
            </a:r>
          </a:p>
        </p:txBody>
      </p:sp>
      <p:pic>
        <p:nvPicPr>
          <p:cNvPr id="10" name="Picture 1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2387499-477E-4782-8CD9-EC34769E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733" y="4238393"/>
            <a:ext cx="2609850" cy="1447800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CCF35E-A2D7-4383-9BFA-288C6945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23" y="4242508"/>
            <a:ext cx="5586760" cy="1625423"/>
          </a:xfrm>
          <a:prstGeom prst="rect">
            <a:avLst/>
          </a:prstGeom>
        </p:spPr>
      </p:pic>
      <p:pic>
        <p:nvPicPr>
          <p:cNvPr id="12" name="Picture 12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1425342-6880-41E6-8930-FC0648ABC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107" y="2477339"/>
            <a:ext cx="3375103" cy="1578077"/>
          </a:xfrm>
          <a:prstGeom prst="rect">
            <a:avLst/>
          </a:prstGeom>
        </p:spPr>
      </p:pic>
      <p:pic>
        <p:nvPicPr>
          <p:cNvPr id="13" name="Picture 1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BEF4F3F1-072D-4ADE-8832-F6992B22D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034" y="2478008"/>
            <a:ext cx="3570248" cy="15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8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C5C7-E7B8-4DBD-928A-AF37E43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7" y="452718"/>
            <a:ext cx="9404723" cy="1400530"/>
          </a:xfrm>
        </p:spPr>
        <p:txBody>
          <a:bodyPr/>
          <a:lstStyle/>
          <a:p>
            <a:r>
              <a:rPr lang="en-US" dirty="0"/>
              <a:t>C# -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5594-AE39-42C4-B7F8-8E7CD9B0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08" y="1853248"/>
            <a:ext cx="4396338" cy="576262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BDA2-11F7-4DEC-AB5B-EC1D68264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407" y="2462848"/>
            <a:ext cx="4036061" cy="3741738"/>
          </a:xfrm>
        </p:spPr>
        <p:txBody>
          <a:bodyPr/>
          <a:lstStyle/>
          <a:p>
            <a:r>
              <a:rPr lang="en-US" dirty="0"/>
              <a:t>Connection string info is constructor injected</a:t>
            </a:r>
          </a:p>
          <a:p>
            <a:r>
              <a:rPr lang="en-US" dirty="0"/>
              <a:t>Basic ADO.NET query</a:t>
            </a:r>
          </a:p>
          <a:p>
            <a:r>
              <a:rPr lang="en-US" dirty="0"/>
              <a:t>Either returns </a:t>
            </a:r>
            <a:r>
              <a:rPr lang="en-US" b="1" dirty="0" err="1"/>
              <a:t>NotificationThresholds</a:t>
            </a:r>
            <a:r>
              <a:rPr lang="en-US" dirty="0"/>
              <a:t> or </a:t>
            </a:r>
            <a:r>
              <a:rPr lang="en-US" b="1" dirty="0"/>
              <a:t>null</a:t>
            </a:r>
          </a:p>
          <a:p>
            <a:pPr lvl="1"/>
            <a:r>
              <a:rPr lang="en-US" dirty="0"/>
              <a:t>(The seasoned dev should know to check for nulls!)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4ED46-7C6D-457F-BD11-913F3647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2" y="32863"/>
            <a:ext cx="7582958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85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</TotalTime>
  <Words>1461</Words>
  <Application>Microsoft Office PowerPoint</Application>
  <PresentationFormat>Widescreen</PresentationFormat>
  <Paragraphs>198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Refactoring to Testable Code in F#</vt:lpstr>
      <vt:lpstr>Objectives</vt:lpstr>
      <vt:lpstr>TradeMinder Demo Specs</vt:lpstr>
      <vt:lpstr>C# Implementation</vt:lpstr>
      <vt:lpstr>C# - Program.cs</vt:lpstr>
      <vt:lpstr>C# - Feature  </vt:lpstr>
      <vt:lpstr>C# - Entities</vt:lpstr>
      <vt:lpstr>C# - Interfaces</vt:lpstr>
      <vt:lpstr>C# - Database</vt:lpstr>
      <vt:lpstr>C# - StockApi</vt:lpstr>
      <vt:lpstr>C# - Unit Tests</vt:lpstr>
      <vt:lpstr>F# - “Refactor to Testability”</vt:lpstr>
      <vt:lpstr>F# - Progressively Testable Design</vt:lpstr>
      <vt:lpstr>Core Concept: IO and Pure</vt:lpstr>
      <vt:lpstr>Core Concept: IO -&gt; pure -&gt; IO</vt:lpstr>
      <vt:lpstr>F# Implementation</vt:lpstr>
      <vt:lpstr>F# - Program.fs</vt:lpstr>
      <vt:lpstr>F# - Phase 1: StockThresholdNotifier.fs</vt:lpstr>
      <vt:lpstr>F# - IO: StockApi.fs</vt:lpstr>
      <vt:lpstr>F# - IO: Database.fs</vt:lpstr>
      <vt:lpstr>F# - Phase 2</vt:lpstr>
      <vt:lpstr>F# - Phase 2: Testing a Pure Function</vt:lpstr>
      <vt:lpstr>F# - Phase 3</vt:lpstr>
      <vt:lpstr>F# - Phase 2 –&gt; Phase 3 Refactor</vt:lpstr>
      <vt:lpstr>F# - Phase 3</vt:lpstr>
      <vt:lpstr>F# - Phase 3 – Full Unit Testing</vt:lpstr>
      <vt:lpstr>Side-by-side: Solution Layout</vt:lpstr>
      <vt:lpstr>Side-by-side: Database</vt:lpstr>
      <vt:lpstr>Side-by-side: StockApi</vt:lpstr>
      <vt:lpstr>BONUS: Domain Driven Design</vt:lpstr>
      <vt:lpstr>&lt;/&gt;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TradeMinder F#</dc:title>
  <dc:creator>Jordan Marr</dc:creator>
  <cp:lastModifiedBy>Jordan Marr</cp:lastModifiedBy>
  <cp:revision>425</cp:revision>
  <dcterms:created xsi:type="dcterms:W3CDTF">2020-05-06T20:53:21Z</dcterms:created>
  <dcterms:modified xsi:type="dcterms:W3CDTF">2020-05-13T13:13:58Z</dcterms:modified>
</cp:coreProperties>
</file>