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4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2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AEF4-3BFF-4CA6-8A8C-A29AE99AA9BF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0A26-9E3C-4123-B295-D04EC881B8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5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9451" y="2939142"/>
            <a:ext cx="235131" cy="26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xão reta 5"/>
          <p:cNvCxnSpPr>
            <a:stCxn id="4" idx="4"/>
          </p:cNvCxnSpPr>
          <p:nvPr/>
        </p:nvCxnSpPr>
        <p:spPr>
          <a:xfrm>
            <a:off x="627017" y="3200400"/>
            <a:ext cx="0" cy="57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/>
          <p:cNvCxnSpPr/>
          <p:nvPr/>
        </p:nvCxnSpPr>
        <p:spPr>
          <a:xfrm>
            <a:off x="627017" y="3409405"/>
            <a:ext cx="378823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/>
          <p:cNvCxnSpPr/>
          <p:nvPr/>
        </p:nvCxnSpPr>
        <p:spPr>
          <a:xfrm flipH="1">
            <a:off x="248195" y="3422468"/>
            <a:ext cx="378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352697" y="3775165"/>
            <a:ext cx="274320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/>
          <p:cNvCxnSpPr/>
          <p:nvPr/>
        </p:nvCxnSpPr>
        <p:spPr>
          <a:xfrm>
            <a:off x="627017" y="3775165"/>
            <a:ext cx="378823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215534" y="4106745"/>
            <a:ext cx="836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secretaria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2390503" y="2078073"/>
            <a:ext cx="1045029" cy="60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0503" y="2822655"/>
            <a:ext cx="1045029" cy="60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90503" y="3541112"/>
            <a:ext cx="1045029" cy="60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90502" y="4319690"/>
            <a:ext cx="1045029" cy="60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90501" y="5181837"/>
            <a:ext cx="1045029" cy="60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16635" y="1299495"/>
            <a:ext cx="1045029" cy="600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ixaDeTexto 46"/>
          <p:cNvSpPr txBox="1"/>
          <p:nvPr/>
        </p:nvSpPr>
        <p:spPr>
          <a:xfrm>
            <a:off x="2606035" y="1425215"/>
            <a:ext cx="71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login</a:t>
            </a:r>
            <a:endParaRPr lang="en-US" sz="16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606035" y="2168985"/>
            <a:ext cx="99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Cadastra aluno</a:t>
            </a:r>
            <a:endParaRPr lang="en-US" sz="12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2606035" y="2899248"/>
            <a:ext cx="940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Castrar curso</a:t>
            </a:r>
            <a:endParaRPr lang="en-US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2540722" y="3596770"/>
            <a:ext cx="88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Cadastrar professor</a:t>
            </a:r>
            <a:endParaRPr lang="en-US" sz="12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2508060" y="4388940"/>
            <a:ext cx="81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Consultar notas</a:t>
            </a:r>
            <a:endParaRPr lang="en-US" sz="1200" dirty="0"/>
          </a:p>
        </p:txBody>
      </p:sp>
      <p:cxnSp>
        <p:nvCxnSpPr>
          <p:cNvPr id="53" name="Conexão reta 52"/>
          <p:cNvCxnSpPr/>
          <p:nvPr/>
        </p:nvCxnSpPr>
        <p:spPr>
          <a:xfrm flipV="1">
            <a:off x="1084218" y="1718547"/>
            <a:ext cx="1404255" cy="148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2494998" y="5251450"/>
            <a:ext cx="81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A cessar a vitrine</a:t>
            </a:r>
            <a:endParaRPr lang="en-US" sz="1200" dirty="0"/>
          </a:p>
        </p:txBody>
      </p:sp>
      <p:cxnSp>
        <p:nvCxnSpPr>
          <p:cNvPr id="66" name="Conexão reta 65"/>
          <p:cNvCxnSpPr/>
          <p:nvPr/>
        </p:nvCxnSpPr>
        <p:spPr>
          <a:xfrm flipV="1">
            <a:off x="1227909" y="2459473"/>
            <a:ext cx="1162592" cy="102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67"/>
          <p:cNvCxnSpPr/>
          <p:nvPr/>
        </p:nvCxnSpPr>
        <p:spPr>
          <a:xfrm flipV="1">
            <a:off x="1443444" y="3200400"/>
            <a:ext cx="1045029" cy="474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/>
          <p:cNvCxnSpPr>
            <a:endCxn id="43" idx="2"/>
          </p:cNvCxnSpPr>
          <p:nvPr/>
        </p:nvCxnSpPr>
        <p:spPr>
          <a:xfrm>
            <a:off x="1325876" y="3993593"/>
            <a:ext cx="1064626" cy="62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 reta 72"/>
          <p:cNvCxnSpPr/>
          <p:nvPr/>
        </p:nvCxnSpPr>
        <p:spPr>
          <a:xfrm>
            <a:off x="1084218" y="4142004"/>
            <a:ext cx="1306283" cy="1109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003073" y="2464849"/>
            <a:ext cx="235131" cy="26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exão reta 75"/>
          <p:cNvCxnSpPr>
            <a:stCxn id="75" idx="4"/>
          </p:cNvCxnSpPr>
          <p:nvPr/>
        </p:nvCxnSpPr>
        <p:spPr>
          <a:xfrm>
            <a:off x="5120639" y="2726107"/>
            <a:ext cx="0" cy="57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76"/>
          <p:cNvCxnSpPr/>
          <p:nvPr/>
        </p:nvCxnSpPr>
        <p:spPr>
          <a:xfrm>
            <a:off x="5120639" y="2935112"/>
            <a:ext cx="378823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xão reta 77"/>
          <p:cNvCxnSpPr/>
          <p:nvPr/>
        </p:nvCxnSpPr>
        <p:spPr>
          <a:xfrm flipH="1">
            <a:off x="4741817" y="2948175"/>
            <a:ext cx="378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78"/>
          <p:cNvCxnSpPr/>
          <p:nvPr/>
        </p:nvCxnSpPr>
        <p:spPr>
          <a:xfrm flipH="1">
            <a:off x="4846319" y="3300872"/>
            <a:ext cx="274320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ta 79"/>
          <p:cNvCxnSpPr/>
          <p:nvPr/>
        </p:nvCxnSpPr>
        <p:spPr>
          <a:xfrm>
            <a:off x="5120638" y="3300872"/>
            <a:ext cx="378823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4781005" y="3564559"/>
            <a:ext cx="836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professor</a:t>
            </a:r>
            <a:endParaRPr lang="en-US" sz="1200" dirty="0"/>
          </a:p>
        </p:txBody>
      </p:sp>
      <p:cxnSp>
        <p:nvCxnSpPr>
          <p:cNvPr id="84" name="Conexão reta 83"/>
          <p:cNvCxnSpPr/>
          <p:nvPr/>
        </p:nvCxnSpPr>
        <p:spPr>
          <a:xfrm flipV="1">
            <a:off x="3148148" y="1019795"/>
            <a:ext cx="0" cy="30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/>
          <p:cNvCxnSpPr/>
          <p:nvPr/>
        </p:nvCxnSpPr>
        <p:spPr>
          <a:xfrm>
            <a:off x="3148148" y="1019795"/>
            <a:ext cx="1972490" cy="13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xão reta 87"/>
          <p:cNvCxnSpPr>
            <a:endCxn id="75" idx="0"/>
          </p:cNvCxnSpPr>
          <p:nvPr/>
        </p:nvCxnSpPr>
        <p:spPr>
          <a:xfrm>
            <a:off x="5120639" y="1123406"/>
            <a:ext cx="0" cy="134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/>
          <p:cNvCxnSpPr/>
          <p:nvPr/>
        </p:nvCxnSpPr>
        <p:spPr>
          <a:xfrm>
            <a:off x="5199016" y="3993593"/>
            <a:ext cx="0" cy="148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93"/>
          <p:cNvCxnSpPr>
            <a:stCxn id="44" idx="6"/>
          </p:cNvCxnSpPr>
          <p:nvPr/>
        </p:nvCxnSpPr>
        <p:spPr>
          <a:xfrm flipV="1">
            <a:off x="3435530" y="5482282"/>
            <a:ext cx="18026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95"/>
          <p:cNvCxnSpPr/>
          <p:nvPr/>
        </p:nvCxnSpPr>
        <p:spPr>
          <a:xfrm flipV="1">
            <a:off x="5310049" y="2459473"/>
            <a:ext cx="450671" cy="36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617028" y="2078073"/>
            <a:ext cx="940526" cy="517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aixaDeTexto 99"/>
          <p:cNvSpPr txBox="1"/>
          <p:nvPr/>
        </p:nvSpPr>
        <p:spPr>
          <a:xfrm>
            <a:off x="5780311" y="2116183"/>
            <a:ext cx="666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Lançar notas </a:t>
            </a:r>
            <a:endParaRPr lang="en-US" sz="1200" dirty="0"/>
          </a:p>
        </p:txBody>
      </p:sp>
      <p:sp>
        <p:nvSpPr>
          <p:cNvPr id="124" name="Oval 123"/>
          <p:cNvSpPr/>
          <p:nvPr/>
        </p:nvSpPr>
        <p:spPr>
          <a:xfrm>
            <a:off x="7354389" y="2822655"/>
            <a:ext cx="182880" cy="15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exão reta 125"/>
          <p:cNvCxnSpPr/>
          <p:nvPr/>
        </p:nvCxnSpPr>
        <p:spPr>
          <a:xfrm>
            <a:off x="7445829" y="2961642"/>
            <a:ext cx="0" cy="32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130"/>
          <p:cNvCxnSpPr/>
          <p:nvPr/>
        </p:nvCxnSpPr>
        <p:spPr>
          <a:xfrm flipH="1">
            <a:off x="7354389" y="3137249"/>
            <a:ext cx="9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xão reta 134"/>
          <p:cNvCxnSpPr/>
          <p:nvPr/>
        </p:nvCxnSpPr>
        <p:spPr>
          <a:xfrm>
            <a:off x="7445829" y="3137249"/>
            <a:ext cx="9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ta 136"/>
          <p:cNvCxnSpPr/>
          <p:nvPr/>
        </p:nvCxnSpPr>
        <p:spPr>
          <a:xfrm flipH="1">
            <a:off x="7354389" y="3288887"/>
            <a:ext cx="91440" cy="12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xão reta 138"/>
          <p:cNvCxnSpPr/>
          <p:nvPr/>
        </p:nvCxnSpPr>
        <p:spPr>
          <a:xfrm>
            <a:off x="7445829" y="3288887"/>
            <a:ext cx="91440" cy="12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7227026" y="3397649"/>
            <a:ext cx="620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aluno</a:t>
            </a:r>
            <a:endParaRPr lang="en-US" sz="1200" dirty="0"/>
          </a:p>
        </p:txBody>
      </p:sp>
      <p:cxnSp>
        <p:nvCxnSpPr>
          <p:cNvPr id="143" name="Conexão reta 142"/>
          <p:cNvCxnSpPr/>
          <p:nvPr/>
        </p:nvCxnSpPr>
        <p:spPr>
          <a:xfrm flipV="1">
            <a:off x="3076296" y="836023"/>
            <a:ext cx="26128" cy="46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/>
          <p:cNvCxnSpPr/>
          <p:nvPr/>
        </p:nvCxnSpPr>
        <p:spPr>
          <a:xfrm>
            <a:off x="3102424" y="836023"/>
            <a:ext cx="4251965" cy="337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146"/>
          <p:cNvCxnSpPr/>
          <p:nvPr/>
        </p:nvCxnSpPr>
        <p:spPr>
          <a:xfrm>
            <a:off x="7354389" y="1173154"/>
            <a:ext cx="91440" cy="16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xão reta 150"/>
          <p:cNvCxnSpPr/>
          <p:nvPr/>
        </p:nvCxnSpPr>
        <p:spPr>
          <a:xfrm>
            <a:off x="7354389" y="3841558"/>
            <a:ext cx="0" cy="85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xão reta 152"/>
          <p:cNvCxnSpPr>
            <a:stCxn id="43" idx="6"/>
          </p:cNvCxnSpPr>
          <p:nvPr/>
        </p:nvCxnSpPr>
        <p:spPr>
          <a:xfrm>
            <a:off x="3435531" y="4620136"/>
            <a:ext cx="3964578" cy="76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xão reta 156"/>
          <p:cNvCxnSpPr/>
          <p:nvPr/>
        </p:nvCxnSpPr>
        <p:spPr>
          <a:xfrm>
            <a:off x="7491548" y="3841558"/>
            <a:ext cx="0" cy="187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xão reta 158"/>
          <p:cNvCxnSpPr/>
          <p:nvPr/>
        </p:nvCxnSpPr>
        <p:spPr>
          <a:xfrm>
            <a:off x="3422464" y="5603966"/>
            <a:ext cx="4069084" cy="1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8539845" y="2822655"/>
            <a:ext cx="182880" cy="15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Conexão reta 160"/>
          <p:cNvCxnSpPr/>
          <p:nvPr/>
        </p:nvCxnSpPr>
        <p:spPr>
          <a:xfrm>
            <a:off x="8631285" y="2961642"/>
            <a:ext cx="0" cy="32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xão reta 161"/>
          <p:cNvCxnSpPr/>
          <p:nvPr/>
        </p:nvCxnSpPr>
        <p:spPr>
          <a:xfrm flipH="1">
            <a:off x="8539845" y="3137249"/>
            <a:ext cx="9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ta 162"/>
          <p:cNvCxnSpPr/>
          <p:nvPr/>
        </p:nvCxnSpPr>
        <p:spPr>
          <a:xfrm>
            <a:off x="8631285" y="3137249"/>
            <a:ext cx="9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163"/>
          <p:cNvCxnSpPr/>
          <p:nvPr/>
        </p:nvCxnSpPr>
        <p:spPr>
          <a:xfrm flipH="1">
            <a:off x="8539845" y="3288887"/>
            <a:ext cx="91440" cy="12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/>
          <p:cNvCxnSpPr/>
          <p:nvPr/>
        </p:nvCxnSpPr>
        <p:spPr>
          <a:xfrm>
            <a:off x="8631285" y="3288887"/>
            <a:ext cx="91440" cy="12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ixaDeTexto 165"/>
          <p:cNvSpPr txBox="1"/>
          <p:nvPr/>
        </p:nvSpPr>
        <p:spPr>
          <a:xfrm>
            <a:off x="8412482" y="3397649"/>
            <a:ext cx="620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encarregado</a:t>
            </a:r>
            <a:endParaRPr lang="en-US" sz="1100" dirty="0"/>
          </a:p>
        </p:txBody>
      </p:sp>
      <p:cxnSp>
        <p:nvCxnSpPr>
          <p:cNvPr id="168" name="Conexão reta 167"/>
          <p:cNvCxnSpPr/>
          <p:nvPr/>
        </p:nvCxnSpPr>
        <p:spPr>
          <a:xfrm>
            <a:off x="7537269" y="3200400"/>
            <a:ext cx="109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9568543" y="2822655"/>
            <a:ext cx="182880" cy="150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Conexão reta 169"/>
          <p:cNvCxnSpPr/>
          <p:nvPr/>
        </p:nvCxnSpPr>
        <p:spPr>
          <a:xfrm>
            <a:off x="9659983" y="2961642"/>
            <a:ext cx="0" cy="32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xão reta 170"/>
          <p:cNvCxnSpPr/>
          <p:nvPr/>
        </p:nvCxnSpPr>
        <p:spPr>
          <a:xfrm flipH="1">
            <a:off x="9568543" y="3137249"/>
            <a:ext cx="9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xão reta 171"/>
          <p:cNvCxnSpPr/>
          <p:nvPr/>
        </p:nvCxnSpPr>
        <p:spPr>
          <a:xfrm>
            <a:off x="9659983" y="3137249"/>
            <a:ext cx="91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xão reta 172"/>
          <p:cNvCxnSpPr/>
          <p:nvPr/>
        </p:nvCxnSpPr>
        <p:spPr>
          <a:xfrm flipH="1">
            <a:off x="9568543" y="3288887"/>
            <a:ext cx="91440" cy="12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173"/>
          <p:cNvCxnSpPr/>
          <p:nvPr/>
        </p:nvCxnSpPr>
        <p:spPr>
          <a:xfrm>
            <a:off x="9659983" y="3288887"/>
            <a:ext cx="91440" cy="12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ixaDeTexto 174"/>
          <p:cNvSpPr txBox="1"/>
          <p:nvPr/>
        </p:nvSpPr>
        <p:spPr>
          <a:xfrm>
            <a:off x="9323619" y="3363308"/>
            <a:ext cx="891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visitante</a:t>
            </a:r>
            <a:endParaRPr lang="en-US" sz="1100" dirty="0"/>
          </a:p>
        </p:txBody>
      </p:sp>
      <p:sp>
        <p:nvSpPr>
          <p:cNvPr id="176" name="Oval 175"/>
          <p:cNvSpPr/>
          <p:nvPr/>
        </p:nvSpPr>
        <p:spPr>
          <a:xfrm>
            <a:off x="10241280" y="2286000"/>
            <a:ext cx="849086" cy="44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aixaDeTexto 176"/>
          <p:cNvSpPr txBox="1"/>
          <p:nvPr/>
        </p:nvSpPr>
        <p:spPr>
          <a:xfrm>
            <a:off x="10241280" y="2321440"/>
            <a:ext cx="933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smtClean="0"/>
              <a:t>Ver informações </a:t>
            </a:r>
            <a:endParaRPr lang="en-US" sz="1050" dirty="0"/>
          </a:p>
        </p:txBody>
      </p:sp>
      <p:cxnSp>
        <p:nvCxnSpPr>
          <p:cNvPr id="179" name="Conexão reta 178"/>
          <p:cNvCxnSpPr>
            <a:endCxn id="177" idx="1"/>
          </p:cNvCxnSpPr>
          <p:nvPr/>
        </p:nvCxnSpPr>
        <p:spPr>
          <a:xfrm flipV="1">
            <a:off x="9862458" y="2529189"/>
            <a:ext cx="378822" cy="590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37360" y="1541417"/>
            <a:ext cx="992777" cy="718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xão reta 5"/>
          <p:cNvCxnSpPr>
            <a:stCxn id="4" idx="4"/>
          </p:cNvCxnSpPr>
          <p:nvPr/>
        </p:nvCxnSpPr>
        <p:spPr>
          <a:xfrm>
            <a:off x="2233749" y="2259874"/>
            <a:ext cx="13062" cy="125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/>
          <p:cNvCxnSpPr/>
          <p:nvPr/>
        </p:nvCxnSpPr>
        <p:spPr>
          <a:xfrm>
            <a:off x="2246811" y="2834640"/>
            <a:ext cx="7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/>
          <p:cNvCxnSpPr/>
          <p:nvPr/>
        </p:nvCxnSpPr>
        <p:spPr>
          <a:xfrm flipH="1">
            <a:off x="1567543" y="2834640"/>
            <a:ext cx="679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>
            <a:off x="2246811" y="3513909"/>
            <a:ext cx="483326" cy="56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/>
          <p:cNvCxnSpPr/>
          <p:nvPr/>
        </p:nvCxnSpPr>
        <p:spPr>
          <a:xfrm flipH="1">
            <a:off x="1737360" y="3513909"/>
            <a:ext cx="509451" cy="62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44737" y="744583"/>
            <a:ext cx="2116183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5584374" y="992777"/>
            <a:ext cx="171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</a:t>
            </a:r>
            <a:r>
              <a:rPr lang="pt-PT" dirty="0" err="1" smtClean="0"/>
              <a:t>Loggar</a:t>
            </a:r>
            <a:endParaRPr lang="en-US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338954" y="4106482"/>
            <a:ext cx="201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Aluno/Encarregado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310050" y="1905391"/>
            <a:ext cx="2116183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5492934" y="2153585"/>
            <a:ext cx="171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consultar pauta 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375363" y="3265715"/>
            <a:ext cx="2116183" cy="88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5447211" y="3525186"/>
            <a:ext cx="198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vitrine    </a:t>
            </a:r>
            <a:endParaRPr lang="en-US" dirty="0"/>
          </a:p>
        </p:txBody>
      </p:sp>
      <p:cxnSp>
        <p:nvCxnSpPr>
          <p:cNvPr id="32" name="Conexão reta 31"/>
          <p:cNvCxnSpPr/>
          <p:nvPr/>
        </p:nvCxnSpPr>
        <p:spPr>
          <a:xfrm flipV="1">
            <a:off x="2965269" y="1362109"/>
            <a:ext cx="2410094" cy="116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/>
          <p:cNvCxnSpPr>
            <a:endCxn id="21" idx="2"/>
          </p:cNvCxnSpPr>
          <p:nvPr/>
        </p:nvCxnSpPr>
        <p:spPr>
          <a:xfrm flipV="1">
            <a:off x="3122027" y="2349528"/>
            <a:ext cx="2188023" cy="71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/>
          <p:cNvCxnSpPr>
            <a:endCxn id="23" idx="2"/>
          </p:cNvCxnSpPr>
          <p:nvPr/>
        </p:nvCxnSpPr>
        <p:spPr>
          <a:xfrm>
            <a:off x="3239593" y="3683726"/>
            <a:ext cx="2135770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5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29</Words>
  <Application>Microsoft Office PowerPoint</Application>
  <PresentationFormat>Ecrã Panorâmico</PresentationFormat>
  <Paragraphs>17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Çççççççççççççççççççççççççççççççççççççççççççççççççççççççççççççççççççççççççççççççççççççç</dc:title>
  <dc:creator>HP</dc:creator>
  <cp:lastModifiedBy>HP</cp:lastModifiedBy>
  <cp:revision>15</cp:revision>
  <dcterms:created xsi:type="dcterms:W3CDTF">2023-03-04T14:35:04Z</dcterms:created>
  <dcterms:modified xsi:type="dcterms:W3CDTF">2023-03-05T00:47:58Z</dcterms:modified>
</cp:coreProperties>
</file>