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8186-B790-BEF1-4B29-B29ED0A5B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B32469D2-E7E0-676D-F2D2-1C351B21A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0FD115B-6F6A-412F-186C-E9DFBE381E78}"/>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5" name="Footer Placeholder 4">
            <a:extLst>
              <a:ext uri="{FF2B5EF4-FFF2-40B4-BE49-F238E27FC236}">
                <a16:creationId xmlns:a16="http://schemas.microsoft.com/office/drawing/2014/main" id="{FE1755A9-ADF9-FF8A-A61F-064329C4223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401B3FA-A0C9-C43E-2C5E-F91698FBCB09}"/>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381183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108B-90DA-50BF-B55B-4C932136E5A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8A3AFFC4-1914-670F-9DFB-387F7B4C6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FA83EAB-2671-2F69-6775-F66BB01A3D3D}"/>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5" name="Footer Placeholder 4">
            <a:extLst>
              <a:ext uri="{FF2B5EF4-FFF2-40B4-BE49-F238E27FC236}">
                <a16:creationId xmlns:a16="http://schemas.microsoft.com/office/drawing/2014/main" id="{13B262CC-09BB-E8AE-21FC-926D2CC0630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942DDFF-F24E-EB46-5996-B17142F32C2D}"/>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23963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B8D27-5D06-AB5F-3B73-6B6C506845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604AD1C-9622-9121-49C8-C26F60D927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840DBEC-E8CE-25C9-24F9-398F322611B3}"/>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5" name="Footer Placeholder 4">
            <a:extLst>
              <a:ext uri="{FF2B5EF4-FFF2-40B4-BE49-F238E27FC236}">
                <a16:creationId xmlns:a16="http://schemas.microsoft.com/office/drawing/2014/main" id="{BD53576C-FBF1-25FD-6979-F42501DD1C5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3967A2B-7A4C-9C26-DEB9-54C389220B7C}"/>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234616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CBFC-78FF-31A1-560E-29F4B961730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24DE1D38-A61E-C2F4-6A52-5423498E2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21DB692-F074-3FBD-FC3D-534DFCD7DA5D}"/>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5" name="Footer Placeholder 4">
            <a:extLst>
              <a:ext uri="{FF2B5EF4-FFF2-40B4-BE49-F238E27FC236}">
                <a16:creationId xmlns:a16="http://schemas.microsoft.com/office/drawing/2014/main" id="{6C4CA4ED-59ED-FE38-73CE-7425964A802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DA012E3-6711-47D7-3AB9-B0E62914706A}"/>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85075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22B8-F081-4208-B264-49AAC1884C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D24C5AC0-046F-B457-4D98-67D6348929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AF63F-A300-7AA7-259D-90B12DDF014A}"/>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5" name="Footer Placeholder 4">
            <a:extLst>
              <a:ext uri="{FF2B5EF4-FFF2-40B4-BE49-F238E27FC236}">
                <a16:creationId xmlns:a16="http://schemas.microsoft.com/office/drawing/2014/main" id="{33037D64-558D-2055-3D02-A75CEDCC4B4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274800A-FD76-A6CF-D89E-B9BC7CF981D2}"/>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236577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60E0-C742-77B0-DF77-ABCC66C79C6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EF8CCDFF-4482-CDC8-9104-51C096BCE4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97936A43-A684-76E6-A63C-B5ADAFCA2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11725568-B8A7-2914-DC70-FEA2E939EE72}"/>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6" name="Footer Placeholder 5">
            <a:extLst>
              <a:ext uri="{FF2B5EF4-FFF2-40B4-BE49-F238E27FC236}">
                <a16:creationId xmlns:a16="http://schemas.microsoft.com/office/drawing/2014/main" id="{10BB7D99-113D-7193-0EEF-E6A49E2540A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3F0C6F-586D-61A5-0353-2B6BFDD5771C}"/>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194886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5B0-4747-2B97-81E6-53DBE3E6CBAC}"/>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5EAD483-EFFD-A767-C176-FEF37A494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E85D1-0CAF-186E-36B8-2FCDF1FC67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4403738E-055C-6D6E-4B4D-9FF493816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A81E0-86D0-56A3-5D00-D2BC33E27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2CD7749-41A2-FA2B-15F3-4C9F6B5BE45E}"/>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8" name="Footer Placeholder 7">
            <a:extLst>
              <a:ext uri="{FF2B5EF4-FFF2-40B4-BE49-F238E27FC236}">
                <a16:creationId xmlns:a16="http://schemas.microsoft.com/office/drawing/2014/main" id="{DE1D10CB-6DCF-9AB0-DCF5-D5DA35DF10A4}"/>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075E1143-357C-1A44-18B7-371B0F22694D}"/>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270887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8DDC-2463-0F59-E1B3-95D7153AAB0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C33EDCEA-CEA8-31D0-DADD-2F97617A3492}"/>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4" name="Footer Placeholder 3">
            <a:extLst>
              <a:ext uri="{FF2B5EF4-FFF2-40B4-BE49-F238E27FC236}">
                <a16:creationId xmlns:a16="http://schemas.microsoft.com/office/drawing/2014/main" id="{90284FEA-EAC4-7D33-6A72-19CAF22BC1E6}"/>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49423C2-8A3B-2285-C085-720BB6F0CFBF}"/>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36979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20CE7-BFBE-3D48-566C-BFC1F0A91D6D}"/>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3" name="Footer Placeholder 2">
            <a:extLst>
              <a:ext uri="{FF2B5EF4-FFF2-40B4-BE49-F238E27FC236}">
                <a16:creationId xmlns:a16="http://schemas.microsoft.com/office/drawing/2014/main" id="{A8C27B9F-3FBC-0703-191A-D55F45D8B120}"/>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7DCB5A3-D162-A391-1F0E-DD26D1D86854}"/>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35532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097A-93D6-7CC0-8ED2-0356C9504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5FB9B105-9722-FF54-A10E-4A0665798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C24280EB-E4DD-50BC-2470-A649430A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D5BF6-E929-39E8-A78C-88B42729108D}"/>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6" name="Footer Placeholder 5">
            <a:extLst>
              <a:ext uri="{FF2B5EF4-FFF2-40B4-BE49-F238E27FC236}">
                <a16:creationId xmlns:a16="http://schemas.microsoft.com/office/drawing/2014/main" id="{52678D26-D427-F3A0-69BC-E0BE8CF6501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A59C259-FB69-2738-B177-EA37662B9CE2}"/>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402569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C27D-E826-3812-710A-7D606D7DC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4CB71B4-CFC4-2D14-3076-053928FD9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0C8D14CA-0783-B268-B1BC-B1DE6906C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54482-EA4A-87C1-06F6-4E570D43F9AA}"/>
              </a:ext>
            </a:extLst>
          </p:cNvPr>
          <p:cNvSpPr>
            <a:spLocks noGrp="1"/>
          </p:cNvSpPr>
          <p:nvPr>
            <p:ph type="dt" sz="half" idx="10"/>
          </p:nvPr>
        </p:nvSpPr>
        <p:spPr/>
        <p:txBody>
          <a:bodyPr/>
          <a:lstStyle/>
          <a:p>
            <a:fld id="{8379BE22-D326-4BBA-A426-E2B9840583DE}" type="datetimeFigureOut">
              <a:rPr lang="en-ZA" smtClean="0"/>
              <a:t>2025/09/14</a:t>
            </a:fld>
            <a:endParaRPr lang="en-ZA"/>
          </a:p>
        </p:txBody>
      </p:sp>
      <p:sp>
        <p:nvSpPr>
          <p:cNvPr id="6" name="Footer Placeholder 5">
            <a:extLst>
              <a:ext uri="{FF2B5EF4-FFF2-40B4-BE49-F238E27FC236}">
                <a16:creationId xmlns:a16="http://schemas.microsoft.com/office/drawing/2014/main" id="{6180A1D4-F30D-78A6-0EB9-53CCAFF0FAB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122E86C-79C2-271C-0D80-D9197D407A57}"/>
              </a:ext>
            </a:extLst>
          </p:cNvPr>
          <p:cNvSpPr>
            <a:spLocks noGrp="1"/>
          </p:cNvSpPr>
          <p:nvPr>
            <p:ph type="sldNum" sz="quarter" idx="12"/>
          </p:nvPr>
        </p:nvSpPr>
        <p:spPr/>
        <p:txBody>
          <a:bodyPr/>
          <a:lstStyle/>
          <a:p>
            <a:fld id="{AADBC91D-29FE-4DFB-A31A-0785CA555EDE}" type="slidenum">
              <a:rPr lang="en-ZA" smtClean="0"/>
              <a:t>‹#›</a:t>
            </a:fld>
            <a:endParaRPr lang="en-ZA"/>
          </a:p>
        </p:txBody>
      </p:sp>
    </p:spTree>
    <p:extLst>
      <p:ext uri="{BB962C8B-B14F-4D97-AF65-F5344CB8AC3E}">
        <p14:creationId xmlns:p14="http://schemas.microsoft.com/office/powerpoint/2010/main" val="316902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F0DE37-87D9-2C8F-C315-CD78FFE7D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1D85F-CCED-5761-0164-24AD70754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A58E42D-7522-F209-D4A2-58C852716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79BE22-D326-4BBA-A426-E2B9840583DE}" type="datetimeFigureOut">
              <a:rPr lang="en-ZA" smtClean="0"/>
              <a:t>2025/09/14</a:t>
            </a:fld>
            <a:endParaRPr lang="en-ZA"/>
          </a:p>
        </p:txBody>
      </p:sp>
      <p:sp>
        <p:nvSpPr>
          <p:cNvPr id="5" name="Footer Placeholder 4">
            <a:extLst>
              <a:ext uri="{FF2B5EF4-FFF2-40B4-BE49-F238E27FC236}">
                <a16:creationId xmlns:a16="http://schemas.microsoft.com/office/drawing/2014/main" id="{47BFACB5-1285-E1F1-7198-E0B2A078D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5A2E8C2C-36EB-949D-6397-47103FF04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DBC91D-29FE-4DFB-A31A-0785CA555EDE}" type="slidenum">
              <a:rPr lang="en-ZA" smtClean="0"/>
              <a:t>‹#›</a:t>
            </a:fld>
            <a:endParaRPr lang="en-ZA"/>
          </a:p>
        </p:txBody>
      </p:sp>
    </p:spTree>
    <p:extLst>
      <p:ext uri="{BB962C8B-B14F-4D97-AF65-F5344CB8AC3E}">
        <p14:creationId xmlns:p14="http://schemas.microsoft.com/office/powerpoint/2010/main" val="219335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orange text&#10;&#10;AI-generated content may be incorrect.">
            <a:extLst>
              <a:ext uri="{FF2B5EF4-FFF2-40B4-BE49-F238E27FC236}">
                <a16:creationId xmlns:a16="http://schemas.microsoft.com/office/drawing/2014/main" id="{54784F08-B917-34C3-36DE-DCFBE5B9A5B0}"/>
              </a:ext>
            </a:extLst>
          </p:cNvPr>
          <p:cNvPicPr>
            <a:picLocks noChangeAspect="1"/>
          </p:cNvPicPr>
          <p:nvPr/>
        </p:nvPicPr>
        <p:blipFill>
          <a:blip r:embed="rId2">
            <a:extLst>
              <a:ext uri="{28A0092B-C50C-407E-A947-70E740481C1C}">
                <a14:useLocalDpi xmlns:a14="http://schemas.microsoft.com/office/drawing/2010/main" val="0"/>
              </a:ext>
            </a:extLst>
          </a:blip>
          <a:srcRect l="21428" t="43600" r="21200" b="39486"/>
          <a:stretch>
            <a:fillRect/>
          </a:stretch>
        </p:blipFill>
        <p:spPr>
          <a:xfrm>
            <a:off x="3719089" y="2728237"/>
            <a:ext cx="4753821" cy="1401525"/>
          </a:xfrm>
          <a:prstGeom prst="rect">
            <a:avLst/>
          </a:prstGeom>
        </p:spPr>
      </p:pic>
    </p:spTree>
    <p:extLst>
      <p:ext uri="{BB962C8B-B14F-4D97-AF65-F5344CB8AC3E}">
        <p14:creationId xmlns:p14="http://schemas.microsoft.com/office/powerpoint/2010/main" val="16852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screen&#10;&#10;AI-generated content may be incorrect.">
            <a:extLst>
              <a:ext uri="{FF2B5EF4-FFF2-40B4-BE49-F238E27FC236}">
                <a16:creationId xmlns:a16="http://schemas.microsoft.com/office/drawing/2014/main" id="{39E8FBE5-4CD9-CF62-D230-C544FE09B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79" y="925286"/>
            <a:ext cx="4383749" cy="3408011"/>
          </a:xfrm>
          <a:prstGeom prst="rect">
            <a:avLst/>
          </a:prstGeom>
          <a:ln w="12700">
            <a:solidFill>
              <a:schemeClr val="tx1"/>
            </a:solidFill>
          </a:ln>
        </p:spPr>
      </p:pic>
      <p:pic>
        <p:nvPicPr>
          <p:cNvPr id="5" name="Picture 4" descr="An orange screen shot of a login form&#10;&#10;AI-generated content may be incorrect.">
            <a:extLst>
              <a:ext uri="{FF2B5EF4-FFF2-40B4-BE49-F238E27FC236}">
                <a16:creationId xmlns:a16="http://schemas.microsoft.com/office/drawing/2014/main" id="{90E9C14A-DFDE-65A3-64CE-205AC09B5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228" y="776873"/>
            <a:ext cx="4383749" cy="3556424"/>
          </a:xfrm>
          <a:prstGeom prst="rect">
            <a:avLst/>
          </a:prstGeom>
          <a:ln w="12700">
            <a:solidFill>
              <a:schemeClr val="tx1"/>
            </a:solidFill>
          </a:ln>
        </p:spPr>
      </p:pic>
      <p:sp>
        <p:nvSpPr>
          <p:cNvPr id="6" name="TextBox 5">
            <a:extLst>
              <a:ext uri="{FF2B5EF4-FFF2-40B4-BE49-F238E27FC236}">
                <a16:creationId xmlns:a16="http://schemas.microsoft.com/office/drawing/2014/main" id="{E849A4D9-7532-8BD3-6948-AB2EFE7E294D}"/>
              </a:ext>
            </a:extLst>
          </p:cNvPr>
          <p:cNvSpPr txBox="1"/>
          <p:nvPr/>
        </p:nvSpPr>
        <p:spPr>
          <a:xfrm>
            <a:off x="631371" y="395873"/>
            <a:ext cx="2264228" cy="381000"/>
          </a:xfrm>
          <a:prstGeom prst="rect">
            <a:avLst/>
          </a:prstGeom>
          <a:noFill/>
        </p:spPr>
        <p:txBody>
          <a:bodyPr wrap="square" rtlCol="0">
            <a:spAutoFit/>
          </a:bodyPr>
          <a:lstStyle/>
          <a:p>
            <a:r>
              <a:rPr lang="en-ZA" b="1" dirty="0"/>
              <a:t>Login Page</a:t>
            </a:r>
          </a:p>
        </p:txBody>
      </p:sp>
      <p:sp>
        <p:nvSpPr>
          <p:cNvPr id="7" name="TextBox 6">
            <a:extLst>
              <a:ext uri="{FF2B5EF4-FFF2-40B4-BE49-F238E27FC236}">
                <a16:creationId xmlns:a16="http://schemas.microsoft.com/office/drawing/2014/main" id="{D458B06F-F338-0D08-7D5E-23C4A9500FF4}"/>
              </a:ext>
            </a:extLst>
          </p:cNvPr>
          <p:cNvSpPr txBox="1"/>
          <p:nvPr/>
        </p:nvSpPr>
        <p:spPr>
          <a:xfrm>
            <a:off x="810679" y="4630415"/>
            <a:ext cx="10107692" cy="646331"/>
          </a:xfrm>
          <a:prstGeom prst="rect">
            <a:avLst/>
          </a:prstGeom>
          <a:noFill/>
        </p:spPr>
        <p:txBody>
          <a:bodyPr wrap="square" rtlCol="0">
            <a:spAutoFit/>
          </a:bodyPr>
          <a:lstStyle/>
          <a:p>
            <a:r>
              <a:rPr lang="en-ZA" dirty="0"/>
              <a:t>This is the login page where we used </a:t>
            </a:r>
            <a:r>
              <a:rPr lang="en-ZA" dirty="0" err="1"/>
              <a:t>Supabase</a:t>
            </a:r>
            <a:r>
              <a:rPr lang="en-ZA" dirty="0"/>
              <a:t> Auth to create a secure login with Email verification that can switch from sign-in to create account and changes colour to show the user.</a:t>
            </a:r>
          </a:p>
        </p:txBody>
      </p:sp>
    </p:spTree>
    <p:extLst>
      <p:ext uri="{BB962C8B-B14F-4D97-AF65-F5344CB8AC3E}">
        <p14:creationId xmlns:p14="http://schemas.microsoft.com/office/powerpoint/2010/main" val="245236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D2C8F616-7B7D-3B5C-FDA7-E38AEE141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94022"/>
            <a:ext cx="6836229" cy="3132670"/>
          </a:xfrm>
          <a:prstGeom prst="rect">
            <a:avLst/>
          </a:prstGeom>
        </p:spPr>
      </p:pic>
      <p:pic>
        <p:nvPicPr>
          <p:cNvPr id="5" name="Picture 4" descr="A graph on a white background&#10;&#10;AI-generated content may be incorrect.">
            <a:extLst>
              <a:ext uri="{FF2B5EF4-FFF2-40B4-BE49-F238E27FC236}">
                <a16:creationId xmlns:a16="http://schemas.microsoft.com/office/drawing/2014/main" id="{A9B66794-F36F-6457-150A-046764ACE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315" y="3089793"/>
            <a:ext cx="7380514" cy="3382086"/>
          </a:xfrm>
          <a:prstGeom prst="rect">
            <a:avLst/>
          </a:prstGeom>
        </p:spPr>
      </p:pic>
      <p:sp>
        <p:nvSpPr>
          <p:cNvPr id="6" name="TextBox 5">
            <a:extLst>
              <a:ext uri="{FF2B5EF4-FFF2-40B4-BE49-F238E27FC236}">
                <a16:creationId xmlns:a16="http://schemas.microsoft.com/office/drawing/2014/main" id="{CF8974CE-490E-BDC9-824C-92B0C7C9BBC7}"/>
              </a:ext>
            </a:extLst>
          </p:cNvPr>
          <p:cNvSpPr txBox="1"/>
          <p:nvPr/>
        </p:nvSpPr>
        <p:spPr>
          <a:xfrm>
            <a:off x="391886" y="3922844"/>
            <a:ext cx="2264228" cy="381000"/>
          </a:xfrm>
          <a:prstGeom prst="rect">
            <a:avLst/>
          </a:prstGeom>
          <a:noFill/>
        </p:spPr>
        <p:txBody>
          <a:bodyPr wrap="square" rtlCol="0">
            <a:spAutoFit/>
          </a:bodyPr>
          <a:lstStyle/>
          <a:p>
            <a:r>
              <a:rPr lang="en-ZA" b="1" dirty="0"/>
              <a:t>Home Page</a:t>
            </a:r>
          </a:p>
        </p:txBody>
      </p:sp>
      <p:sp>
        <p:nvSpPr>
          <p:cNvPr id="7" name="TextBox 6">
            <a:extLst>
              <a:ext uri="{FF2B5EF4-FFF2-40B4-BE49-F238E27FC236}">
                <a16:creationId xmlns:a16="http://schemas.microsoft.com/office/drawing/2014/main" id="{C6A06E06-595A-87E4-DCAC-4AEBCC9270F1}"/>
              </a:ext>
            </a:extLst>
          </p:cNvPr>
          <p:cNvSpPr txBox="1"/>
          <p:nvPr/>
        </p:nvSpPr>
        <p:spPr>
          <a:xfrm>
            <a:off x="397023" y="4332653"/>
            <a:ext cx="3249692" cy="1754326"/>
          </a:xfrm>
          <a:prstGeom prst="rect">
            <a:avLst/>
          </a:prstGeom>
          <a:noFill/>
        </p:spPr>
        <p:txBody>
          <a:bodyPr wrap="square" rtlCol="0">
            <a:spAutoFit/>
          </a:bodyPr>
          <a:lstStyle/>
          <a:p>
            <a:r>
              <a:rPr lang="en-ZA" dirty="0"/>
              <a:t>This is the Home Page where the user is put and can see all their badges, level and progress over time where they will travel from here to learn / friends / daily challenge.</a:t>
            </a:r>
          </a:p>
        </p:txBody>
      </p:sp>
    </p:spTree>
    <p:extLst>
      <p:ext uri="{BB962C8B-B14F-4D97-AF65-F5344CB8AC3E}">
        <p14:creationId xmlns:p14="http://schemas.microsoft.com/office/powerpoint/2010/main" val="78665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808C2AEA-C834-9729-7A1A-90AFC496C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1156"/>
            <a:ext cx="6868886" cy="3141303"/>
          </a:xfrm>
          <a:prstGeom prst="rect">
            <a:avLst/>
          </a:prstGeom>
        </p:spPr>
      </p:pic>
      <p:pic>
        <p:nvPicPr>
          <p:cNvPr id="5" name="Picture 4" descr="A screenshot of a phone&#10;&#10;AI-generated content may be incorrect.">
            <a:extLst>
              <a:ext uri="{FF2B5EF4-FFF2-40B4-BE49-F238E27FC236}">
                <a16:creationId xmlns:a16="http://schemas.microsoft.com/office/drawing/2014/main" id="{606E8D00-46B1-1F9E-3A9F-E1912B584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942" y="2809461"/>
            <a:ext cx="7609071" cy="2713584"/>
          </a:xfrm>
          <a:prstGeom prst="rect">
            <a:avLst/>
          </a:prstGeom>
        </p:spPr>
      </p:pic>
      <p:sp>
        <p:nvSpPr>
          <p:cNvPr id="6" name="TextBox 5">
            <a:extLst>
              <a:ext uri="{FF2B5EF4-FFF2-40B4-BE49-F238E27FC236}">
                <a16:creationId xmlns:a16="http://schemas.microsoft.com/office/drawing/2014/main" id="{3B3AE177-1398-117C-E6E9-EABACE343CB5}"/>
              </a:ext>
            </a:extLst>
          </p:cNvPr>
          <p:cNvSpPr txBox="1"/>
          <p:nvPr/>
        </p:nvSpPr>
        <p:spPr>
          <a:xfrm>
            <a:off x="10036628" y="341445"/>
            <a:ext cx="2264228" cy="381000"/>
          </a:xfrm>
          <a:prstGeom prst="rect">
            <a:avLst/>
          </a:prstGeom>
          <a:noFill/>
        </p:spPr>
        <p:txBody>
          <a:bodyPr wrap="square" rtlCol="0">
            <a:spAutoFit/>
          </a:bodyPr>
          <a:lstStyle/>
          <a:p>
            <a:r>
              <a:rPr lang="en-ZA" b="1" dirty="0"/>
              <a:t>Learn Page</a:t>
            </a:r>
          </a:p>
        </p:txBody>
      </p:sp>
      <p:sp>
        <p:nvSpPr>
          <p:cNvPr id="7" name="TextBox 6">
            <a:extLst>
              <a:ext uri="{FF2B5EF4-FFF2-40B4-BE49-F238E27FC236}">
                <a16:creationId xmlns:a16="http://schemas.microsoft.com/office/drawing/2014/main" id="{715BB965-5E3A-B045-F676-B07E159C42EA}"/>
              </a:ext>
            </a:extLst>
          </p:cNvPr>
          <p:cNvSpPr txBox="1"/>
          <p:nvPr/>
        </p:nvSpPr>
        <p:spPr>
          <a:xfrm>
            <a:off x="6993764" y="920137"/>
            <a:ext cx="4817236" cy="1477328"/>
          </a:xfrm>
          <a:prstGeom prst="rect">
            <a:avLst/>
          </a:prstGeom>
          <a:noFill/>
        </p:spPr>
        <p:txBody>
          <a:bodyPr wrap="square" rtlCol="0">
            <a:spAutoFit/>
          </a:bodyPr>
          <a:lstStyle/>
          <a:p>
            <a:r>
              <a:rPr lang="en-ZA" dirty="0"/>
              <a:t>This is the Learn Page where we show the user will be shown different levels of difficulty modules of knowledge in different areas of finance where they can go and learn to earn points and level up.</a:t>
            </a:r>
          </a:p>
        </p:txBody>
      </p:sp>
    </p:spTree>
    <p:extLst>
      <p:ext uri="{BB962C8B-B14F-4D97-AF65-F5344CB8AC3E}">
        <p14:creationId xmlns:p14="http://schemas.microsoft.com/office/powerpoint/2010/main" val="344769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hat&#10;&#10;AI-generated content may be incorrect.">
            <a:extLst>
              <a:ext uri="{FF2B5EF4-FFF2-40B4-BE49-F238E27FC236}">
                <a16:creationId xmlns:a16="http://schemas.microsoft.com/office/drawing/2014/main" id="{AD5A0CDF-6B19-48C9-5A98-B6BE709E7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446" y="1453386"/>
            <a:ext cx="3971568" cy="3951227"/>
          </a:xfrm>
          <a:prstGeom prst="rect">
            <a:avLst/>
          </a:prstGeom>
        </p:spPr>
      </p:pic>
      <p:pic>
        <p:nvPicPr>
          <p:cNvPr id="5" name="Picture 4" descr="A screenshot of a video game&#10;&#10;AI-generated content may be incorrect.">
            <a:extLst>
              <a:ext uri="{FF2B5EF4-FFF2-40B4-BE49-F238E27FC236}">
                <a16:creationId xmlns:a16="http://schemas.microsoft.com/office/drawing/2014/main" id="{2F62266F-96BA-35F6-E6DA-58E541840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855" y="1570416"/>
            <a:ext cx="3783210" cy="3834197"/>
          </a:xfrm>
          <a:prstGeom prst="rect">
            <a:avLst/>
          </a:prstGeom>
        </p:spPr>
      </p:pic>
      <p:sp>
        <p:nvSpPr>
          <p:cNvPr id="6" name="TextBox 5">
            <a:extLst>
              <a:ext uri="{FF2B5EF4-FFF2-40B4-BE49-F238E27FC236}">
                <a16:creationId xmlns:a16="http://schemas.microsoft.com/office/drawing/2014/main" id="{24B8B6EE-F34F-1703-296E-E395294261E9}"/>
              </a:ext>
            </a:extLst>
          </p:cNvPr>
          <p:cNvSpPr txBox="1"/>
          <p:nvPr/>
        </p:nvSpPr>
        <p:spPr>
          <a:xfrm>
            <a:off x="664028" y="635359"/>
            <a:ext cx="2971800" cy="369332"/>
          </a:xfrm>
          <a:prstGeom prst="rect">
            <a:avLst/>
          </a:prstGeom>
          <a:noFill/>
        </p:spPr>
        <p:txBody>
          <a:bodyPr wrap="square" rtlCol="0">
            <a:spAutoFit/>
          </a:bodyPr>
          <a:lstStyle/>
          <a:p>
            <a:r>
              <a:rPr lang="en-ZA" b="1" dirty="0"/>
              <a:t>Daily Challenge Page</a:t>
            </a:r>
          </a:p>
        </p:txBody>
      </p:sp>
      <p:sp>
        <p:nvSpPr>
          <p:cNvPr id="7" name="TextBox 6">
            <a:extLst>
              <a:ext uri="{FF2B5EF4-FFF2-40B4-BE49-F238E27FC236}">
                <a16:creationId xmlns:a16="http://schemas.microsoft.com/office/drawing/2014/main" id="{3560F07C-7E6E-D36C-9A36-3FF2D743E685}"/>
              </a:ext>
            </a:extLst>
          </p:cNvPr>
          <p:cNvSpPr txBox="1"/>
          <p:nvPr/>
        </p:nvSpPr>
        <p:spPr>
          <a:xfrm>
            <a:off x="788908" y="5576310"/>
            <a:ext cx="10107692" cy="646331"/>
          </a:xfrm>
          <a:prstGeom prst="rect">
            <a:avLst/>
          </a:prstGeom>
          <a:noFill/>
        </p:spPr>
        <p:txBody>
          <a:bodyPr wrap="square" rtlCol="0">
            <a:spAutoFit/>
          </a:bodyPr>
          <a:lstStyle/>
          <a:p>
            <a:r>
              <a:rPr lang="en-ZA" dirty="0"/>
              <a:t>This is the daily challenge page where users will go each day to complete their daily challenge which is scaled based on their level as higher level users will do more difficult level challenges.</a:t>
            </a:r>
          </a:p>
        </p:txBody>
      </p:sp>
    </p:spTree>
    <p:extLst>
      <p:ext uri="{BB962C8B-B14F-4D97-AF65-F5344CB8AC3E}">
        <p14:creationId xmlns:p14="http://schemas.microsoft.com/office/powerpoint/2010/main" val="321203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671DA97E-241C-D3B4-3E96-900CC028B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278" y="1327944"/>
            <a:ext cx="9547443" cy="4202111"/>
          </a:xfrm>
          <a:prstGeom prst="rect">
            <a:avLst/>
          </a:prstGeom>
        </p:spPr>
      </p:pic>
      <p:sp>
        <p:nvSpPr>
          <p:cNvPr id="4" name="TextBox 3">
            <a:extLst>
              <a:ext uri="{FF2B5EF4-FFF2-40B4-BE49-F238E27FC236}">
                <a16:creationId xmlns:a16="http://schemas.microsoft.com/office/drawing/2014/main" id="{B9476323-DE2A-246A-43E7-EABFBB80E621}"/>
              </a:ext>
            </a:extLst>
          </p:cNvPr>
          <p:cNvSpPr txBox="1"/>
          <p:nvPr/>
        </p:nvSpPr>
        <p:spPr>
          <a:xfrm>
            <a:off x="631371" y="395873"/>
            <a:ext cx="2264228" cy="381000"/>
          </a:xfrm>
          <a:prstGeom prst="rect">
            <a:avLst/>
          </a:prstGeom>
          <a:noFill/>
        </p:spPr>
        <p:txBody>
          <a:bodyPr wrap="square" rtlCol="0">
            <a:spAutoFit/>
          </a:bodyPr>
          <a:lstStyle/>
          <a:p>
            <a:r>
              <a:rPr lang="en-ZA" b="1" dirty="0"/>
              <a:t>Leaderboard Page</a:t>
            </a:r>
          </a:p>
        </p:txBody>
      </p:sp>
      <p:sp>
        <p:nvSpPr>
          <p:cNvPr id="5" name="TextBox 4">
            <a:extLst>
              <a:ext uri="{FF2B5EF4-FFF2-40B4-BE49-F238E27FC236}">
                <a16:creationId xmlns:a16="http://schemas.microsoft.com/office/drawing/2014/main" id="{3C7790E2-CABE-DA9F-9E0D-705F5CAF2892}"/>
              </a:ext>
            </a:extLst>
          </p:cNvPr>
          <p:cNvSpPr txBox="1"/>
          <p:nvPr/>
        </p:nvSpPr>
        <p:spPr>
          <a:xfrm>
            <a:off x="963079" y="5757960"/>
            <a:ext cx="10107692" cy="646331"/>
          </a:xfrm>
          <a:prstGeom prst="rect">
            <a:avLst/>
          </a:prstGeom>
          <a:noFill/>
        </p:spPr>
        <p:txBody>
          <a:bodyPr wrap="square" rtlCol="0">
            <a:spAutoFit/>
          </a:bodyPr>
          <a:lstStyle/>
          <a:p>
            <a:r>
              <a:rPr lang="en-ZA" dirty="0"/>
              <a:t>This is the Friends page where users can go see a leaderboard of their friends and see where and which skills their friends have compared to themselves.</a:t>
            </a:r>
          </a:p>
        </p:txBody>
      </p:sp>
    </p:spTree>
    <p:extLst>
      <p:ext uri="{BB962C8B-B14F-4D97-AF65-F5344CB8AC3E}">
        <p14:creationId xmlns:p14="http://schemas.microsoft.com/office/powerpoint/2010/main" val="75652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3E9468-FD75-94AC-03B1-02DB3E38392F}"/>
              </a:ext>
            </a:extLst>
          </p:cNvPr>
          <p:cNvSpPr/>
          <p:nvPr/>
        </p:nvSpPr>
        <p:spPr>
          <a:xfrm>
            <a:off x="2787518" y="2644170"/>
            <a:ext cx="6616964" cy="1569660"/>
          </a:xfrm>
          <a:prstGeom prst="rect">
            <a:avLst/>
          </a:prstGeom>
          <a:noFill/>
        </p:spPr>
        <p:txBody>
          <a:bodyPr wrap="square" lIns="91440" tIns="45720" rIns="91440" bIns="45720">
            <a:spAutoFit/>
          </a:bodyPr>
          <a:lstStyle/>
          <a:p>
            <a:pPr algn="ctr"/>
            <a:r>
              <a:rPr lang="en-US" sz="9600" b="1" cap="none" spc="0" dirty="0">
                <a:ln w="22225">
                  <a:solidFill>
                    <a:srgbClr val="FF5630"/>
                  </a:solidFill>
                  <a:prstDash val="solid"/>
                </a:ln>
                <a:solidFill>
                  <a:srgbClr val="FF5630"/>
                </a:solidFill>
                <a:effectLst/>
              </a:rPr>
              <a:t>Thank You!</a:t>
            </a:r>
          </a:p>
        </p:txBody>
      </p:sp>
    </p:spTree>
    <p:extLst>
      <p:ext uri="{BB962C8B-B14F-4D97-AF65-F5344CB8AC3E}">
        <p14:creationId xmlns:p14="http://schemas.microsoft.com/office/powerpoint/2010/main" val="2804111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185</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Müller</dc:creator>
  <cp:lastModifiedBy>Jordan Müller</cp:lastModifiedBy>
  <cp:revision>2</cp:revision>
  <dcterms:created xsi:type="dcterms:W3CDTF">2025-09-14T01:57:28Z</dcterms:created>
  <dcterms:modified xsi:type="dcterms:W3CDTF">2025-09-14T02:07:58Z</dcterms:modified>
</cp:coreProperties>
</file>