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468"/>
    <a:srgbClr val="FABB19"/>
    <a:srgbClr val="E986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8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A313B-1784-8985-FCB4-FCB26E8DD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2594C9-1FF2-A541-0F7E-9AE59976DB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048892-E4AB-72BD-D387-9DA5F71B8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8FA4-8694-4C7D-B2BB-677D5A23FF89}" type="datetimeFigureOut">
              <a:rPr lang="es-ES" smtClean="0"/>
              <a:t>02/09/2024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A5752C-1A5C-D341-EF30-8A41E4C1A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9BD17C-7195-0AD7-727D-56D749764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C1B6-216C-45BB-BC74-7714149638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567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C6A85F-0681-B936-88ED-9637BC9A9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0108DC3-2C51-AE83-81D1-78D6AD8C1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2496DE-3CC3-FF3C-C6F5-4F1D64D0C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8FA4-8694-4C7D-B2BB-677D5A23FF89}" type="datetimeFigureOut">
              <a:rPr lang="es-ES" smtClean="0"/>
              <a:t>02/09/2024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5EA532-716D-F1EB-7FF0-442F68670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042843-E269-A723-76D2-67261A3D4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C1B6-216C-45BB-BC74-7714149638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367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0538AC7-C7FE-7579-546D-9371B7F3B0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A24B4B5-1870-840E-AD15-A870002BB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EAEC1D-96B6-CDA1-ABC8-CCEC3B9FB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8FA4-8694-4C7D-B2BB-677D5A23FF89}" type="datetimeFigureOut">
              <a:rPr lang="es-ES" smtClean="0"/>
              <a:t>02/09/2024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475E7C-54DD-8BB0-06D7-C640C49FB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07E4E6-9EF8-AF9D-838D-4D1DE0372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C1B6-216C-45BB-BC74-7714149638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2348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E8F4AD-5ED5-9731-E317-2FB255C30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4AFEC2-720D-C1B0-54E3-A507C756C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D5F501-58D1-6E50-7651-B7E5DECA1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8FA4-8694-4C7D-B2BB-677D5A23FF89}" type="datetimeFigureOut">
              <a:rPr lang="es-ES" smtClean="0"/>
              <a:t>02/09/2024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0C73F8-28E4-ED19-F3E7-95A06190E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FDFD82-6968-6BF0-E31A-7C0B9EB0C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C1B6-216C-45BB-BC74-7714149638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2477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6B9C0-05AA-FFBD-A09D-A24553EAB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D810C4-9515-2AF7-5244-6ADC25A3C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352EAE-1EB8-19DC-6D48-F502C4765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8FA4-8694-4C7D-B2BB-677D5A23FF89}" type="datetimeFigureOut">
              <a:rPr lang="es-ES" smtClean="0"/>
              <a:t>02/09/2024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3C1CD4-35DF-228D-2791-34CBBA77C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F455DC-79C6-D507-4D1C-EEFD715CA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C1B6-216C-45BB-BC74-7714149638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9732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953473-3529-2F50-CBE8-E5F0A26FB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498101-826E-77B0-3C22-4FAB68695A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E7F86A-0E35-7ABC-C835-EE6814C08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08DAA6-2090-4B0A-4529-6007C4798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8FA4-8694-4C7D-B2BB-677D5A23FF89}" type="datetimeFigureOut">
              <a:rPr lang="es-ES" smtClean="0"/>
              <a:t>02/09/2024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249F96-57A9-8636-E96F-499B7F1B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9F04EC3-C286-8A2B-1DA5-219626F6C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C1B6-216C-45BB-BC74-7714149638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308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465A2-1F39-1DC6-988F-5B5184A81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FB00FC-8F86-C650-AD36-03477C3AD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7F5E2FA-F670-4C63-C33B-FD504B2A3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E808FF9-52B1-7DF4-8C2F-430A6075E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D171661-59AB-9433-DAC7-FDCF7B0DC0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6C95145-6356-E0D5-C331-40D014161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8FA4-8694-4C7D-B2BB-677D5A23FF89}" type="datetimeFigureOut">
              <a:rPr lang="es-ES" smtClean="0"/>
              <a:t>02/09/2024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27350C0-FCBB-0829-5A65-3249B0C1C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B5739D8-1630-74AE-4329-469A8CD3E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C1B6-216C-45BB-BC74-7714149638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6054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E30C12-F536-7460-FCFC-0E1BBB579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73092B3-0DBB-006C-56EC-CFD4D45C3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8FA4-8694-4C7D-B2BB-677D5A23FF89}" type="datetimeFigureOut">
              <a:rPr lang="es-ES" smtClean="0"/>
              <a:t>02/09/2024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3016021-5B86-4C2D-CD3C-C5A4FA602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0E8D611-F932-A599-3199-3BBBA23C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C1B6-216C-45BB-BC74-7714149638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2847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CF61A13-F448-1122-FCBE-95DF55232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8FA4-8694-4C7D-B2BB-677D5A23FF89}" type="datetimeFigureOut">
              <a:rPr lang="es-ES" smtClean="0"/>
              <a:t>02/09/2024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1ED78EB-8632-7104-2EAA-DF1DE516F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9E2467B-5446-32F8-1B95-E72E55E12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C1B6-216C-45BB-BC74-7714149638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436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C5D272-0543-EDEC-5537-D1C10D0AA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39BB41-2D59-B47B-1B24-D6352E012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E10BF43-CDF7-E8B6-839B-4532B1FA2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D2C31B-4550-A480-7B55-155A350E8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8FA4-8694-4C7D-B2BB-677D5A23FF89}" type="datetimeFigureOut">
              <a:rPr lang="es-ES" smtClean="0"/>
              <a:t>02/09/2024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F29C86-4F24-842F-3ECB-6CF8CA188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819285-E937-24B0-CC73-09872B2AE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C1B6-216C-45BB-BC74-7714149638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204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6A6544-0D80-AB2F-AC9C-53DA034F3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A123A3B-EA40-FF29-37AD-B8D940B09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85304FE-1AF2-95CF-C792-782EE937E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638BF5-FCC8-73CA-8E8B-58F5551CA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8FA4-8694-4C7D-B2BB-677D5A23FF89}" type="datetimeFigureOut">
              <a:rPr lang="es-ES" smtClean="0"/>
              <a:t>02/09/2024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D51D84-4E4E-C433-A850-E30DBFE22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B9A5BC-114D-AE80-C5FA-7B2B7AD1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C1B6-216C-45BB-BC74-7714149638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773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A7E8D1B-C3C1-9F0E-90D9-9BDA30E65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F7549C-0788-4717-EA77-18656CF8D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9F2307-28D2-101E-582F-C6FB3874C9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FA8FA4-8694-4C7D-B2BB-677D5A23FF89}" type="datetimeFigureOut">
              <a:rPr lang="es-ES" smtClean="0"/>
              <a:t>02/09/2024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2302B8-BCB6-5C53-504A-49D1C0A49A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7F1092-2478-9BF9-C2E9-45DB6BEE8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DBC1B6-216C-45BB-BC74-7714149638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211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C9BC700-BB98-0665-DBDB-4F5F0E0980D0}"/>
              </a:ext>
            </a:extLst>
          </p:cNvPr>
          <p:cNvSpPr txBox="1"/>
          <p:nvPr/>
        </p:nvSpPr>
        <p:spPr>
          <a:xfrm>
            <a:off x="877019" y="1121435"/>
            <a:ext cx="10437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OPTIMIZACIÓN DE LA GESTIÓN DE INVENTARIO DE EQUIPOS MEDIANTE EL DISEÑO E IMPLEMENTACIÓN DE UN MÓDULO CON GESTIÓN DE MOVIMIENTOS Y REPORTES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C5BBCF6-63DF-C293-0A5D-3F747775A13E}"/>
              </a:ext>
            </a:extLst>
          </p:cNvPr>
          <p:cNvSpPr txBox="1"/>
          <p:nvPr/>
        </p:nvSpPr>
        <p:spPr>
          <a:xfrm>
            <a:off x="4032774" y="2176700"/>
            <a:ext cx="4126451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John Jordan Quispe Supo</a:t>
            </a:r>
          </a:p>
          <a:p>
            <a:pPr algn="ctr"/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Instituto de Educación Superior Privado del Sur</a:t>
            </a:r>
          </a:p>
          <a:p>
            <a:pPr algn="ctr"/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Desarrollo de Sistemas de Información</a:t>
            </a:r>
          </a:p>
          <a:p>
            <a:pPr algn="ctr"/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Gustavo Delgado Ugarte</a:t>
            </a:r>
          </a:p>
          <a:p>
            <a:pPr algn="ctr"/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 de abril de 2024</a:t>
            </a:r>
          </a:p>
        </p:txBody>
      </p: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07BE687A-377C-2CC3-E595-E19E4BA7B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374" y="4955514"/>
            <a:ext cx="23812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937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Marcador de contenido 25">
            <a:extLst>
              <a:ext uri="{FF2B5EF4-FFF2-40B4-BE49-F238E27FC236}">
                <a16:creationId xmlns:a16="http://schemas.microsoft.com/office/drawing/2014/main" id="{2F291D8C-FAC0-7A4F-F69B-21997F924D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C0E55C0-E39F-3788-A241-5C96E46FDB00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gradFill>
            <a:gsLst>
              <a:gs pos="0">
                <a:srgbClr val="E98618"/>
              </a:gs>
              <a:gs pos="15000">
                <a:srgbClr val="FABB19"/>
              </a:gs>
              <a:gs pos="30000">
                <a:srgbClr val="003468"/>
              </a:gs>
              <a:gs pos="100000">
                <a:srgbClr val="003468"/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63836E2-42D3-7ABA-8B7A-424A5012C67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00346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AFD72F9D-5AA8-987C-2C12-606A47A8653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</a:t>
            </a:r>
          </a:p>
        </p:txBody>
      </p:sp>
      <p:pic>
        <p:nvPicPr>
          <p:cNvPr id="29" name="Marcador de contenido 5" descr="Texto&#10;&#10;Descripción generada automáticamente">
            <a:extLst>
              <a:ext uri="{FF2B5EF4-FFF2-40B4-BE49-F238E27FC236}">
                <a16:creationId xmlns:a16="http://schemas.microsoft.com/office/drawing/2014/main" id="{E68254F0-A1B9-93B5-8F11-85DDB2722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127"/>
            <a:ext cx="1048768" cy="343996"/>
          </a:xfrm>
          <a:prstGeom prst="rect">
            <a:avLst/>
          </a:prstGeom>
        </p:spPr>
      </p:pic>
      <p:pic>
        <p:nvPicPr>
          <p:cNvPr id="30" name="Imagen 29" descr="Texto&#10;&#10;Descripción generada automáticamente">
            <a:extLst>
              <a:ext uri="{FF2B5EF4-FFF2-40B4-BE49-F238E27FC236}">
                <a16:creationId xmlns:a16="http://schemas.microsoft.com/office/drawing/2014/main" id="{B5FF142C-6123-81BD-EFF5-8A6BB6A6E0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195" y="3268553"/>
            <a:ext cx="2590800" cy="666750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7C9E306A-BACD-9C21-E335-A4A98219E7E2}"/>
              </a:ext>
            </a:extLst>
          </p:cNvPr>
          <p:cNvSpPr txBox="1"/>
          <p:nvPr/>
        </p:nvSpPr>
        <p:spPr>
          <a:xfrm>
            <a:off x="838200" y="2698472"/>
            <a:ext cx="4948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Figura 1</a:t>
            </a:r>
          </a:p>
          <a:p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Logo de Soluciones de Información </a:t>
            </a:r>
            <a:r>
              <a:rPr lang="es-E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NextSoft</a:t>
            </a:r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S.A.C.</a:t>
            </a:r>
          </a:p>
        </p:txBody>
      </p:sp>
    </p:spTree>
    <p:extLst>
      <p:ext uri="{BB962C8B-B14F-4D97-AF65-F5344CB8AC3E}">
        <p14:creationId xmlns:p14="http://schemas.microsoft.com/office/powerpoint/2010/main" val="460665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 descr="Texto&#10;&#10;Descripción generada automáticamente">
            <a:extLst>
              <a:ext uri="{FF2B5EF4-FFF2-40B4-BE49-F238E27FC236}">
                <a16:creationId xmlns:a16="http://schemas.microsoft.com/office/drawing/2014/main" id="{816CAFE8-2C37-E369-2477-54F24F0E5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127"/>
            <a:ext cx="1048768" cy="343996"/>
          </a:xfr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5C0E55C0-E39F-3788-A241-5C96E46FDB00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gradFill>
            <a:gsLst>
              <a:gs pos="0">
                <a:srgbClr val="E98618"/>
              </a:gs>
              <a:gs pos="15000">
                <a:srgbClr val="FABB19"/>
              </a:gs>
              <a:gs pos="30000">
                <a:srgbClr val="003468"/>
              </a:gs>
              <a:gs pos="100000">
                <a:srgbClr val="003468"/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63836E2-42D3-7ABA-8B7A-424A5012C67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00346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8FD27C72-678C-FA5A-DB3F-A03AFC86948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5904793-D877-8DE9-691C-5375DB65FDD1}"/>
              </a:ext>
            </a:extLst>
          </p:cNvPr>
          <p:cNvSpPr txBox="1"/>
          <p:nvPr/>
        </p:nvSpPr>
        <p:spPr>
          <a:xfrm>
            <a:off x="838200" y="2113342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Desarrollar e implementar un módulo de gestión de inventario de equipos que permita optimizar el control de recursos, incluyendo el registro de equipos, movimientos, transferencias entre almacenes, y la generación de reportes detallados, mejorando así la eficiencia operativa de las empresas que lo utilicen.</a:t>
            </a: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Específicos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Analizar y definir los requisitos funcionales y no funcionales.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Diseñar un sistema que contemple todas las funciones clave de la gestión de inventario de equipos.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Desarrollar el módulo utilizando tecnologías actuales.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Implementar y probar el módulo en un entorno real.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Generar reportes detallados.</a:t>
            </a:r>
          </a:p>
        </p:txBody>
      </p:sp>
    </p:spTree>
    <p:extLst>
      <p:ext uri="{BB962C8B-B14F-4D97-AF65-F5344CB8AC3E}">
        <p14:creationId xmlns:p14="http://schemas.microsoft.com/office/powerpoint/2010/main" val="1785335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 descr="Texto&#10;&#10;Descripción generada automáticamente">
            <a:extLst>
              <a:ext uri="{FF2B5EF4-FFF2-40B4-BE49-F238E27FC236}">
                <a16:creationId xmlns:a16="http://schemas.microsoft.com/office/drawing/2014/main" id="{816CAFE8-2C37-E369-2477-54F24F0E5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127"/>
            <a:ext cx="1048768" cy="343996"/>
          </a:xfr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5C0E55C0-E39F-3788-A241-5C96E46FDB00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gradFill>
            <a:gsLst>
              <a:gs pos="0">
                <a:srgbClr val="E98618"/>
              </a:gs>
              <a:gs pos="15000">
                <a:srgbClr val="FABB19"/>
              </a:gs>
              <a:gs pos="30000">
                <a:srgbClr val="003468"/>
              </a:gs>
              <a:gs pos="100000">
                <a:srgbClr val="003468"/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63836E2-42D3-7ABA-8B7A-424A5012C67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00346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C7EBEFF0-B2E5-8A26-EBB6-D44643E8040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Metodología</a:t>
            </a:r>
          </a:p>
        </p:txBody>
      </p:sp>
    </p:spTree>
    <p:extLst>
      <p:ext uri="{BB962C8B-B14F-4D97-AF65-F5344CB8AC3E}">
        <p14:creationId xmlns:p14="http://schemas.microsoft.com/office/powerpoint/2010/main" val="4284295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 descr="Texto&#10;&#10;Descripción generada automáticamente">
            <a:extLst>
              <a:ext uri="{FF2B5EF4-FFF2-40B4-BE49-F238E27FC236}">
                <a16:creationId xmlns:a16="http://schemas.microsoft.com/office/drawing/2014/main" id="{816CAFE8-2C37-E369-2477-54F24F0E5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127"/>
            <a:ext cx="1048768" cy="343996"/>
          </a:xfr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5C0E55C0-E39F-3788-A241-5C96E46FDB00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gradFill>
            <a:gsLst>
              <a:gs pos="0">
                <a:srgbClr val="E98618"/>
              </a:gs>
              <a:gs pos="15000">
                <a:srgbClr val="FABB19"/>
              </a:gs>
              <a:gs pos="30000">
                <a:srgbClr val="003468"/>
              </a:gs>
              <a:gs pos="100000">
                <a:srgbClr val="003468"/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63836E2-42D3-7ABA-8B7A-424A5012C67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00346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567C545-BA52-279B-A020-1E579C1B14D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Desarrollo e Implementación</a:t>
            </a:r>
          </a:p>
        </p:txBody>
      </p:sp>
    </p:spTree>
    <p:extLst>
      <p:ext uri="{BB962C8B-B14F-4D97-AF65-F5344CB8AC3E}">
        <p14:creationId xmlns:p14="http://schemas.microsoft.com/office/powerpoint/2010/main" val="80332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 descr="Texto&#10;&#10;Descripción generada automáticamente">
            <a:extLst>
              <a:ext uri="{FF2B5EF4-FFF2-40B4-BE49-F238E27FC236}">
                <a16:creationId xmlns:a16="http://schemas.microsoft.com/office/drawing/2014/main" id="{816CAFE8-2C37-E369-2477-54F24F0E5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127"/>
            <a:ext cx="1048768" cy="343996"/>
          </a:xfr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5C0E55C0-E39F-3788-A241-5C96E46FDB00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gradFill>
            <a:gsLst>
              <a:gs pos="0">
                <a:srgbClr val="E98618"/>
              </a:gs>
              <a:gs pos="15000">
                <a:srgbClr val="FABB19"/>
              </a:gs>
              <a:gs pos="30000">
                <a:srgbClr val="003468"/>
              </a:gs>
              <a:gs pos="100000">
                <a:srgbClr val="003468"/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63836E2-42D3-7ABA-8B7A-424A5012C67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00346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730AA4B5-2D66-8A29-525C-804EBA17FE0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1299858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 descr="Texto&#10;&#10;Descripción generada automáticamente">
            <a:extLst>
              <a:ext uri="{FF2B5EF4-FFF2-40B4-BE49-F238E27FC236}">
                <a16:creationId xmlns:a16="http://schemas.microsoft.com/office/drawing/2014/main" id="{816CAFE8-2C37-E369-2477-54F24F0E5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127"/>
            <a:ext cx="1048768" cy="343996"/>
          </a:xfr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5C0E55C0-E39F-3788-A241-5C96E46FDB00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gradFill>
            <a:gsLst>
              <a:gs pos="0">
                <a:srgbClr val="E98618"/>
              </a:gs>
              <a:gs pos="15000">
                <a:srgbClr val="FABB19"/>
              </a:gs>
              <a:gs pos="30000">
                <a:srgbClr val="003468"/>
              </a:gs>
              <a:gs pos="100000">
                <a:srgbClr val="003468"/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63836E2-42D3-7ABA-8B7A-424A5012C67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00346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873975CB-2F93-1353-5760-82B191A3A96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Conclusiones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25FCA682-DDBB-82B9-9FCF-329E1D31D3C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Integración exitosa con sistemas existentes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Arquitectura técnica sólida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Funcionalidades clave y experiencia del usuario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Pruebas exhaustivas y aseguramiento de calidad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Resultados y beneficios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Futuras mejoras y extensibilidades</a:t>
            </a:r>
          </a:p>
        </p:txBody>
      </p:sp>
    </p:spTree>
    <p:extLst>
      <p:ext uri="{BB962C8B-B14F-4D97-AF65-F5344CB8AC3E}">
        <p14:creationId xmlns:p14="http://schemas.microsoft.com/office/powerpoint/2010/main" val="2762055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 descr="Texto&#10;&#10;Descripción generada automáticamente">
            <a:extLst>
              <a:ext uri="{FF2B5EF4-FFF2-40B4-BE49-F238E27FC236}">
                <a16:creationId xmlns:a16="http://schemas.microsoft.com/office/drawing/2014/main" id="{816CAFE8-2C37-E369-2477-54F24F0E5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127"/>
            <a:ext cx="1048768" cy="343996"/>
          </a:xfr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5C0E55C0-E39F-3788-A241-5C96E46FDB00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gradFill>
            <a:gsLst>
              <a:gs pos="0">
                <a:srgbClr val="E98618"/>
              </a:gs>
              <a:gs pos="15000">
                <a:srgbClr val="FABB19"/>
              </a:gs>
              <a:gs pos="30000">
                <a:srgbClr val="003468"/>
              </a:gs>
              <a:gs pos="100000">
                <a:srgbClr val="003468"/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63836E2-42D3-7ABA-8B7A-424A5012C67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00346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D48843-08ED-7CC1-59FD-1D4E2751791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Capacitación continua de los usuarios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Monitoreo y mantenimiento regular del sistema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Extensión de funcionalidades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Revisión periódica de la seguridad del sistema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Evaluación de la satisfacción del usuario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Documentación y actualización constante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Exploración de nuevas tecnologías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1D26302B-85FC-4B9F-8744-4BDD3AEB103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Recomendaciones</a:t>
            </a:r>
          </a:p>
        </p:txBody>
      </p:sp>
    </p:spTree>
    <p:extLst>
      <p:ext uri="{BB962C8B-B14F-4D97-AF65-F5344CB8AC3E}">
        <p14:creationId xmlns:p14="http://schemas.microsoft.com/office/powerpoint/2010/main" val="19249707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231</Words>
  <Application>Microsoft Office PowerPoint</Application>
  <PresentationFormat>Panorámica</PresentationFormat>
  <Paragraphs>41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Jordan Noah</dc:creator>
  <cp:lastModifiedBy>Jordan Noah</cp:lastModifiedBy>
  <cp:revision>3</cp:revision>
  <dcterms:created xsi:type="dcterms:W3CDTF">2024-09-01T18:48:43Z</dcterms:created>
  <dcterms:modified xsi:type="dcterms:W3CDTF">2024-09-03T04:25:56Z</dcterms:modified>
</cp:coreProperties>
</file>