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8"/>
    <a:srgbClr val="FABB19"/>
    <a:srgbClr val="E98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313B-1784-8985-FCB4-FCB26E8D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594C9-1FF2-A541-0F7E-9AE59976D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48892-E4AB-72BD-D387-9DA5F71B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5752C-1A5C-D341-EF30-8A41E4C1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BD17C-7195-0AD7-727D-56D74976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6A85F-0681-B936-88ED-9637BC9A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108DC3-2C51-AE83-81D1-78D6AD8C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496DE-3CC3-FF3C-C6F5-4F1D64D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EA532-716D-F1EB-7FF0-442F686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42843-E269-A723-76D2-67261A3D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538AC7-C7FE-7579-546D-9371B7F3B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4B4B5-1870-840E-AD15-A870002B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AEC1D-96B6-CDA1-ABC8-CCEC3B9F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75E7C-54DD-8BB0-06D7-C640C49F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07E4E6-9EF8-AF9D-838D-4D1DE037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3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F4AD-5ED5-9731-E317-2FB255C3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AFEC2-720D-C1B0-54E3-A507C756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D5F501-58D1-6E50-7651-B7E5DEC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C73F8-28E4-ED19-F3E7-95A06190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DFD82-6968-6BF0-E31A-7C0B9EB0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47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6B9C0-05AA-FFBD-A09D-A24553EA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810C4-9515-2AF7-5244-6ADC25A3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52EAE-1EB8-19DC-6D48-F502C476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3C1CD4-35DF-228D-2791-34CBBA77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455DC-79C6-D507-4D1C-EEFD715C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7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3473-3529-2F50-CBE8-E5F0A26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98101-826E-77B0-3C22-4FAB6869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E7F86A-0E35-7ABC-C835-EE6814C0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08DAA6-2090-4B0A-4529-6007C479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249F96-57A9-8636-E96F-499B7F1B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F04EC3-C286-8A2B-1DA5-219626F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0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65A2-1F39-1DC6-988F-5B5184A8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B00FC-8F86-C650-AD36-03477C3A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F5E2FA-F670-4C63-C33B-FD504B2A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808FF9-52B1-7DF4-8C2F-430A6075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171661-59AB-9433-DAC7-FDCF7B0DC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C95145-6356-E0D5-C331-40D01416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7350C0-FCBB-0829-5A65-3249B0C1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5739D8-1630-74AE-4329-469A8CD3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0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30C12-F536-7460-FCFC-0E1BBB57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3092B3-0DBB-006C-56EC-CFD4D45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016021-5B86-4C2D-CD3C-C5A4FA60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E8D611-F932-A599-3199-3BBBA23C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4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F61A13-F448-1122-FCBE-95DF5523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ED78EB-8632-7104-2EAA-DF1DE516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E2467B-5446-32F8-1B95-E72E55E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36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5D272-0543-EDEC-5537-D1C10D0A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9BB41-2D59-B47B-1B24-D6352E01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10BF43-CDF7-E8B6-839B-4532B1FA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D2C31B-4550-A480-7B55-155A350E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F29C86-4F24-842F-3ECB-6CF8CA1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819285-E937-24B0-CC73-09872B2A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0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6544-0D80-AB2F-AC9C-53DA034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123A3B-EA40-FF29-37AD-B8D940B0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304FE-1AF2-95CF-C792-782EE937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638BF5-FCC8-73CA-8E8B-58F5551C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D51D84-4E4E-C433-A850-E30DBFE2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B9A5BC-114D-AE80-C5FA-7B2B7AD1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7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7E8D1B-C3C1-9F0E-90D9-9BDA30E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F7549C-0788-4717-EA77-18656CF8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F2307-28D2-101E-582F-C6FB3874C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A8FA4-8694-4C7D-B2BB-677D5A23FF89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302B8-BCB6-5C53-504A-49D1C0A49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F1092-2478-9BF9-C2E9-45DB6BEE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11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9BC700-BB98-0665-DBDB-4F5F0E0980D0}"/>
              </a:ext>
            </a:extLst>
          </p:cNvPr>
          <p:cNvSpPr txBox="1"/>
          <p:nvPr/>
        </p:nvSpPr>
        <p:spPr>
          <a:xfrm>
            <a:off x="877019" y="1121435"/>
            <a:ext cx="1043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OPTIMIZACIÓN DE LA GESTIÓN DE INVENTARIO DE EQUIPOS MEDIANTE EL DISEÑO E IMPLEMENTACIÓN DE UN MÓDULO CON GESTIÓN DE MOVIMIENTOS Y 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5BBCF6-63DF-C293-0A5D-3F747775A13E}"/>
              </a:ext>
            </a:extLst>
          </p:cNvPr>
          <p:cNvSpPr txBox="1"/>
          <p:nvPr/>
        </p:nvSpPr>
        <p:spPr>
          <a:xfrm>
            <a:off x="4032774" y="2176700"/>
            <a:ext cx="412645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Jordan Quispe Supo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de Educación Superior Privado del Sur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Sistemas de Información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Delgado Ugarte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de abril de 2024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7BE687A-377C-2CC3-E595-E19E4BA7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4" y="4955514"/>
            <a:ext cx="2381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FD72F9D-5AA8-987C-2C12-606A47A865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pic>
        <p:nvPicPr>
          <p:cNvPr id="29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E68254F0-A1B9-93B5-8F11-85DDB272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  <a:prstGeom prst="rect">
            <a:avLst/>
          </a:prstGeom>
        </p:spPr>
      </p:pic>
      <p:pic>
        <p:nvPicPr>
          <p:cNvPr id="30" name="Imagen 29" descr="Texto&#10;&#10;Descripción generada automáticamente">
            <a:extLst>
              <a:ext uri="{FF2B5EF4-FFF2-40B4-BE49-F238E27FC236}">
                <a16:creationId xmlns:a16="http://schemas.microsoft.com/office/drawing/2014/main" id="{B5FF142C-6123-81BD-EFF5-8A6BB6A6E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95" y="3268553"/>
            <a:ext cx="2590800" cy="66675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C9E306A-BACD-9C21-E335-A4A98219E7E2}"/>
              </a:ext>
            </a:extLst>
          </p:cNvPr>
          <p:cNvSpPr txBox="1"/>
          <p:nvPr/>
        </p:nvSpPr>
        <p:spPr>
          <a:xfrm>
            <a:off x="838200" y="2633156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 Soluciones de Información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NextSoft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S.A.C.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B520D5-2999-27E0-DF07-0CC414D42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521" y="3054116"/>
            <a:ext cx="5480957" cy="18943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95415F-ED50-A83C-571C-E4348C41BFFB}"/>
              </a:ext>
            </a:extLst>
          </p:cNvPr>
          <p:cNvSpPr txBox="1"/>
          <p:nvPr/>
        </p:nvSpPr>
        <p:spPr>
          <a:xfrm>
            <a:off x="6695766" y="230219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2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Inventario de Equipos en Excel</a:t>
            </a:r>
          </a:p>
        </p:txBody>
      </p:sp>
    </p:spTree>
    <p:extLst>
      <p:ext uri="{BB962C8B-B14F-4D97-AF65-F5344CB8AC3E}">
        <p14:creationId xmlns:p14="http://schemas.microsoft.com/office/powerpoint/2010/main" val="4606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FD27C72-678C-FA5A-DB3F-A03AFC8694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904793-D877-8DE9-691C-5375DB65FDD1}"/>
              </a:ext>
            </a:extLst>
          </p:cNvPr>
          <p:cNvSpPr txBox="1"/>
          <p:nvPr/>
        </p:nvSpPr>
        <p:spPr>
          <a:xfrm>
            <a:off x="838200" y="2113342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e implementar un módulo de gestión de inventario de equipos que permita optimizar el control de recursos, incluyendo el registro de equipos, movimientos, transferencias entre almacenes, y la generación de reportes detallados, mejorando así la eficiencia operativa de las empresas que lo utilicen.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y definir los requisitos funcionales y no funcionales.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un sistema que contemple todas las funciones clave de la gestión de inventario de equipos.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el módulo utilizando tecnologías actuales.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y probar el módulo en un entorno real.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Generar reportes detallados.</a:t>
            </a:r>
          </a:p>
        </p:txBody>
      </p:sp>
    </p:spTree>
    <p:extLst>
      <p:ext uri="{BB962C8B-B14F-4D97-AF65-F5344CB8AC3E}">
        <p14:creationId xmlns:p14="http://schemas.microsoft.com/office/powerpoint/2010/main" val="178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7EBEFF0-B2E5-8A26-EBB6-D44643E804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42842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2EADC016-F5A0-ACED-ECF5-EAEB0D2608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567C545-BA52-279B-A020-1E579C1B14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e Implementación</a:t>
            </a:r>
          </a:p>
        </p:txBody>
      </p:sp>
      <p:pic>
        <p:nvPicPr>
          <p:cNvPr id="18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F151EC5C-DF7C-610F-90FB-47296FDF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DE200E99-F61B-705F-EA1D-CF6FCDF24BDC}"/>
              </a:ext>
            </a:extLst>
          </p:cNvPr>
          <p:cNvGrpSpPr/>
          <p:nvPr/>
        </p:nvGrpSpPr>
        <p:grpSpPr>
          <a:xfrm>
            <a:off x="1769986" y="2895471"/>
            <a:ext cx="3318025" cy="2671517"/>
            <a:chOff x="1757840" y="2921969"/>
            <a:chExt cx="3318025" cy="2671517"/>
          </a:xfrm>
        </p:grpSpPr>
        <p:pic>
          <p:nvPicPr>
            <p:cNvPr id="3" name="Imagen 2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B46C0701-B65D-A25F-C1EB-9AF8286FD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3413">
              <a:off x="3294565" y="3805476"/>
              <a:ext cx="1781300" cy="1440000"/>
            </a:xfrm>
            <a:prstGeom prst="rect">
              <a:avLst/>
            </a:prstGeom>
          </p:spPr>
        </p:pic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1E17A458-704C-451B-A784-7DFF92FA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900" y="2921969"/>
              <a:ext cx="1440000" cy="1440000"/>
            </a:xfrm>
            <a:prstGeom prst="rect">
              <a:avLst/>
            </a:prstGeom>
          </p:spPr>
        </p:pic>
        <p:pic>
          <p:nvPicPr>
            <p:cNvPr id="11" name="Imagen 10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1776411C-9E29-D18C-2D7B-3DA7A2C5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53732">
              <a:off x="1757840" y="4153486"/>
              <a:ext cx="1364620" cy="1440000"/>
            </a:xfrm>
            <a:prstGeom prst="rect">
              <a:avLst/>
            </a:prstGeom>
          </p:spPr>
        </p:pic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C3A021-01BA-AAA0-CE0A-692E84B4BC26}"/>
              </a:ext>
            </a:extLst>
          </p:cNvPr>
          <p:cNvSpPr txBox="1"/>
          <p:nvPr/>
        </p:nvSpPr>
        <p:spPr>
          <a:xfrm>
            <a:off x="1959174" y="2181671"/>
            <a:ext cx="293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</a:t>
            </a:r>
          </a:p>
          <a:p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Desarrollo Utilizado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5CCA989-44A6-8F8B-7231-85DA831E5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041" y="2181671"/>
            <a:ext cx="507753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30AA4B5-2D66-8A29-525C-804EBA17FE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29985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3975CB-2F93-1353-5760-82B191A3A9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5FCA682-DDBB-82B9-9FCF-329E1D31D3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exitosa con sistemas existentes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técnica sólida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clave y experiencia del usuario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Pruebas exhaustivas y aseguramiento de calidad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y beneficios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Futuras mejoras y extensibilidades</a:t>
            </a:r>
          </a:p>
        </p:txBody>
      </p:sp>
    </p:spTree>
    <p:extLst>
      <p:ext uri="{BB962C8B-B14F-4D97-AF65-F5344CB8AC3E}">
        <p14:creationId xmlns:p14="http://schemas.microsoft.com/office/powerpoint/2010/main" val="276205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48843-08ED-7CC1-59FD-1D4E275179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Capacitación continua de los usuarios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Monitoreo y mantenimiento regular del sistema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Extensión de funcionalidades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Revisión periódica de la seguridad del sistema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 la satisfacción del usuario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Documentación y actualización constante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Exploración de nuevas tecnologías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D26302B-85FC-4B9F-8744-4BDD3AEB1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924970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246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Noah</dc:creator>
  <cp:lastModifiedBy>John Jordan Quispe Supo</cp:lastModifiedBy>
  <cp:revision>5</cp:revision>
  <dcterms:created xsi:type="dcterms:W3CDTF">2024-09-01T18:48:43Z</dcterms:created>
  <dcterms:modified xsi:type="dcterms:W3CDTF">2024-09-04T19:07:05Z</dcterms:modified>
</cp:coreProperties>
</file>