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2" r:id="rId4"/>
    <p:sldId id="265" r:id="rId5"/>
    <p:sldId id="266" r:id="rId6"/>
    <p:sldId id="267" r:id="rId7"/>
    <p:sldId id="268" r:id="rId8"/>
    <p:sldId id="259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099096-B3BF-40E6-A17B-73EBB59EA5DD}" v="216" dt="2023-02-26T21:25:37.647"/>
    <p1510:client id="{BC271DEB-5A03-4DFF-A503-FBD1409A59A8}" v="437" dt="2023-02-26T20:44:22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slack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slack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CF37E-12D4-45E3-B2C8-FB0001F7C17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B05368-5ECD-46E2-93F5-BFBCE0E8883A}">
      <dgm:prSet/>
      <dgm:spPr/>
      <dgm:t>
        <a:bodyPr/>
        <a:lstStyle/>
        <a:p>
          <a:r>
            <a:rPr lang="uk-UA"/>
            <a:t>Для початку вам потрібно зареєструватися в Slack та створити команду. </a:t>
          </a:r>
          <a:endParaRPr lang="en-US"/>
        </a:p>
      </dgm:t>
    </dgm:pt>
    <dgm:pt modelId="{18B428FF-73C1-48AA-86A4-5F1F716FBBC9}" type="parTrans" cxnId="{66161A1D-9581-4919-9848-86144160460A}">
      <dgm:prSet/>
      <dgm:spPr/>
      <dgm:t>
        <a:bodyPr/>
        <a:lstStyle/>
        <a:p>
          <a:endParaRPr lang="en-US"/>
        </a:p>
      </dgm:t>
    </dgm:pt>
    <dgm:pt modelId="{19331325-29FE-4E60-B0AD-121E12E4041C}" type="sibTrans" cxnId="{66161A1D-9581-4919-9848-86144160460A}">
      <dgm:prSet/>
      <dgm:spPr/>
      <dgm:t>
        <a:bodyPr/>
        <a:lstStyle/>
        <a:p>
          <a:endParaRPr lang="en-US"/>
        </a:p>
      </dgm:t>
    </dgm:pt>
    <dgm:pt modelId="{6AD8DEEA-7361-4643-99D0-8177E4D3F871}">
      <dgm:prSet/>
      <dgm:spPr/>
      <dgm:t>
        <a:bodyPr/>
        <a:lstStyle/>
        <a:p>
          <a:r>
            <a:rPr lang="uk-UA"/>
            <a:t>Команда - це група людей, які будуть спілкуватися за допомогою Slack. Якщо ви вже маєте команду, пропустіть цей крок. </a:t>
          </a:r>
          <a:endParaRPr lang="en-US"/>
        </a:p>
      </dgm:t>
    </dgm:pt>
    <dgm:pt modelId="{F4F870C8-E2A6-4BD8-A54C-8D7D5B88FCA4}" type="parTrans" cxnId="{B01A3A09-DF71-40AD-ACAB-E0B8A7E31992}">
      <dgm:prSet/>
      <dgm:spPr/>
      <dgm:t>
        <a:bodyPr/>
        <a:lstStyle/>
        <a:p>
          <a:endParaRPr lang="en-US"/>
        </a:p>
      </dgm:t>
    </dgm:pt>
    <dgm:pt modelId="{9371F506-F6CB-4FB9-9729-2450F8C913A5}" type="sibTrans" cxnId="{B01A3A09-DF71-40AD-ACAB-E0B8A7E31992}">
      <dgm:prSet/>
      <dgm:spPr/>
      <dgm:t>
        <a:bodyPr/>
        <a:lstStyle/>
        <a:p>
          <a:endParaRPr lang="en-US"/>
        </a:p>
      </dgm:t>
    </dgm:pt>
    <dgm:pt modelId="{A0B85A6E-536A-4556-80AB-7F30162AEBBF}">
      <dgm:prSet/>
      <dgm:spPr/>
      <dgm:t>
        <a:bodyPr/>
        <a:lstStyle/>
        <a:p>
          <a:r>
            <a:rPr lang="uk-UA"/>
            <a:t>Щоб створити нову команду, перейдіть на сторінку </a:t>
          </a:r>
          <a:r>
            <a:rPr lang="uk-UA">
              <a:hlinkClick xmlns:r="http://schemas.openxmlformats.org/officeDocument/2006/relationships" r:id="rId1"/>
            </a:rPr>
            <a:t>slack.com</a:t>
          </a:r>
          <a:r>
            <a:rPr lang="uk-UA"/>
            <a:t> та натисніть кнопку "Створити нову команду". </a:t>
          </a:r>
          <a:endParaRPr lang="en-US"/>
        </a:p>
      </dgm:t>
    </dgm:pt>
    <dgm:pt modelId="{B44B0226-C984-4108-AAFE-01FB5C00C162}" type="parTrans" cxnId="{67B2B089-F652-4AB9-BBD8-692D9ADFB279}">
      <dgm:prSet/>
      <dgm:spPr/>
      <dgm:t>
        <a:bodyPr/>
        <a:lstStyle/>
        <a:p>
          <a:endParaRPr lang="en-US"/>
        </a:p>
      </dgm:t>
    </dgm:pt>
    <dgm:pt modelId="{C1C13AE0-3326-448D-A723-6474FF306A7A}" type="sibTrans" cxnId="{67B2B089-F652-4AB9-BBD8-692D9ADFB279}">
      <dgm:prSet/>
      <dgm:spPr/>
      <dgm:t>
        <a:bodyPr/>
        <a:lstStyle/>
        <a:p>
          <a:endParaRPr lang="en-US"/>
        </a:p>
      </dgm:t>
    </dgm:pt>
    <dgm:pt modelId="{82405362-527E-450B-AA48-5BD429FD7CBA}">
      <dgm:prSet/>
      <dgm:spPr/>
      <dgm:t>
        <a:bodyPr/>
        <a:lstStyle/>
        <a:p>
          <a:r>
            <a:rPr lang="uk-UA"/>
            <a:t>Створіть ім'я команди та виберіть домен для вашої команди. Після цього вам буде запропоновано запрошення до команди.</a:t>
          </a:r>
          <a:endParaRPr lang="en-US"/>
        </a:p>
      </dgm:t>
    </dgm:pt>
    <dgm:pt modelId="{611EDE2F-F2C0-4A41-90E3-2055F2274FCC}" type="parTrans" cxnId="{6ADC5B36-AAE5-40A5-AE30-E82FCA9BB2AB}">
      <dgm:prSet/>
      <dgm:spPr/>
      <dgm:t>
        <a:bodyPr/>
        <a:lstStyle/>
        <a:p>
          <a:endParaRPr lang="en-US"/>
        </a:p>
      </dgm:t>
    </dgm:pt>
    <dgm:pt modelId="{44C33D8C-24DF-4467-81E5-7831358622AB}" type="sibTrans" cxnId="{6ADC5B36-AAE5-40A5-AE30-E82FCA9BB2AB}">
      <dgm:prSet/>
      <dgm:spPr/>
      <dgm:t>
        <a:bodyPr/>
        <a:lstStyle/>
        <a:p>
          <a:endParaRPr lang="en-US"/>
        </a:p>
      </dgm:t>
    </dgm:pt>
    <dgm:pt modelId="{15A3ED32-C826-41EA-91F9-ABD3749191B5}" type="pres">
      <dgm:prSet presAssocID="{750CF37E-12D4-45E3-B2C8-FB0001F7C178}" presName="vert0" presStyleCnt="0">
        <dgm:presLayoutVars>
          <dgm:dir/>
          <dgm:animOne val="branch"/>
          <dgm:animLvl val="lvl"/>
        </dgm:presLayoutVars>
      </dgm:prSet>
      <dgm:spPr/>
    </dgm:pt>
    <dgm:pt modelId="{667DD5C6-2D26-49B9-8AF8-07C062562AD3}" type="pres">
      <dgm:prSet presAssocID="{1AB05368-5ECD-46E2-93F5-BFBCE0E8883A}" presName="thickLine" presStyleLbl="alignNode1" presStyleIdx="0" presStyleCnt="4"/>
      <dgm:spPr/>
    </dgm:pt>
    <dgm:pt modelId="{409ED124-4842-4B7B-B07E-16631D22E966}" type="pres">
      <dgm:prSet presAssocID="{1AB05368-5ECD-46E2-93F5-BFBCE0E8883A}" presName="horz1" presStyleCnt="0"/>
      <dgm:spPr/>
    </dgm:pt>
    <dgm:pt modelId="{6610AC18-33E8-4A11-B381-92B81360C51F}" type="pres">
      <dgm:prSet presAssocID="{1AB05368-5ECD-46E2-93F5-BFBCE0E8883A}" presName="tx1" presStyleLbl="revTx" presStyleIdx="0" presStyleCnt="4"/>
      <dgm:spPr/>
    </dgm:pt>
    <dgm:pt modelId="{B45C85BF-8DFD-43BF-B3EC-9339E0944272}" type="pres">
      <dgm:prSet presAssocID="{1AB05368-5ECD-46E2-93F5-BFBCE0E8883A}" presName="vert1" presStyleCnt="0"/>
      <dgm:spPr/>
    </dgm:pt>
    <dgm:pt modelId="{19B433B4-4830-456B-9A4B-0A6D2576DA09}" type="pres">
      <dgm:prSet presAssocID="{6AD8DEEA-7361-4643-99D0-8177E4D3F871}" presName="thickLine" presStyleLbl="alignNode1" presStyleIdx="1" presStyleCnt="4"/>
      <dgm:spPr/>
    </dgm:pt>
    <dgm:pt modelId="{CF93D8D9-B118-4594-A0A2-2068BA14056E}" type="pres">
      <dgm:prSet presAssocID="{6AD8DEEA-7361-4643-99D0-8177E4D3F871}" presName="horz1" presStyleCnt="0"/>
      <dgm:spPr/>
    </dgm:pt>
    <dgm:pt modelId="{7DB916EA-9F99-430A-A6D0-99DB942D8612}" type="pres">
      <dgm:prSet presAssocID="{6AD8DEEA-7361-4643-99D0-8177E4D3F871}" presName="tx1" presStyleLbl="revTx" presStyleIdx="1" presStyleCnt="4"/>
      <dgm:spPr/>
    </dgm:pt>
    <dgm:pt modelId="{D4BB4349-7D66-4567-88E6-C9D6735F897A}" type="pres">
      <dgm:prSet presAssocID="{6AD8DEEA-7361-4643-99D0-8177E4D3F871}" presName="vert1" presStyleCnt="0"/>
      <dgm:spPr/>
    </dgm:pt>
    <dgm:pt modelId="{8B8CBAA7-6CB1-4609-B5A4-93C90D3AF5C7}" type="pres">
      <dgm:prSet presAssocID="{A0B85A6E-536A-4556-80AB-7F30162AEBBF}" presName="thickLine" presStyleLbl="alignNode1" presStyleIdx="2" presStyleCnt="4"/>
      <dgm:spPr/>
    </dgm:pt>
    <dgm:pt modelId="{A0F9E3A4-401B-414F-A464-178BE7476A78}" type="pres">
      <dgm:prSet presAssocID="{A0B85A6E-536A-4556-80AB-7F30162AEBBF}" presName="horz1" presStyleCnt="0"/>
      <dgm:spPr/>
    </dgm:pt>
    <dgm:pt modelId="{18CDF6F1-A326-4F9C-877C-C0303B0DAD5F}" type="pres">
      <dgm:prSet presAssocID="{A0B85A6E-536A-4556-80AB-7F30162AEBBF}" presName="tx1" presStyleLbl="revTx" presStyleIdx="2" presStyleCnt="4"/>
      <dgm:spPr/>
    </dgm:pt>
    <dgm:pt modelId="{9CBBDEB4-0572-4110-A0EF-B83E5B2C28E5}" type="pres">
      <dgm:prSet presAssocID="{A0B85A6E-536A-4556-80AB-7F30162AEBBF}" presName="vert1" presStyleCnt="0"/>
      <dgm:spPr/>
    </dgm:pt>
    <dgm:pt modelId="{CE55B80B-FF9A-40CA-802E-2940F64B4231}" type="pres">
      <dgm:prSet presAssocID="{82405362-527E-450B-AA48-5BD429FD7CBA}" presName="thickLine" presStyleLbl="alignNode1" presStyleIdx="3" presStyleCnt="4"/>
      <dgm:spPr/>
    </dgm:pt>
    <dgm:pt modelId="{7D86A241-DEF7-4565-A6E6-B916ACBF6952}" type="pres">
      <dgm:prSet presAssocID="{82405362-527E-450B-AA48-5BD429FD7CBA}" presName="horz1" presStyleCnt="0"/>
      <dgm:spPr/>
    </dgm:pt>
    <dgm:pt modelId="{A643306D-A668-4300-81C3-29D3D4C414BD}" type="pres">
      <dgm:prSet presAssocID="{82405362-527E-450B-AA48-5BD429FD7CBA}" presName="tx1" presStyleLbl="revTx" presStyleIdx="3" presStyleCnt="4"/>
      <dgm:spPr/>
    </dgm:pt>
    <dgm:pt modelId="{B2376A6C-7585-44DA-8856-3C25BE688467}" type="pres">
      <dgm:prSet presAssocID="{82405362-527E-450B-AA48-5BD429FD7CBA}" presName="vert1" presStyleCnt="0"/>
      <dgm:spPr/>
    </dgm:pt>
  </dgm:ptLst>
  <dgm:cxnLst>
    <dgm:cxn modelId="{B01A3A09-DF71-40AD-ACAB-E0B8A7E31992}" srcId="{750CF37E-12D4-45E3-B2C8-FB0001F7C178}" destId="{6AD8DEEA-7361-4643-99D0-8177E4D3F871}" srcOrd="1" destOrd="0" parTransId="{F4F870C8-E2A6-4BD8-A54C-8D7D5B88FCA4}" sibTransId="{9371F506-F6CB-4FB9-9729-2450F8C913A5}"/>
    <dgm:cxn modelId="{66161A1D-9581-4919-9848-86144160460A}" srcId="{750CF37E-12D4-45E3-B2C8-FB0001F7C178}" destId="{1AB05368-5ECD-46E2-93F5-BFBCE0E8883A}" srcOrd="0" destOrd="0" parTransId="{18B428FF-73C1-48AA-86A4-5F1F716FBBC9}" sibTransId="{19331325-29FE-4E60-B0AD-121E12E4041C}"/>
    <dgm:cxn modelId="{6ADC5B36-AAE5-40A5-AE30-E82FCA9BB2AB}" srcId="{750CF37E-12D4-45E3-B2C8-FB0001F7C178}" destId="{82405362-527E-450B-AA48-5BD429FD7CBA}" srcOrd="3" destOrd="0" parTransId="{611EDE2F-F2C0-4A41-90E3-2055F2274FCC}" sibTransId="{44C33D8C-24DF-4467-81E5-7831358622AB}"/>
    <dgm:cxn modelId="{78313E39-706E-4E69-8D84-4D9082CFAC10}" type="presOf" srcId="{6AD8DEEA-7361-4643-99D0-8177E4D3F871}" destId="{7DB916EA-9F99-430A-A6D0-99DB942D8612}" srcOrd="0" destOrd="0" presId="urn:microsoft.com/office/officeart/2008/layout/LinedList"/>
    <dgm:cxn modelId="{0F6F2369-ECDB-4F3A-ABA0-66C6B4F55870}" type="presOf" srcId="{A0B85A6E-536A-4556-80AB-7F30162AEBBF}" destId="{18CDF6F1-A326-4F9C-877C-C0303B0DAD5F}" srcOrd="0" destOrd="0" presId="urn:microsoft.com/office/officeart/2008/layout/LinedList"/>
    <dgm:cxn modelId="{3AD22F78-3E31-4961-BDCD-108A809A7227}" type="presOf" srcId="{1AB05368-5ECD-46E2-93F5-BFBCE0E8883A}" destId="{6610AC18-33E8-4A11-B381-92B81360C51F}" srcOrd="0" destOrd="0" presId="urn:microsoft.com/office/officeart/2008/layout/LinedList"/>
    <dgm:cxn modelId="{67B2B089-F652-4AB9-BBD8-692D9ADFB279}" srcId="{750CF37E-12D4-45E3-B2C8-FB0001F7C178}" destId="{A0B85A6E-536A-4556-80AB-7F30162AEBBF}" srcOrd="2" destOrd="0" parTransId="{B44B0226-C984-4108-AAFE-01FB5C00C162}" sibTransId="{C1C13AE0-3326-448D-A723-6474FF306A7A}"/>
    <dgm:cxn modelId="{05CAF1C2-EC76-40FC-B05B-63961747C4D1}" type="presOf" srcId="{750CF37E-12D4-45E3-B2C8-FB0001F7C178}" destId="{15A3ED32-C826-41EA-91F9-ABD3749191B5}" srcOrd="0" destOrd="0" presId="urn:microsoft.com/office/officeart/2008/layout/LinedList"/>
    <dgm:cxn modelId="{67A568CE-9099-404B-8CEC-C1BEDBDCB647}" type="presOf" srcId="{82405362-527E-450B-AA48-5BD429FD7CBA}" destId="{A643306D-A668-4300-81C3-29D3D4C414BD}" srcOrd="0" destOrd="0" presId="urn:microsoft.com/office/officeart/2008/layout/LinedList"/>
    <dgm:cxn modelId="{1CA3AEA8-C834-4504-8EC3-52B2F64DA0E6}" type="presParOf" srcId="{15A3ED32-C826-41EA-91F9-ABD3749191B5}" destId="{667DD5C6-2D26-49B9-8AF8-07C062562AD3}" srcOrd="0" destOrd="0" presId="urn:microsoft.com/office/officeart/2008/layout/LinedList"/>
    <dgm:cxn modelId="{4AF4AB0C-36DE-489D-A261-B48FADEF926E}" type="presParOf" srcId="{15A3ED32-C826-41EA-91F9-ABD3749191B5}" destId="{409ED124-4842-4B7B-B07E-16631D22E966}" srcOrd="1" destOrd="0" presId="urn:microsoft.com/office/officeart/2008/layout/LinedList"/>
    <dgm:cxn modelId="{B6349068-FFD6-4B5E-95D6-579C0013651C}" type="presParOf" srcId="{409ED124-4842-4B7B-B07E-16631D22E966}" destId="{6610AC18-33E8-4A11-B381-92B81360C51F}" srcOrd="0" destOrd="0" presId="urn:microsoft.com/office/officeart/2008/layout/LinedList"/>
    <dgm:cxn modelId="{E4DD1AF4-AFD3-4C9B-99A2-3111A7ACD7D5}" type="presParOf" srcId="{409ED124-4842-4B7B-B07E-16631D22E966}" destId="{B45C85BF-8DFD-43BF-B3EC-9339E0944272}" srcOrd="1" destOrd="0" presId="urn:microsoft.com/office/officeart/2008/layout/LinedList"/>
    <dgm:cxn modelId="{45E33AE0-9F8B-4371-B428-0D138F98AF61}" type="presParOf" srcId="{15A3ED32-C826-41EA-91F9-ABD3749191B5}" destId="{19B433B4-4830-456B-9A4B-0A6D2576DA09}" srcOrd="2" destOrd="0" presId="urn:microsoft.com/office/officeart/2008/layout/LinedList"/>
    <dgm:cxn modelId="{8B3B15FE-F056-47C5-80C2-ACA43A73A614}" type="presParOf" srcId="{15A3ED32-C826-41EA-91F9-ABD3749191B5}" destId="{CF93D8D9-B118-4594-A0A2-2068BA14056E}" srcOrd="3" destOrd="0" presId="urn:microsoft.com/office/officeart/2008/layout/LinedList"/>
    <dgm:cxn modelId="{8D2A0764-F60F-4DA5-9824-09197F1F1C7E}" type="presParOf" srcId="{CF93D8D9-B118-4594-A0A2-2068BA14056E}" destId="{7DB916EA-9F99-430A-A6D0-99DB942D8612}" srcOrd="0" destOrd="0" presId="urn:microsoft.com/office/officeart/2008/layout/LinedList"/>
    <dgm:cxn modelId="{A5709F45-8C95-41D4-9DEE-196CB1FAA3D4}" type="presParOf" srcId="{CF93D8D9-B118-4594-A0A2-2068BA14056E}" destId="{D4BB4349-7D66-4567-88E6-C9D6735F897A}" srcOrd="1" destOrd="0" presId="urn:microsoft.com/office/officeart/2008/layout/LinedList"/>
    <dgm:cxn modelId="{CEABA7F9-CC7A-475B-BB47-34AC1B0683DA}" type="presParOf" srcId="{15A3ED32-C826-41EA-91F9-ABD3749191B5}" destId="{8B8CBAA7-6CB1-4609-B5A4-93C90D3AF5C7}" srcOrd="4" destOrd="0" presId="urn:microsoft.com/office/officeart/2008/layout/LinedList"/>
    <dgm:cxn modelId="{04534C55-05CC-4137-BC8B-3B5E5DEEBF74}" type="presParOf" srcId="{15A3ED32-C826-41EA-91F9-ABD3749191B5}" destId="{A0F9E3A4-401B-414F-A464-178BE7476A78}" srcOrd="5" destOrd="0" presId="urn:microsoft.com/office/officeart/2008/layout/LinedList"/>
    <dgm:cxn modelId="{3B36BF85-3F3F-4A92-A43D-4FC6A3809CC2}" type="presParOf" srcId="{A0F9E3A4-401B-414F-A464-178BE7476A78}" destId="{18CDF6F1-A326-4F9C-877C-C0303B0DAD5F}" srcOrd="0" destOrd="0" presId="urn:microsoft.com/office/officeart/2008/layout/LinedList"/>
    <dgm:cxn modelId="{714904AB-3288-4A4E-B4C8-AB22A6A20AD2}" type="presParOf" srcId="{A0F9E3A4-401B-414F-A464-178BE7476A78}" destId="{9CBBDEB4-0572-4110-A0EF-B83E5B2C28E5}" srcOrd="1" destOrd="0" presId="urn:microsoft.com/office/officeart/2008/layout/LinedList"/>
    <dgm:cxn modelId="{BA88F733-E721-4821-9516-108A0EE66676}" type="presParOf" srcId="{15A3ED32-C826-41EA-91F9-ABD3749191B5}" destId="{CE55B80B-FF9A-40CA-802E-2940F64B4231}" srcOrd="6" destOrd="0" presId="urn:microsoft.com/office/officeart/2008/layout/LinedList"/>
    <dgm:cxn modelId="{1661FB6C-AC91-4B6A-B148-1C196ECB4203}" type="presParOf" srcId="{15A3ED32-C826-41EA-91F9-ABD3749191B5}" destId="{7D86A241-DEF7-4565-A6E6-B916ACBF6952}" srcOrd="7" destOrd="0" presId="urn:microsoft.com/office/officeart/2008/layout/LinedList"/>
    <dgm:cxn modelId="{774E0233-0AC7-468D-95B0-4EA5AE52F7A2}" type="presParOf" srcId="{7D86A241-DEF7-4565-A6E6-B916ACBF6952}" destId="{A643306D-A668-4300-81C3-29D3D4C414BD}" srcOrd="0" destOrd="0" presId="urn:microsoft.com/office/officeart/2008/layout/LinedList"/>
    <dgm:cxn modelId="{8D959E6C-7B0F-483A-A3B3-0C93155F4D48}" type="presParOf" srcId="{7D86A241-DEF7-4565-A6E6-B916ACBF6952}" destId="{B2376A6C-7585-44DA-8856-3C25BE6884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371927-AD3E-4E2A-BC33-6CDD4CA7069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4E8137-F98F-4716-8CD2-4197D13F85EE}">
      <dgm:prSet/>
      <dgm:spPr/>
      <dgm:t>
        <a:bodyPr/>
        <a:lstStyle/>
        <a:p>
          <a:r>
            <a:rPr lang="uk-UA"/>
            <a:t>Після створення команди ви можете додати учнів до неї. </a:t>
          </a:r>
          <a:endParaRPr lang="en-US"/>
        </a:p>
      </dgm:t>
    </dgm:pt>
    <dgm:pt modelId="{7D3B5982-F5DD-4D46-86A0-0D6D6C3B9BEE}" type="parTrans" cxnId="{6A133C98-F26D-463A-9F9A-BD74C6CC8DC9}">
      <dgm:prSet/>
      <dgm:spPr/>
      <dgm:t>
        <a:bodyPr/>
        <a:lstStyle/>
        <a:p>
          <a:endParaRPr lang="en-US"/>
        </a:p>
      </dgm:t>
    </dgm:pt>
    <dgm:pt modelId="{038E542E-3F04-4E35-82A7-2FD39C2EB0EE}" type="sibTrans" cxnId="{6A133C98-F26D-463A-9F9A-BD74C6CC8DC9}">
      <dgm:prSet/>
      <dgm:spPr/>
      <dgm:t>
        <a:bodyPr/>
        <a:lstStyle/>
        <a:p>
          <a:endParaRPr lang="en-US"/>
        </a:p>
      </dgm:t>
    </dgm:pt>
    <dgm:pt modelId="{EDC798E4-D0F4-4D95-ACFB-7CCE68FDA8FC}">
      <dgm:prSet/>
      <dgm:spPr/>
      <dgm:t>
        <a:bodyPr/>
        <a:lstStyle/>
        <a:p>
          <a:r>
            <a:rPr lang="uk-UA"/>
            <a:t>Для цього вам потрібно надіслати запрошення до команди через Slack. Клацніть на іконку команди в лівому верхньому куті та виберіть "Додати людей до команди".</a:t>
          </a:r>
          <a:endParaRPr lang="en-US"/>
        </a:p>
      </dgm:t>
    </dgm:pt>
    <dgm:pt modelId="{D3A30332-F9F3-4ABB-BE3D-EFC65D8E3C93}" type="parTrans" cxnId="{7726B8F9-4C3E-4F19-878C-67DAC4370432}">
      <dgm:prSet/>
      <dgm:spPr/>
      <dgm:t>
        <a:bodyPr/>
        <a:lstStyle/>
        <a:p>
          <a:endParaRPr lang="en-US"/>
        </a:p>
      </dgm:t>
    </dgm:pt>
    <dgm:pt modelId="{865309D6-C274-429C-816D-F7A05EB5BAA2}" type="sibTrans" cxnId="{7726B8F9-4C3E-4F19-878C-67DAC4370432}">
      <dgm:prSet/>
      <dgm:spPr/>
      <dgm:t>
        <a:bodyPr/>
        <a:lstStyle/>
        <a:p>
          <a:endParaRPr lang="en-US"/>
        </a:p>
      </dgm:t>
    </dgm:pt>
    <dgm:pt modelId="{A7FF77F2-EDE8-42F3-94CD-184736D4C1F9}">
      <dgm:prSet/>
      <dgm:spPr/>
      <dgm:t>
        <a:bodyPr/>
        <a:lstStyle/>
        <a:p>
          <a:r>
            <a:rPr lang="uk-UA"/>
            <a:t>Введіть адреси електронної пошти учнів та натисніть "Запросити".</a:t>
          </a:r>
          <a:endParaRPr lang="en-US"/>
        </a:p>
      </dgm:t>
    </dgm:pt>
    <dgm:pt modelId="{4A44A73B-EEE9-4AE0-924C-632C8D9EB33C}" type="parTrans" cxnId="{7783F9E9-E8D5-4BFC-9DF5-6124C1611878}">
      <dgm:prSet/>
      <dgm:spPr/>
      <dgm:t>
        <a:bodyPr/>
        <a:lstStyle/>
        <a:p>
          <a:endParaRPr lang="en-US"/>
        </a:p>
      </dgm:t>
    </dgm:pt>
    <dgm:pt modelId="{25FB34CD-2300-489C-9C1E-97A1ECCC59E0}" type="sibTrans" cxnId="{7783F9E9-E8D5-4BFC-9DF5-6124C1611878}">
      <dgm:prSet/>
      <dgm:spPr/>
      <dgm:t>
        <a:bodyPr/>
        <a:lstStyle/>
        <a:p>
          <a:endParaRPr lang="en-US"/>
        </a:p>
      </dgm:t>
    </dgm:pt>
    <dgm:pt modelId="{ABB8B168-DA81-44EB-8783-8ECAEF880CE2}" type="pres">
      <dgm:prSet presAssocID="{9C371927-AD3E-4E2A-BC33-6CDD4CA70697}" presName="vert0" presStyleCnt="0">
        <dgm:presLayoutVars>
          <dgm:dir/>
          <dgm:animOne val="branch"/>
          <dgm:animLvl val="lvl"/>
        </dgm:presLayoutVars>
      </dgm:prSet>
      <dgm:spPr/>
    </dgm:pt>
    <dgm:pt modelId="{1E05A2FC-FA4C-45DA-8C5C-F35D6C7AE563}" type="pres">
      <dgm:prSet presAssocID="{754E8137-F98F-4716-8CD2-4197D13F85EE}" presName="thickLine" presStyleLbl="alignNode1" presStyleIdx="0" presStyleCnt="3"/>
      <dgm:spPr/>
    </dgm:pt>
    <dgm:pt modelId="{204D43D6-226C-4F55-A2D5-6C0FAE41DA8C}" type="pres">
      <dgm:prSet presAssocID="{754E8137-F98F-4716-8CD2-4197D13F85EE}" presName="horz1" presStyleCnt="0"/>
      <dgm:spPr/>
    </dgm:pt>
    <dgm:pt modelId="{A8EB7411-3295-4EB9-8F39-97BE6C96854C}" type="pres">
      <dgm:prSet presAssocID="{754E8137-F98F-4716-8CD2-4197D13F85EE}" presName="tx1" presStyleLbl="revTx" presStyleIdx="0" presStyleCnt="3"/>
      <dgm:spPr/>
    </dgm:pt>
    <dgm:pt modelId="{8DC04E0F-BF42-4E0B-B4B7-4D371AB5E6BA}" type="pres">
      <dgm:prSet presAssocID="{754E8137-F98F-4716-8CD2-4197D13F85EE}" presName="vert1" presStyleCnt="0"/>
      <dgm:spPr/>
    </dgm:pt>
    <dgm:pt modelId="{933AE9F6-D6AA-412A-A79A-9FFA683FEA1D}" type="pres">
      <dgm:prSet presAssocID="{EDC798E4-D0F4-4D95-ACFB-7CCE68FDA8FC}" presName="thickLine" presStyleLbl="alignNode1" presStyleIdx="1" presStyleCnt="3"/>
      <dgm:spPr/>
    </dgm:pt>
    <dgm:pt modelId="{329A36B8-F580-45B4-96E7-13F0E4C09B70}" type="pres">
      <dgm:prSet presAssocID="{EDC798E4-D0F4-4D95-ACFB-7CCE68FDA8FC}" presName="horz1" presStyleCnt="0"/>
      <dgm:spPr/>
    </dgm:pt>
    <dgm:pt modelId="{054A0B26-3045-41D2-B819-FF4509AB3B3B}" type="pres">
      <dgm:prSet presAssocID="{EDC798E4-D0F4-4D95-ACFB-7CCE68FDA8FC}" presName="tx1" presStyleLbl="revTx" presStyleIdx="1" presStyleCnt="3"/>
      <dgm:spPr/>
    </dgm:pt>
    <dgm:pt modelId="{5321F764-6F98-4D04-8F44-008EF60B66B9}" type="pres">
      <dgm:prSet presAssocID="{EDC798E4-D0F4-4D95-ACFB-7CCE68FDA8FC}" presName="vert1" presStyleCnt="0"/>
      <dgm:spPr/>
    </dgm:pt>
    <dgm:pt modelId="{BD0D0A3B-FE65-4A65-BF4A-675C7B04DFB7}" type="pres">
      <dgm:prSet presAssocID="{A7FF77F2-EDE8-42F3-94CD-184736D4C1F9}" presName="thickLine" presStyleLbl="alignNode1" presStyleIdx="2" presStyleCnt="3"/>
      <dgm:spPr/>
    </dgm:pt>
    <dgm:pt modelId="{38750137-6421-48B7-B28A-BA4FE89EA02C}" type="pres">
      <dgm:prSet presAssocID="{A7FF77F2-EDE8-42F3-94CD-184736D4C1F9}" presName="horz1" presStyleCnt="0"/>
      <dgm:spPr/>
    </dgm:pt>
    <dgm:pt modelId="{D8F7207D-A680-4A57-A025-976D73EFC28A}" type="pres">
      <dgm:prSet presAssocID="{A7FF77F2-EDE8-42F3-94CD-184736D4C1F9}" presName="tx1" presStyleLbl="revTx" presStyleIdx="2" presStyleCnt="3"/>
      <dgm:spPr/>
    </dgm:pt>
    <dgm:pt modelId="{B25EDFFF-AEE2-4D83-B4AB-D06F22452E1A}" type="pres">
      <dgm:prSet presAssocID="{A7FF77F2-EDE8-42F3-94CD-184736D4C1F9}" presName="vert1" presStyleCnt="0"/>
      <dgm:spPr/>
    </dgm:pt>
  </dgm:ptLst>
  <dgm:cxnLst>
    <dgm:cxn modelId="{E3560956-065C-40A9-B07D-A27BDB75678B}" type="presOf" srcId="{9C371927-AD3E-4E2A-BC33-6CDD4CA70697}" destId="{ABB8B168-DA81-44EB-8783-8ECAEF880CE2}" srcOrd="0" destOrd="0" presId="urn:microsoft.com/office/officeart/2008/layout/LinedList"/>
    <dgm:cxn modelId="{6A133C98-F26D-463A-9F9A-BD74C6CC8DC9}" srcId="{9C371927-AD3E-4E2A-BC33-6CDD4CA70697}" destId="{754E8137-F98F-4716-8CD2-4197D13F85EE}" srcOrd="0" destOrd="0" parTransId="{7D3B5982-F5DD-4D46-86A0-0D6D6C3B9BEE}" sibTransId="{038E542E-3F04-4E35-82A7-2FD39C2EB0EE}"/>
    <dgm:cxn modelId="{EDC5F4A7-9716-433A-BE19-8028EB3FA014}" type="presOf" srcId="{A7FF77F2-EDE8-42F3-94CD-184736D4C1F9}" destId="{D8F7207D-A680-4A57-A025-976D73EFC28A}" srcOrd="0" destOrd="0" presId="urn:microsoft.com/office/officeart/2008/layout/LinedList"/>
    <dgm:cxn modelId="{0366BDBF-1C7A-48BB-ADE2-D86F178FE270}" type="presOf" srcId="{EDC798E4-D0F4-4D95-ACFB-7CCE68FDA8FC}" destId="{054A0B26-3045-41D2-B819-FF4509AB3B3B}" srcOrd="0" destOrd="0" presId="urn:microsoft.com/office/officeart/2008/layout/LinedList"/>
    <dgm:cxn modelId="{7783F9E9-E8D5-4BFC-9DF5-6124C1611878}" srcId="{9C371927-AD3E-4E2A-BC33-6CDD4CA70697}" destId="{A7FF77F2-EDE8-42F3-94CD-184736D4C1F9}" srcOrd="2" destOrd="0" parTransId="{4A44A73B-EEE9-4AE0-924C-632C8D9EB33C}" sibTransId="{25FB34CD-2300-489C-9C1E-97A1ECCC59E0}"/>
    <dgm:cxn modelId="{F9A9FEF2-C8F8-45B8-9707-7B9F6E861CA8}" type="presOf" srcId="{754E8137-F98F-4716-8CD2-4197D13F85EE}" destId="{A8EB7411-3295-4EB9-8F39-97BE6C96854C}" srcOrd="0" destOrd="0" presId="urn:microsoft.com/office/officeart/2008/layout/LinedList"/>
    <dgm:cxn modelId="{7726B8F9-4C3E-4F19-878C-67DAC4370432}" srcId="{9C371927-AD3E-4E2A-BC33-6CDD4CA70697}" destId="{EDC798E4-D0F4-4D95-ACFB-7CCE68FDA8FC}" srcOrd="1" destOrd="0" parTransId="{D3A30332-F9F3-4ABB-BE3D-EFC65D8E3C93}" sibTransId="{865309D6-C274-429C-816D-F7A05EB5BAA2}"/>
    <dgm:cxn modelId="{F05534D2-C28A-43B4-8BD3-95B7C9B74CC5}" type="presParOf" srcId="{ABB8B168-DA81-44EB-8783-8ECAEF880CE2}" destId="{1E05A2FC-FA4C-45DA-8C5C-F35D6C7AE563}" srcOrd="0" destOrd="0" presId="urn:microsoft.com/office/officeart/2008/layout/LinedList"/>
    <dgm:cxn modelId="{40D53EE1-F917-482E-B166-A5D9CB596F63}" type="presParOf" srcId="{ABB8B168-DA81-44EB-8783-8ECAEF880CE2}" destId="{204D43D6-226C-4F55-A2D5-6C0FAE41DA8C}" srcOrd="1" destOrd="0" presId="urn:microsoft.com/office/officeart/2008/layout/LinedList"/>
    <dgm:cxn modelId="{8E991FF6-2651-453F-A62E-5226BF8456CC}" type="presParOf" srcId="{204D43D6-226C-4F55-A2D5-6C0FAE41DA8C}" destId="{A8EB7411-3295-4EB9-8F39-97BE6C96854C}" srcOrd="0" destOrd="0" presId="urn:microsoft.com/office/officeart/2008/layout/LinedList"/>
    <dgm:cxn modelId="{658E614E-C6C6-410A-B53C-896F872F8A0C}" type="presParOf" srcId="{204D43D6-226C-4F55-A2D5-6C0FAE41DA8C}" destId="{8DC04E0F-BF42-4E0B-B4B7-4D371AB5E6BA}" srcOrd="1" destOrd="0" presId="urn:microsoft.com/office/officeart/2008/layout/LinedList"/>
    <dgm:cxn modelId="{1BC7D99F-0B43-4986-9B1B-FCD5734189A9}" type="presParOf" srcId="{ABB8B168-DA81-44EB-8783-8ECAEF880CE2}" destId="{933AE9F6-D6AA-412A-A79A-9FFA683FEA1D}" srcOrd="2" destOrd="0" presId="urn:microsoft.com/office/officeart/2008/layout/LinedList"/>
    <dgm:cxn modelId="{D9F5F08E-F98F-422B-A7E8-D8F47E2C0444}" type="presParOf" srcId="{ABB8B168-DA81-44EB-8783-8ECAEF880CE2}" destId="{329A36B8-F580-45B4-96E7-13F0E4C09B70}" srcOrd="3" destOrd="0" presId="urn:microsoft.com/office/officeart/2008/layout/LinedList"/>
    <dgm:cxn modelId="{53610BA1-BAB1-47BF-8142-5E8FF35DCCFA}" type="presParOf" srcId="{329A36B8-F580-45B4-96E7-13F0E4C09B70}" destId="{054A0B26-3045-41D2-B819-FF4509AB3B3B}" srcOrd="0" destOrd="0" presId="urn:microsoft.com/office/officeart/2008/layout/LinedList"/>
    <dgm:cxn modelId="{F928AE04-D589-4C46-A822-D4DBC24C9E43}" type="presParOf" srcId="{329A36B8-F580-45B4-96E7-13F0E4C09B70}" destId="{5321F764-6F98-4D04-8F44-008EF60B66B9}" srcOrd="1" destOrd="0" presId="urn:microsoft.com/office/officeart/2008/layout/LinedList"/>
    <dgm:cxn modelId="{C0F11A92-06F3-492B-8CC7-4C91C5A206A1}" type="presParOf" srcId="{ABB8B168-DA81-44EB-8783-8ECAEF880CE2}" destId="{BD0D0A3B-FE65-4A65-BF4A-675C7B04DFB7}" srcOrd="4" destOrd="0" presId="urn:microsoft.com/office/officeart/2008/layout/LinedList"/>
    <dgm:cxn modelId="{EE6DC095-BEF5-42E0-AD34-B1C964306ADD}" type="presParOf" srcId="{ABB8B168-DA81-44EB-8783-8ECAEF880CE2}" destId="{38750137-6421-48B7-B28A-BA4FE89EA02C}" srcOrd="5" destOrd="0" presId="urn:microsoft.com/office/officeart/2008/layout/LinedList"/>
    <dgm:cxn modelId="{B4EE718E-E9EE-4F7F-9AA4-6C86BAF11737}" type="presParOf" srcId="{38750137-6421-48B7-B28A-BA4FE89EA02C}" destId="{D8F7207D-A680-4A57-A025-976D73EFC28A}" srcOrd="0" destOrd="0" presId="urn:microsoft.com/office/officeart/2008/layout/LinedList"/>
    <dgm:cxn modelId="{85630A48-7929-49DE-82D2-4E48D715B767}" type="presParOf" srcId="{38750137-6421-48B7-B28A-BA4FE89EA02C}" destId="{B25EDFFF-AEE2-4D83-B4AB-D06F22452E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371927-AD3E-4E2A-BC33-6CDD4CA7069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FF77F2-EDE8-42F3-94CD-184736D4C1F9}">
      <dgm:prSet phldr="0"/>
      <dgm:spPr/>
      <dgm:t>
        <a:bodyPr/>
        <a:lstStyle/>
        <a:p>
          <a:pPr rtl="0"/>
          <a:r>
            <a:rPr lang="en-US" dirty="0" err="1"/>
            <a:t>Створення</a:t>
          </a:r>
          <a:r>
            <a:rPr lang="en-US" dirty="0"/>
            <a:t> </a:t>
          </a:r>
          <a:r>
            <a:rPr lang="en-US" dirty="0" err="1"/>
            <a:t>каналів</a:t>
          </a:r>
          <a:r>
            <a:rPr lang="en-US" dirty="0"/>
            <a:t> </a:t>
          </a:r>
          <a:r>
            <a:rPr lang="en-US" dirty="0" err="1"/>
            <a:t>для</a:t>
          </a:r>
          <a:r>
            <a:rPr lang="en-US" dirty="0"/>
            <a:t> </a:t>
          </a:r>
          <a:r>
            <a:rPr lang="en-US" dirty="0" err="1"/>
            <a:t>комунікації</a:t>
          </a:r>
          <a:r>
            <a:rPr lang="en-US" dirty="0"/>
            <a:t> Slack </a:t>
          </a:r>
          <a:r>
            <a:rPr lang="en-US" dirty="0" err="1"/>
            <a:t>дозволяє</a:t>
          </a:r>
          <a:r>
            <a:rPr lang="en-US" dirty="0"/>
            <a:t> </a:t>
          </a:r>
          <a:r>
            <a:rPr lang="en-US" dirty="0" err="1"/>
            <a:t>створювати</a:t>
          </a:r>
          <a:r>
            <a:rPr lang="en-US" dirty="0"/>
            <a:t> </a:t>
          </a:r>
          <a:r>
            <a:rPr lang="en-US" dirty="0" err="1"/>
            <a:t>канали</a:t>
          </a:r>
          <a:r>
            <a:rPr lang="en-US" dirty="0"/>
            <a:t> </a:t>
          </a:r>
          <a:r>
            <a:rPr lang="en-US" dirty="0" err="1"/>
            <a:t>для</a:t>
          </a:r>
          <a:r>
            <a:rPr lang="en-US" dirty="0"/>
            <a:t> </a:t>
          </a:r>
          <a:r>
            <a:rPr lang="en-US" dirty="0" err="1"/>
            <a:t>різних</a:t>
          </a:r>
          <a:r>
            <a:rPr lang="en-US" dirty="0"/>
            <a:t> </a:t>
          </a:r>
          <a:r>
            <a:rPr lang="en-US" dirty="0" err="1"/>
            <a:t>проектів</a:t>
          </a:r>
          <a:r>
            <a:rPr lang="en-US" dirty="0"/>
            <a:t> </a:t>
          </a:r>
          <a:r>
            <a:rPr lang="en-US" dirty="0" err="1"/>
            <a:t>та</a:t>
          </a:r>
          <a:r>
            <a:rPr lang="en-US" dirty="0"/>
            <a:t> </a:t>
          </a:r>
          <a:r>
            <a:rPr lang="en-US" dirty="0" err="1"/>
            <a:t>комунікації</a:t>
          </a:r>
          <a:r>
            <a:rPr lang="en-US" dirty="0"/>
            <a:t>.</a:t>
          </a:r>
          <a:r>
            <a:rPr lang="en-US" dirty="0">
              <a:latin typeface="Avenir Next LT Pro"/>
            </a:rPr>
            <a:t> </a:t>
          </a:r>
          <a:r>
            <a:rPr lang="en-US" dirty="0" err="1"/>
            <a:t>Ви</a:t>
          </a:r>
          <a:r>
            <a:rPr lang="en-US" dirty="0"/>
            <a:t> </a:t>
          </a:r>
          <a:r>
            <a:rPr lang="en-US" dirty="0" err="1"/>
            <a:t>можете</a:t>
          </a:r>
          <a:r>
            <a:rPr lang="en-US" dirty="0"/>
            <a:t> </a:t>
          </a:r>
          <a:r>
            <a:rPr lang="en-US" dirty="0" err="1"/>
            <a:t>створити</a:t>
          </a:r>
          <a:r>
            <a:rPr lang="en-US" dirty="0"/>
            <a:t> </a:t>
          </a:r>
          <a:r>
            <a:rPr lang="en-US" dirty="0" err="1"/>
            <a:t>окремий</a:t>
          </a:r>
          <a:r>
            <a:rPr lang="en-US" dirty="0"/>
            <a:t> </a:t>
          </a:r>
          <a:r>
            <a:rPr lang="en-US" dirty="0" err="1"/>
            <a:t>канал</a:t>
          </a:r>
          <a:r>
            <a:rPr lang="en-US" dirty="0"/>
            <a:t> </a:t>
          </a:r>
          <a:r>
            <a:rPr lang="en-US" dirty="0" err="1"/>
            <a:t>для</a:t>
          </a:r>
          <a:r>
            <a:rPr lang="en-US" dirty="0"/>
            <a:t> </a:t>
          </a:r>
          <a:r>
            <a:rPr lang="en-US" dirty="0" err="1"/>
            <a:t>кожного</a:t>
          </a:r>
          <a:r>
            <a:rPr lang="en-US" dirty="0"/>
            <a:t> </a:t>
          </a:r>
          <a:r>
            <a:rPr lang="en-US" dirty="0" err="1"/>
            <a:t>класу</a:t>
          </a:r>
          <a:r>
            <a:rPr lang="en-US" dirty="0"/>
            <a:t> </a:t>
          </a:r>
          <a:r>
            <a:rPr lang="en-US" dirty="0" err="1"/>
            <a:t>або</a:t>
          </a:r>
          <a:r>
            <a:rPr lang="en-US" dirty="0"/>
            <a:t> </a:t>
          </a:r>
          <a:r>
            <a:rPr lang="en-US" dirty="0" err="1"/>
            <a:t>проекту</a:t>
          </a:r>
          <a:r>
            <a:rPr lang="en-US" dirty="0"/>
            <a:t>, </a:t>
          </a:r>
          <a:r>
            <a:rPr lang="en-US" dirty="0" err="1"/>
            <a:t>яким</a:t>
          </a:r>
          <a:r>
            <a:rPr lang="en-US" dirty="0"/>
            <a:t> </a:t>
          </a:r>
          <a:r>
            <a:rPr lang="en-US" dirty="0" err="1"/>
            <a:t>ви</a:t>
          </a:r>
          <a:r>
            <a:rPr lang="en-US" dirty="0"/>
            <a:t> </a:t>
          </a:r>
          <a:r>
            <a:rPr lang="en-US" dirty="0" err="1"/>
            <a:t>керуєте</a:t>
          </a:r>
          <a:r>
            <a:rPr lang="en-US" dirty="0"/>
            <a:t>. </a:t>
          </a:r>
          <a:endParaRPr lang="en-US" dirty="0">
            <a:latin typeface="Avenir Next LT Pro"/>
          </a:endParaRPr>
        </a:p>
      </dgm:t>
    </dgm:pt>
    <dgm:pt modelId="{4A44A73B-EEE9-4AE0-924C-632C8D9EB33C}" type="parTrans" cxnId="{7783F9E9-E8D5-4BFC-9DF5-6124C1611878}">
      <dgm:prSet/>
      <dgm:spPr/>
      <dgm:t>
        <a:bodyPr/>
        <a:lstStyle/>
        <a:p>
          <a:endParaRPr lang="en-US"/>
        </a:p>
      </dgm:t>
    </dgm:pt>
    <dgm:pt modelId="{25FB34CD-2300-489C-9C1E-97A1ECCC59E0}" type="sibTrans" cxnId="{7783F9E9-E8D5-4BFC-9DF5-6124C1611878}">
      <dgm:prSet/>
      <dgm:spPr/>
      <dgm:t>
        <a:bodyPr/>
        <a:lstStyle/>
        <a:p>
          <a:endParaRPr lang="en-US"/>
        </a:p>
      </dgm:t>
    </dgm:pt>
    <dgm:pt modelId="{3B09E0AE-BBB5-4F51-A18F-B216061F67CE}">
      <dgm:prSet phldr="0"/>
      <dgm:spPr/>
      <dgm:t>
        <a:bodyPr/>
        <a:lstStyle/>
        <a:p>
          <a:pPr rtl="0"/>
          <a:r>
            <a:rPr lang="en-US" dirty="0" err="1"/>
            <a:t>Щоб</a:t>
          </a:r>
          <a:r>
            <a:rPr lang="en-US" dirty="0"/>
            <a:t> </a:t>
          </a:r>
          <a:r>
            <a:rPr lang="en-US" dirty="0" err="1"/>
            <a:t>створити</a:t>
          </a:r>
          <a:r>
            <a:rPr lang="en-US" dirty="0"/>
            <a:t> </a:t>
          </a:r>
          <a:r>
            <a:rPr lang="en-US" dirty="0" err="1"/>
            <a:t>канал</a:t>
          </a:r>
          <a:r>
            <a:rPr lang="en-US" dirty="0"/>
            <a:t>, </a:t>
          </a:r>
          <a:r>
            <a:rPr lang="en-US" dirty="0" err="1"/>
            <a:t>клацніть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іконку</a:t>
          </a:r>
          <a:r>
            <a:rPr lang="en-US" dirty="0"/>
            <a:t> "+" </a:t>
          </a:r>
          <a:r>
            <a:rPr lang="en-US" dirty="0" err="1"/>
            <a:t>біля</a:t>
          </a:r>
          <a:r>
            <a:rPr lang="en-US" dirty="0"/>
            <a:t> </a:t>
          </a:r>
          <a:r>
            <a:rPr lang="en-US" dirty="0" err="1"/>
            <a:t>списку</a:t>
          </a:r>
          <a:r>
            <a:rPr lang="en-US" dirty="0"/>
            <a:t> </a:t>
          </a:r>
          <a:r>
            <a:rPr lang="en-US" dirty="0" err="1"/>
            <a:t>каналів</a:t>
          </a:r>
          <a:r>
            <a:rPr lang="en-US" dirty="0"/>
            <a:t> </a:t>
          </a:r>
          <a:r>
            <a:rPr lang="en-US" dirty="0" err="1"/>
            <a:t>та</a:t>
          </a:r>
          <a:r>
            <a:rPr lang="en-US" dirty="0"/>
            <a:t> </a:t>
          </a:r>
          <a:r>
            <a:rPr lang="en-US" dirty="0" err="1"/>
            <a:t>виберіть</a:t>
          </a:r>
          <a:r>
            <a:rPr lang="en-US" dirty="0"/>
            <a:t> "</a:t>
          </a:r>
          <a:r>
            <a:rPr lang="en-US" dirty="0" err="1"/>
            <a:t>Створити</a:t>
          </a:r>
          <a:r>
            <a:rPr lang="en-US" dirty="0"/>
            <a:t> </a:t>
          </a:r>
          <a:r>
            <a:rPr lang="en-US" dirty="0" err="1"/>
            <a:t>новий</a:t>
          </a:r>
          <a:r>
            <a:rPr lang="en-US" dirty="0"/>
            <a:t> </a:t>
          </a:r>
          <a:r>
            <a:rPr lang="en-US" dirty="0" err="1"/>
            <a:t>канал</a:t>
          </a:r>
          <a:r>
            <a:rPr lang="en-US" dirty="0"/>
            <a:t>".</a:t>
          </a:r>
          <a:endParaRPr lang="uk-UA" dirty="0"/>
        </a:p>
      </dgm:t>
    </dgm:pt>
    <dgm:pt modelId="{F9C1EFAE-70A8-411B-8916-24AD50667AF1}" type="parTrans" cxnId="{BB1DCF0B-1BBA-4993-A705-C51D000A9E92}">
      <dgm:prSet/>
      <dgm:spPr/>
    </dgm:pt>
    <dgm:pt modelId="{018F1FB5-AA64-44C6-95ED-8003F750669E}" type="sibTrans" cxnId="{BB1DCF0B-1BBA-4993-A705-C51D000A9E92}">
      <dgm:prSet/>
      <dgm:spPr/>
    </dgm:pt>
    <dgm:pt modelId="{8CA75DBB-9A60-46E2-A4C7-31B303B5E1F1}">
      <dgm:prSet phldr="0"/>
      <dgm:spPr/>
      <dgm:t>
        <a:bodyPr/>
        <a:lstStyle/>
        <a:p>
          <a:r>
            <a:rPr lang="en-US" dirty="0">
              <a:latin typeface="Avenir Next LT Pro"/>
            </a:rPr>
            <a:t> </a:t>
          </a:r>
          <a:r>
            <a:rPr lang="en-US" dirty="0" err="1"/>
            <a:t>Введіть</a:t>
          </a:r>
          <a:r>
            <a:rPr lang="en-US" dirty="0"/>
            <a:t> </a:t>
          </a:r>
          <a:r>
            <a:rPr lang="en-US" dirty="0" err="1"/>
            <a:t>ім'я</a:t>
          </a:r>
          <a:r>
            <a:rPr lang="en-US" dirty="0"/>
            <a:t> </a:t>
          </a:r>
          <a:r>
            <a:rPr lang="en-US" dirty="0" err="1"/>
            <a:t>каналу</a:t>
          </a:r>
          <a:r>
            <a:rPr lang="en-US" dirty="0"/>
            <a:t> </a:t>
          </a:r>
          <a:r>
            <a:rPr lang="en-US" dirty="0" err="1"/>
            <a:t>та</a:t>
          </a:r>
          <a:r>
            <a:rPr lang="en-US" dirty="0"/>
            <a:t> </a:t>
          </a:r>
          <a:r>
            <a:rPr lang="en-US" dirty="0" err="1"/>
            <a:t>додайте</a:t>
          </a:r>
          <a:r>
            <a:rPr lang="en-US" dirty="0"/>
            <a:t> </a:t>
          </a:r>
          <a:r>
            <a:rPr lang="en-US" dirty="0" err="1"/>
            <a:t>учасників</a:t>
          </a:r>
          <a:r>
            <a:rPr lang="en-US" dirty="0"/>
            <a:t>, </a:t>
          </a:r>
          <a:r>
            <a:rPr lang="en-US" dirty="0" err="1"/>
            <a:t>які</a:t>
          </a:r>
          <a:r>
            <a:rPr lang="en-US" dirty="0"/>
            <a:t> </a:t>
          </a:r>
          <a:r>
            <a:rPr lang="en-US" dirty="0" err="1"/>
            <a:t>повинні</a:t>
          </a:r>
          <a:r>
            <a:rPr lang="en-US" dirty="0"/>
            <a:t> </a:t>
          </a:r>
          <a:r>
            <a:rPr lang="en-US" dirty="0" err="1"/>
            <a:t>брати</a:t>
          </a:r>
          <a:r>
            <a:rPr lang="en-US" dirty="0"/>
            <a:t> </a:t>
          </a:r>
          <a:r>
            <a:rPr lang="en-US" dirty="0" err="1"/>
            <a:t>участь</a:t>
          </a:r>
          <a:r>
            <a:rPr lang="en-US" dirty="0"/>
            <a:t> у </a:t>
          </a:r>
          <a:r>
            <a:rPr lang="en-US" dirty="0" err="1"/>
            <a:t>цьому</a:t>
          </a:r>
          <a:r>
            <a:rPr lang="en-US" dirty="0"/>
            <a:t> </a:t>
          </a:r>
          <a:r>
            <a:rPr lang="en-US" dirty="0" err="1"/>
            <a:t>канал</a:t>
          </a:r>
          <a:r>
            <a:rPr lang="en-US" dirty="0"/>
            <a:t>.</a:t>
          </a:r>
          <a:endParaRPr lang="uk-UA" dirty="0"/>
        </a:p>
      </dgm:t>
    </dgm:pt>
    <dgm:pt modelId="{29DDE638-C5DB-4D7B-8EE7-9597ED4A1BD4}" type="parTrans" cxnId="{D37A40DD-21B0-4604-A75D-4299D5FC9586}">
      <dgm:prSet/>
      <dgm:spPr/>
    </dgm:pt>
    <dgm:pt modelId="{8B374C87-2867-4E3B-BF23-B7B5EC071D0F}" type="sibTrans" cxnId="{D37A40DD-21B0-4604-A75D-4299D5FC9586}">
      <dgm:prSet/>
      <dgm:spPr/>
    </dgm:pt>
    <dgm:pt modelId="{ABB8B168-DA81-44EB-8783-8ECAEF880CE2}" type="pres">
      <dgm:prSet presAssocID="{9C371927-AD3E-4E2A-BC33-6CDD4CA70697}" presName="vert0" presStyleCnt="0">
        <dgm:presLayoutVars>
          <dgm:dir/>
          <dgm:animOne val="branch"/>
          <dgm:animLvl val="lvl"/>
        </dgm:presLayoutVars>
      </dgm:prSet>
      <dgm:spPr/>
    </dgm:pt>
    <dgm:pt modelId="{BD0D0A3B-FE65-4A65-BF4A-675C7B04DFB7}" type="pres">
      <dgm:prSet presAssocID="{A7FF77F2-EDE8-42F3-94CD-184736D4C1F9}" presName="thickLine" presStyleLbl="alignNode1" presStyleIdx="0" presStyleCnt="3"/>
      <dgm:spPr/>
    </dgm:pt>
    <dgm:pt modelId="{38750137-6421-48B7-B28A-BA4FE89EA02C}" type="pres">
      <dgm:prSet presAssocID="{A7FF77F2-EDE8-42F3-94CD-184736D4C1F9}" presName="horz1" presStyleCnt="0"/>
      <dgm:spPr/>
    </dgm:pt>
    <dgm:pt modelId="{D8F7207D-A680-4A57-A025-976D73EFC28A}" type="pres">
      <dgm:prSet presAssocID="{A7FF77F2-EDE8-42F3-94CD-184736D4C1F9}" presName="tx1" presStyleLbl="revTx" presStyleIdx="0" presStyleCnt="3"/>
      <dgm:spPr/>
    </dgm:pt>
    <dgm:pt modelId="{B25EDFFF-AEE2-4D83-B4AB-D06F22452E1A}" type="pres">
      <dgm:prSet presAssocID="{A7FF77F2-EDE8-42F3-94CD-184736D4C1F9}" presName="vert1" presStyleCnt="0"/>
      <dgm:spPr/>
    </dgm:pt>
    <dgm:pt modelId="{C49B1A74-8186-4990-91CF-FDCA11751596}" type="pres">
      <dgm:prSet presAssocID="{3B09E0AE-BBB5-4F51-A18F-B216061F67CE}" presName="thickLine" presStyleLbl="alignNode1" presStyleIdx="1" presStyleCnt="3"/>
      <dgm:spPr/>
    </dgm:pt>
    <dgm:pt modelId="{3C6F79E1-C73D-4603-8901-AF51DA555E6F}" type="pres">
      <dgm:prSet presAssocID="{3B09E0AE-BBB5-4F51-A18F-B216061F67CE}" presName="horz1" presStyleCnt="0"/>
      <dgm:spPr/>
    </dgm:pt>
    <dgm:pt modelId="{7A8F4C77-D8EF-4315-8CE7-6E7E7B4514CD}" type="pres">
      <dgm:prSet presAssocID="{3B09E0AE-BBB5-4F51-A18F-B216061F67CE}" presName="tx1" presStyleLbl="revTx" presStyleIdx="1" presStyleCnt="3"/>
      <dgm:spPr/>
    </dgm:pt>
    <dgm:pt modelId="{C9D79349-75D2-48C4-B519-0E6D0FACE2FA}" type="pres">
      <dgm:prSet presAssocID="{3B09E0AE-BBB5-4F51-A18F-B216061F67CE}" presName="vert1" presStyleCnt="0"/>
      <dgm:spPr/>
    </dgm:pt>
    <dgm:pt modelId="{05252C24-BD12-4A0F-9E1C-41B858EFBCA3}" type="pres">
      <dgm:prSet presAssocID="{8CA75DBB-9A60-46E2-A4C7-31B303B5E1F1}" presName="thickLine" presStyleLbl="alignNode1" presStyleIdx="2" presStyleCnt="3"/>
      <dgm:spPr/>
    </dgm:pt>
    <dgm:pt modelId="{2395195A-811C-4997-8731-D05D73098F17}" type="pres">
      <dgm:prSet presAssocID="{8CA75DBB-9A60-46E2-A4C7-31B303B5E1F1}" presName="horz1" presStyleCnt="0"/>
      <dgm:spPr/>
    </dgm:pt>
    <dgm:pt modelId="{538CF777-B248-47EC-A1AB-4C68850FA3B2}" type="pres">
      <dgm:prSet presAssocID="{8CA75DBB-9A60-46E2-A4C7-31B303B5E1F1}" presName="tx1" presStyleLbl="revTx" presStyleIdx="2" presStyleCnt="3"/>
      <dgm:spPr/>
    </dgm:pt>
    <dgm:pt modelId="{781FB957-DD86-4800-9E27-353D6FE56497}" type="pres">
      <dgm:prSet presAssocID="{8CA75DBB-9A60-46E2-A4C7-31B303B5E1F1}" presName="vert1" presStyleCnt="0"/>
      <dgm:spPr/>
    </dgm:pt>
  </dgm:ptLst>
  <dgm:cxnLst>
    <dgm:cxn modelId="{BB1DCF0B-1BBA-4993-A705-C51D000A9E92}" srcId="{9C371927-AD3E-4E2A-BC33-6CDD4CA70697}" destId="{3B09E0AE-BBB5-4F51-A18F-B216061F67CE}" srcOrd="1" destOrd="0" parTransId="{F9C1EFAE-70A8-411B-8916-24AD50667AF1}" sibTransId="{018F1FB5-AA64-44C6-95ED-8003F750669E}"/>
    <dgm:cxn modelId="{22462E1D-F202-4580-BBD8-B2BDF24B583E}" type="presOf" srcId="{3B09E0AE-BBB5-4F51-A18F-B216061F67CE}" destId="{7A8F4C77-D8EF-4315-8CE7-6E7E7B4514CD}" srcOrd="0" destOrd="0" presId="urn:microsoft.com/office/officeart/2008/layout/LinedList"/>
    <dgm:cxn modelId="{F7E23422-6D7A-47D7-9425-2BDE7952BFBF}" type="presOf" srcId="{8CA75DBB-9A60-46E2-A4C7-31B303B5E1F1}" destId="{538CF777-B248-47EC-A1AB-4C68850FA3B2}" srcOrd="0" destOrd="0" presId="urn:microsoft.com/office/officeart/2008/layout/LinedList"/>
    <dgm:cxn modelId="{482F8C6B-734E-471E-9A83-DDAA6B249E26}" type="presOf" srcId="{A7FF77F2-EDE8-42F3-94CD-184736D4C1F9}" destId="{D8F7207D-A680-4A57-A025-976D73EFC28A}" srcOrd="0" destOrd="0" presId="urn:microsoft.com/office/officeart/2008/layout/LinedList"/>
    <dgm:cxn modelId="{E3560956-065C-40A9-B07D-A27BDB75678B}" type="presOf" srcId="{9C371927-AD3E-4E2A-BC33-6CDD4CA70697}" destId="{ABB8B168-DA81-44EB-8783-8ECAEF880CE2}" srcOrd="0" destOrd="0" presId="urn:microsoft.com/office/officeart/2008/layout/LinedList"/>
    <dgm:cxn modelId="{D37A40DD-21B0-4604-A75D-4299D5FC9586}" srcId="{9C371927-AD3E-4E2A-BC33-6CDD4CA70697}" destId="{8CA75DBB-9A60-46E2-A4C7-31B303B5E1F1}" srcOrd="2" destOrd="0" parTransId="{29DDE638-C5DB-4D7B-8EE7-9597ED4A1BD4}" sibTransId="{8B374C87-2867-4E3B-BF23-B7B5EC071D0F}"/>
    <dgm:cxn modelId="{7783F9E9-E8D5-4BFC-9DF5-6124C1611878}" srcId="{9C371927-AD3E-4E2A-BC33-6CDD4CA70697}" destId="{A7FF77F2-EDE8-42F3-94CD-184736D4C1F9}" srcOrd="0" destOrd="0" parTransId="{4A44A73B-EEE9-4AE0-924C-632C8D9EB33C}" sibTransId="{25FB34CD-2300-489C-9C1E-97A1ECCC59E0}"/>
    <dgm:cxn modelId="{ABC90FE0-027E-4164-891B-7F63C5347364}" type="presParOf" srcId="{ABB8B168-DA81-44EB-8783-8ECAEF880CE2}" destId="{BD0D0A3B-FE65-4A65-BF4A-675C7B04DFB7}" srcOrd="0" destOrd="0" presId="urn:microsoft.com/office/officeart/2008/layout/LinedList"/>
    <dgm:cxn modelId="{2F3B3EF6-EEA8-4BB0-BFB2-537945FA1B53}" type="presParOf" srcId="{ABB8B168-DA81-44EB-8783-8ECAEF880CE2}" destId="{38750137-6421-48B7-B28A-BA4FE89EA02C}" srcOrd="1" destOrd="0" presId="urn:microsoft.com/office/officeart/2008/layout/LinedList"/>
    <dgm:cxn modelId="{FF991111-94FB-4FFC-B687-C1514C5542B5}" type="presParOf" srcId="{38750137-6421-48B7-B28A-BA4FE89EA02C}" destId="{D8F7207D-A680-4A57-A025-976D73EFC28A}" srcOrd="0" destOrd="0" presId="urn:microsoft.com/office/officeart/2008/layout/LinedList"/>
    <dgm:cxn modelId="{39223EA7-57E7-4615-9CF4-9CD16ED00F99}" type="presParOf" srcId="{38750137-6421-48B7-B28A-BA4FE89EA02C}" destId="{B25EDFFF-AEE2-4D83-B4AB-D06F22452E1A}" srcOrd="1" destOrd="0" presId="urn:microsoft.com/office/officeart/2008/layout/LinedList"/>
    <dgm:cxn modelId="{27B7FEAA-72A8-403F-AD69-58D572AEAA58}" type="presParOf" srcId="{ABB8B168-DA81-44EB-8783-8ECAEF880CE2}" destId="{C49B1A74-8186-4990-91CF-FDCA11751596}" srcOrd="2" destOrd="0" presId="urn:microsoft.com/office/officeart/2008/layout/LinedList"/>
    <dgm:cxn modelId="{1C551E54-829C-4539-9D37-443D022930E6}" type="presParOf" srcId="{ABB8B168-DA81-44EB-8783-8ECAEF880CE2}" destId="{3C6F79E1-C73D-4603-8901-AF51DA555E6F}" srcOrd="3" destOrd="0" presId="urn:microsoft.com/office/officeart/2008/layout/LinedList"/>
    <dgm:cxn modelId="{FE10E55C-71FD-4FA6-AF05-19A82E002349}" type="presParOf" srcId="{3C6F79E1-C73D-4603-8901-AF51DA555E6F}" destId="{7A8F4C77-D8EF-4315-8CE7-6E7E7B4514CD}" srcOrd="0" destOrd="0" presId="urn:microsoft.com/office/officeart/2008/layout/LinedList"/>
    <dgm:cxn modelId="{E4FA7E40-8087-420F-8090-714A7DFD797A}" type="presParOf" srcId="{3C6F79E1-C73D-4603-8901-AF51DA555E6F}" destId="{C9D79349-75D2-48C4-B519-0E6D0FACE2FA}" srcOrd="1" destOrd="0" presId="urn:microsoft.com/office/officeart/2008/layout/LinedList"/>
    <dgm:cxn modelId="{30AE3DB8-927B-4297-AEAA-15711B1D8502}" type="presParOf" srcId="{ABB8B168-DA81-44EB-8783-8ECAEF880CE2}" destId="{05252C24-BD12-4A0F-9E1C-41B858EFBCA3}" srcOrd="4" destOrd="0" presId="urn:microsoft.com/office/officeart/2008/layout/LinedList"/>
    <dgm:cxn modelId="{6C9DE470-91BB-44F9-87E3-B9765C928C15}" type="presParOf" srcId="{ABB8B168-DA81-44EB-8783-8ECAEF880CE2}" destId="{2395195A-811C-4997-8731-D05D73098F17}" srcOrd="5" destOrd="0" presId="urn:microsoft.com/office/officeart/2008/layout/LinedList"/>
    <dgm:cxn modelId="{75600288-5757-47AD-BD37-E0EB25E2E8B1}" type="presParOf" srcId="{2395195A-811C-4997-8731-D05D73098F17}" destId="{538CF777-B248-47EC-A1AB-4C68850FA3B2}" srcOrd="0" destOrd="0" presId="urn:microsoft.com/office/officeart/2008/layout/LinedList"/>
    <dgm:cxn modelId="{9855A78C-3579-4192-A064-9D6E6F70D8FC}" type="presParOf" srcId="{2395195A-811C-4997-8731-D05D73098F17}" destId="{781FB957-DD86-4800-9E27-353D6FE564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371927-AD3E-4E2A-BC33-6CDD4CA7069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A75DBB-9A60-46E2-A4C7-31B303B5E1F1}">
      <dgm:prSet phldr="0"/>
      <dgm:spPr/>
      <dgm:t>
        <a:bodyPr/>
        <a:lstStyle/>
        <a:p>
          <a:pPr rtl="0"/>
          <a:r>
            <a:rPr lang="en-US" dirty="0"/>
            <a:t>Канали в Slack дозволяють вчителям та учням обговорювати проекти та задачі, над якими вони працюють. </a:t>
          </a:r>
          <a:endParaRPr lang="en-US" dirty="0">
            <a:latin typeface="Avenir Next LT Pro"/>
          </a:endParaRPr>
        </a:p>
      </dgm:t>
    </dgm:pt>
    <dgm:pt modelId="{29DDE638-C5DB-4D7B-8EE7-9597ED4A1BD4}" type="parTrans" cxnId="{D37A40DD-21B0-4604-A75D-4299D5FC9586}">
      <dgm:prSet/>
      <dgm:spPr/>
    </dgm:pt>
    <dgm:pt modelId="{8B374C87-2867-4E3B-BF23-B7B5EC071D0F}" type="sibTrans" cxnId="{D37A40DD-21B0-4604-A75D-4299D5FC9586}">
      <dgm:prSet/>
      <dgm:spPr/>
    </dgm:pt>
    <dgm:pt modelId="{55DCD575-4D53-4515-B4DD-A07EEDACE7D7}">
      <dgm:prSet phldr="0"/>
      <dgm:spPr/>
      <dgm:t>
        <a:bodyPr/>
        <a:lstStyle/>
        <a:p>
          <a:pPr rtl="0"/>
          <a:r>
            <a:rPr lang="en-US" dirty="0"/>
            <a:t>Ви можете обмінюватися повідомленнями, документами, посиланнями та іншою інформацією в рамках каналу.</a:t>
          </a:r>
          <a:endParaRPr lang="uk-UA" dirty="0"/>
        </a:p>
      </dgm:t>
    </dgm:pt>
    <dgm:pt modelId="{6332BC65-2693-4056-9916-AF597C77520E}" type="parTrans" cxnId="{E4CE7C41-E822-4353-8B8A-2E0AD4B6AA37}">
      <dgm:prSet/>
      <dgm:spPr/>
    </dgm:pt>
    <dgm:pt modelId="{5CD9A42D-E5F1-4A41-A8AD-2DDBFD184887}" type="sibTrans" cxnId="{E4CE7C41-E822-4353-8B8A-2E0AD4B6AA37}">
      <dgm:prSet/>
      <dgm:spPr/>
    </dgm:pt>
    <dgm:pt modelId="{7E274612-B9C7-41E2-9ADC-4082396D3179}">
      <dgm:prSet phldr="0"/>
      <dgm:spPr/>
      <dgm:t>
        <a:bodyPr/>
        <a:lstStyle/>
        <a:p>
          <a:r>
            <a:rPr lang="en-US" dirty="0">
              <a:latin typeface="Avenir Next LT Pro"/>
            </a:rPr>
            <a:t> </a:t>
          </a:r>
          <a:r>
            <a:rPr lang="en-US" dirty="0"/>
            <a:t>Крім того, ви можете використовувати особисті повідомлення для спілкування з окремими учнями або колегами.</a:t>
          </a:r>
          <a:endParaRPr lang="uk-UA" dirty="0"/>
        </a:p>
      </dgm:t>
    </dgm:pt>
    <dgm:pt modelId="{6F855D90-1D35-4E9D-ACCD-E987EE793080}" type="parTrans" cxnId="{AAC14125-B2A3-41E6-9713-AD1EBBEE6BAA}">
      <dgm:prSet/>
      <dgm:spPr/>
    </dgm:pt>
    <dgm:pt modelId="{AE52E9D7-0062-46AE-8036-3BF11D656945}" type="sibTrans" cxnId="{AAC14125-B2A3-41E6-9713-AD1EBBEE6BAA}">
      <dgm:prSet/>
      <dgm:spPr/>
    </dgm:pt>
    <dgm:pt modelId="{ABB8B168-DA81-44EB-8783-8ECAEF880CE2}" type="pres">
      <dgm:prSet presAssocID="{9C371927-AD3E-4E2A-BC33-6CDD4CA70697}" presName="vert0" presStyleCnt="0">
        <dgm:presLayoutVars>
          <dgm:dir/>
          <dgm:animOne val="branch"/>
          <dgm:animLvl val="lvl"/>
        </dgm:presLayoutVars>
      </dgm:prSet>
      <dgm:spPr/>
    </dgm:pt>
    <dgm:pt modelId="{05252C24-BD12-4A0F-9E1C-41B858EFBCA3}" type="pres">
      <dgm:prSet presAssocID="{8CA75DBB-9A60-46E2-A4C7-31B303B5E1F1}" presName="thickLine" presStyleLbl="alignNode1" presStyleIdx="0" presStyleCnt="3"/>
      <dgm:spPr/>
    </dgm:pt>
    <dgm:pt modelId="{2395195A-811C-4997-8731-D05D73098F17}" type="pres">
      <dgm:prSet presAssocID="{8CA75DBB-9A60-46E2-A4C7-31B303B5E1F1}" presName="horz1" presStyleCnt="0"/>
      <dgm:spPr/>
    </dgm:pt>
    <dgm:pt modelId="{538CF777-B248-47EC-A1AB-4C68850FA3B2}" type="pres">
      <dgm:prSet presAssocID="{8CA75DBB-9A60-46E2-A4C7-31B303B5E1F1}" presName="tx1" presStyleLbl="revTx" presStyleIdx="0" presStyleCnt="3"/>
      <dgm:spPr/>
    </dgm:pt>
    <dgm:pt modelId="{781FB957-DD86-4800-9E27-353D6FE56497}" type="pres">
      <dgm:prSet presAssocID="{8CA75DBB-9A60-46E2-A4C7-31B303B5E1F1}" presName="vert1" presStyleCnt="0"/>
      <dgm:spPr/>
    </dgm:pt>
    <dgm:pt modelId="{193D25F3-8905-4A6F-AC9B-699DCC642C4E}" type="pres">
      <dgm:prSet presAssocID="{55DCD575-4D53-4515-B4DD-A07EEDACE7D7}" presName="thickLine" presStyleLbl="alignNode1" presStyleIdx="1" presStyleCnt="3"/>
      <dgm:spPr/>
    </dgm:pt>
    <dgm:pt modelId="{C4E9FFBD-196F-4219-95D3-F2491632BA56}" type="pres">
      <dgm:prSet presAssocID="{55DCD575-4D53-4515-B4DD-A07EEDACE7D7}" presName="horz1" presStyleCnt="0"/>
      <dgm:spPr/>
    </dgm:pt>
    <dgm:pt modelId="{0C354EED-B51F-4895-87B7-7F1E7AF6EEFA}" type="pres">
      <dgm:prSet presAssocID="{55DCD575-4D53-4515-B4DD-A07EEDACE7D7}" presName="tx1" presStyleLbl="revTx" presStyleIdx="1" presStyleCnt="3"/>
      <dgm:spPr/>
    </dgm:pt>
    <dgm:pt modelId="{CF138DD9-6E13-4CA3-9F44-4B12E0730E3A}" type="pres">
      <dgm:prSet presAssocID="{55DCD575-4D53-4515-B4DD-A07EEDACE7D7}" presName="vert1" presStyleCnt="0"/>
      <dgm:spPr/>
    </dgm:pt>
    <dgm:pt modelId="{DC2583D9-9CAA-402B-A58F-1481A11D8B8F}" type="pres">
      <dgm:prSet presAssocID="{7E274612-B9C7-41E2-9ADC-4082396D3179}" presName="thickLine" presStyleLbl="alignNode1" presStyleIdx="2" presStyleCnt="3"/>
      <dgm:spPr/>
    </dgm:pt>
    <dgm:pt modelId="{9408AC47-F3D9-4C7C-B3F7-4B23ABC00ADB}" type="pres">
      <dgm:prSet presAssocID="{7E274612-B9C7-41E2-9ADC-4082396D3179}" presName="horz1" presStyleCnt="0"/>
      <dgm:spPr/>
    </dgm:pt>
    <dgm:pt modelId="{69C9DA25-C687-46AB-AC48-A5AFC3C0CEE5}" type="pres">
      <dgm:prSet presAssocID="{7E274612-B9C7-41E2-9ADC-4082396D3179}" presName="tx1" presStyleLbl="revTx" presStyleIdx="2" presStyleCnt="3"/>
      <dgm:spPr/>
    </dgm:pt>
    <dgm:pt modelId="{995390A5-CA01-43EE-BECB-20DF9E906EEC}" type="pres">
      <dgm:prSet presAssocID="{7E274612-B9C7-41E2-9ADC-4082396D3179}" presName="vert1" presStyleCnt="0"/>
      <dgm:spPr/>
    </dgm:pt>
  </dgm:ptLst>
  <dgm:cxnLst>
    <dgm:cxn modelId="{AAC14125-B2A3-41E6-9713-AD1EBBEE6BAA}" srcId="{9C371927-AD3E-4E2A-BC33-6CDD4CA70697}" destId="{7E274612-B9C7-41E2-9ADC-4082396D3179}" srcOrd="2" destOrd="0" parTransId="{6F855D90-1D35-4E9D-ACCD-E987EE793080}" sibTransId="{AE52E9D7-0062-46AE-8036-3BF11D656945}"/>
    <dgm:cxn modelId="{9E7A8D2D-F821-4C18-8CF2-BE8ACB8DD6BA}" type="presOf" srcId="{7E274612-B9C7-41E2-9ADC-4082396D3179}" destId="{69C9DA25-C687-46AB-AC48-A5AFC3C0CEE5}" srcOrd="0" destOrd="0" presId="urn:microsoft.com/office/officeart/2008/layout/LinedList"/>
    <dgm:cxn modelId="{E4CE7C41-E822-4353-8B8A-2E0AD4B6AA37}" srcId="{9C371927-AD3E-4E2A-BC33-6CDD4CA70697}" destId="{55DCD575-4D53-4515-B4DD-A07EEDACE7D7}" srcOrd="1" destOrd="0" parTransId="{6332BC65-2693-4056-9916-AF597C77520E}" sibTransId="{5CD9A42D-E5F1-4A41-A8AD-2DDBFD184887}"/>
    <dgm:cxn modelId="{E3560956-065C-40A9-B07D-A27BDB75678B}" type="presOf" srcId="{9C371927-AD3E-4E2A-BC33-6CDD4CA70697}" destId="{ABB8B168-DA81-44EB-8783-8ECAEF880CE2}" srcOrd="0" destOrd="0" presId="urn:microsoft.com/office/officeart/2008/layout/LinedList"/>
    <dgm:cxn modelId="{50309594-A18B-4196-B4C6-C84C31A0C6C0}" type="presOf" srcId="{55DCD575-4D53-4515-B4DD-A07EEDACE7D7}" destId="{0C354EED-B51F-4895-87B7-7F1E7AF6EEFA}" srcOrd="0" destOrd="0" presId="urn:microsoft.com/office/officeart/2008/layout/LinedList"/>
    <dgm:cxn modelId="{D37A40DD-21B0-4604-A75D-4299D5FC9586}" srcId="{9C371927-AD3E-4E2A-BC33-6CDD4CA70697}" destId="{8CA75DBB-9A60-46E2-A4C7-31B303B5E1F1}" srcOrd="0" destOrd="0" parTransId="{29DDE638-C5DB-4D7B-8EE7-9597ED4A1BD4}" sibTransId="{8B374C87-2867-4E3B-BF23-B7B5EC071D0F}"/>
    <dgm:cxn modelId="{D6054ADE-1553-4A34-BCCF-2CA55249B1D9}" type="presOf" srcId="{8CA75DBB-9A60-46E2-A4C7-31B303B5E1F1}" destId="{538CF777-B248-47EC-A1AB-4C68850FA3B2}" srcOrd="0" destOrd="0" presId="urn:microsoft.com/office/officeart/2008/layout/LinedList"/>
    <dgm:cxn modelId="{D901A368-820C-47B5-A8EA-48742DCC34FB}" type="presParOf" srcId="{ABB8B168-DA81-44EB-8783-8ECAEF880CE2}" destId="{05252C24-BD12-4A0F-9E1C-41B858EFBCA3}" srcOrd="0" destOrd="0" presId="urn:microsoft.com/office/officeart/2008/layout/LinedList"/>
    <dgm:cxn modelId="{636213BD-43B5-49EF-8E72-80134D5BA6BB}" type="presParOf" srcId="{ABB8B168-DA81-44EB-8783-8ECAEF880CE2}" destId="{2395195A-811C-4997-8731-D05D73098F17}" srcOrd="1" destOrd="0" presId="urn:microsoft.com/office/officeart/2008/layout/LinedList"/>
    <dgm:cxn modelId="{DA89D52C-38A8-46C0-9A0F-34068A89F9E1}" type="presParOf" srcId="{2395195A-811C-4997-8731-D05D73098F17}" destId="{538CF777-B248-47EC-A1AB-4C68850FA3B2}" srcOrd="0" destOrd="0" presId="urn:microsoft.com/office/officeart/2008/layout/LinedList"/>
    <dgm:cxn modelId="{766EA7ED-8213-407A-A727-12A45A58CC88}" type="presParOf" srcId="{2395195A-811C-4997-8731-D05D73098F17}" destId="{781FB957-DD86-4800-9E27-353D6FE56497}" srcOrd="1" destOrd="0" presId="urn:microsoft.com/office/officeart/2008/layout/LinedList"/>
    <dgm:cxn modelId="{25010571-3A69-4677-B659-E8445857135D}" type="presParOf" srcId="{ABB8B168-DA81-44EB-8783-8ECAEF880CE2}" destId="{193D25F3-8905-4A6F-AC9B-699DCC642C4E}" srcOrd="2" destOrd="0" presId="urn:microsoft.com/office/officeart/2008/layout/LinedList"/>
    <dgm:cxn modelId="{C6A749F6-10F3-4869-BEF8-67B42EED8B6E}" type="presParOf" srcId="{ABB8B168-DA81-44EB-8783-8ECAEF880CE2}" destId="{C4E9FFBD-196F-4219-95D3-F2491632BA56}" srcOrd="3" destOrd="0" presId="urn:microsoft.com/office/officeart/2008/layout/LinedList"/>
    <dgm:cxn modelId="{76879560-EC66-4BD4-8F45-45641FFB9435}" type="presParOf" srcId="{C4E9FFBD-196F-4219-95D3-F2491632BA56}" destId="{0C354EED-B51F-4895-87B7-7F1E7AF6EEFA}" srcOrd="0" destOrd="0" presId="urn:microsoft.com/office/officeart/2008/layout/LinedList"/>
    <dgm:cxn modelId="{5E848782-B1E0-4DE9-B329-2B1C76613F2E}" type="presParOf" srcId="{C4E9FFBD-196F-4219-95D3-F2491632BA56}" destId="{CF138DD9-6E13-4CA3-9F44-4B12E0730E3A}" srcOrd="1" destOrd="0" presId="urn:microsoft.com/office/officeart/2008/layout/LinedList"/>
    <dgm:cxn modelId="{A20D0253-2623-46F3-8456-5C48B6A44BE2}" type="presParOf" srcId="{ABB8B168-DA81-44EB-8783-8ECAEF880CE2}" destId="{DC2583D9-9CAA-402B-A58F-1481A11D8B8F}" srcOrd="4" destOrd="0" presId="urn:microsoft.com/office/officeart/2008/layout/LinedList"/>
    <dgm:cxn modelId="{0F5DD8BA-446F-4AC6-8B6F-56CA78BC894E}" type="presParOf" srcId="{ABB8B168-DA81-44EB-8783-8ECAEF880CE2}" destId="{9408AC47-F3D9-4C7C-B3F7-4B23ABC00ADB}" srcOrd="5" destOrd="0" presId="urn:microsoft.com/office/officeart/2008/layout/LinedList"/>
    <dgm:cxn modelId="{FE868683-6116-4178-A10B-1A58ECF9820A}" type="presParOf" srcId="{9408AC47-F3D9-4C7C-B3F7-4B23ABC00ADB}" destId="{69C9DA25-C687-46AB-AC48-A5AFC3C0CEE5}" srcOrd="0" destOrd="0" presId="urn:microsoft.com/office/officeart/2008/layout/LinedList"/>
    <dgm:cxn modelId="{840E1EC6-4CDC-4754-8819-8E01AFA5DD10}" type="presParOf" srcId="{9408AC47-F3D9-4C7C-B3F7-4B23ABC00ADB}" destId="{995390A5-CA01-43EE-BECB-20DF9E906E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371927-AD3E-4E2A-BC33-6CDD4CA7069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A75DBB-9A60-46E2-A4C7-31B303B5E1F1}">
      <dgm:prSet phldr="0"/>
      <dgm:spPr/>
      <dgm:t>
        <a:bodyPr/>
        <a:lstStyle/>
        <a:p>
          <a:r>
            <a:rPr lang="en-US" dirty="0"/>
            <a:t>Загалом, використання Slack для вчителів може значно полегшити комунікацію з учнями та колегами, сприяти співпраці та збільшити ефективність уроків та проектів.</a:t>
          </a:r>
        </a:p>
      </dgm:t>
    </dgm:pt>
    <dgm:pt modelId="{29DDE638-C5DB-4D7B-8EE7-9597ED4A1BD4}" type="parTrans" cxnId="{D37A40DD-21B0-4604-A75D-4299D5FC9586}">
      <dgm:prSet/>
      <dgm:spPr/>
    </dgm:pt>
    <dgm:pt modelId="{8B374C87-2867-4E3B-BF23-B7B5EC071D0F}" type="sibTrans" cxnId="{D37A40DD-21B0-4604-A75D-4299D5FC9586}">
      <dgm:prSet/>
      <dgm:spPr/>
    </dgm:pt>
    <dgm:pt modelId="{1F99DFA2-015F-4CD3-A474-E1CA6547B990}">
      <dgm:prSet phldr="0"/>
      <dgm:spPr/>
      <dgm:t>
        <a:bodyPr/>
        <a:lstStyle/>
        <a:p>
          <a:pPr algn="l" rtl="0"/>
          <a:r>
            <a:rPr lang="en-US" dirty="0"/>
            <a:t>Slack має багато інтеграцій з іншими сервісами, які можуть бути корисні вчителям та учням. </a:t>
          </a:r>
          <a:endParaRPr lang="en-US" dirty="0">
            <a:latin typeface="Avenir Next LT Pro"/>
          </a:endParaRPr>
        </a:p>
      </dgm:t>
    </dgm:pt>
    <dgm:pt modelId="{76C282CA-87BB-4115-93A5-F11E98F5666D}" type="parTrans" cxnId="{35818095-3124-4636-A96C-26CB00651771}">
      <dgm:prSet/>
      <dgm:spPr/>
    </dgm:pt>
    <dgm:pt modelId="{DEADD508-922A-468B-B5B2-28D728B77768}" type="sibTrans" cxnId="{35818095-3124-4636-A96C-26CB00651771}">
      <dgm:prSet/>
      <dgm:spPr/>
    </dgm:pt>
    <dgm:pt modelId="{F04DEF02-D0AC-4C44-92E5-E8650D34820F}">
      <dgm:prSet phldr="0"/>
      <dgm:spPr/>
      <dgm:t>
        <a:bodyPr/>
        <a:lstStyle/>
        <a:p>
          <a:pPr rtl="0"/>
          <a:r>
            <a:rPr lang="en-US" dirty="0"/>
            <a:t>Наприклад, ви можете підключити Google Drive, щоб зберігати та ділитися документами, або використовувати інтеграцію зі Spotify, щоб спільно слухати музику зі своїми учнями. </a:t>
          </a:r>
          <a:endParaRPr lang="uk-UA" dirty="0"/>
        </a:p>
      </dgm:t>
    </dgm:pt>
    <dgm:pt modelId="{83908A34-2F9F-4450-A467-2D438488A9DA}" type="parTrans" cxnId="{7040E55D-43C1-4F8C-BD3E-490F4AB6BF3A}">
      <dgm:prSet/>
      <dgm:spPr/>
    </dgm:pt>
    <dgm:pt modelId="{797B1F03-F0B0-40F7-9FF2-66C861EEBBA7}" type="sibTrans" cxnId="{7040E55D-43C1-4F8C-BD3E-490F4AB6BF3A}">
      <dgm:prSet/>
      <dgm:spPr/>
    </dgm:pt>
    <dgm:pt modelId="{C67529DB-6B5F-415F-B31E-330F784CBC16}">
      <dgm:prSet phldr="0"/>
      <dgm:spPr/>
      <dgm:t>
        <a:bodyPr/>
        <a:lstStyle/>
        <a:p>
          <a:r>
            <a:rPr lang="en-US" dirty="0"/>
            <a:t>Щоб підключити інтеграції, клацніть на іконку команди в лівому верхньому куті, виберіть "Параметри та адміністрування" та натисніть "Інтеграції та служби".</a:t>
          </a:r>
          <a:endParaRPr lang="uk-UA" dirty="0"/>
        </a:p>
      </dgm:t>
    </dgm:pt>
    <dgm:pt modelId="{1584A681-4095-402E-97AF-068EE890408D}" type="parTrans" cxnId="{EEBBE145-A58A-4E2C-B5D1-2C7EE837D0D2}">
      <dgm:prSet/>
      <dgm:spPr/>
    </dgm:pt>
    <dgm:pt modelId="{BF7EFF1A-F95B-4BDB-A83D-037A11E38F04}" type="sibTrans" cxnId="{EEBBE145-A58A-4E2C-B5D1-2C7EE837D0D2}">
      <dgm:prSet/>
      <dgm:spPr/>
    </dgm:pt>
    <dgm:pt modelId="{ABB8B168-DA81-44EB-8783-8ECAEF880CE2}" type="pres">
      <dgm:prSet presAssocID="{9C371927-AD3E-4E2A-BC33-6CDD4CA70697}" presName="vert0" presStyleCnt="0">
        <dgm:presLayoutVars>
          <dgm:dir/>
          <dgm:animOne val="branch"/>
          <dgm:animLvl val="lvl"/>
        </dgm:presLayoutVars>
      </dgm:prSet>
      <dgm:spPr/>
    </dgm:pt>
    <dgm:pt modelId="{F17C94CE-AC24-4506-9E61-46AD55A9366E}" type="pres">
      <dgm:prSet presAssocID="{1F99DFA2-015F-4CD3-A474-E1CA6547B990}" presName="thickLine" presStyleLbl="alignNode1" presStyleIdx="0" presStyleCnt="4"/>
      <dgm:spPr/>
    </dgm:pt>
    <dgm:pt modelId="{ACCAAB74-20D6-483E-B88D-C0760F2544B6}" type="pres">
      <dgm:prSet presAssocID="{1F99DFA2-015F-4CD3-A474-E1CA6547B990}" presName="horz1" presStyleCnt="0"/>
      <dgm:spPr/>
    </dgm:pt>
    <dgm:pt modelId="{1F1DDEBC-FC4A-4960-8FB9-1F4901750645}" type="pres">
      <dgm:prSet presAssocID="{1F99DFA2-015F-4CD3-A474-E1CA6547B990}" presName="tx1" presStyleLbl="revTx" presStyleIdx="0" presStyleCnt="4"/>
      <dgm:spPr/>
    </dgm:pt>
    <dgm:pt modelId="{881AED5D-5912-4A78-82E4-F2274B608BF6}" type="pres">
      <dgm:prSet presAssocID="{1F99DFA2-015F-4CD3-A474-E1CA6547B990}" presName="vert1" presStyleCnt="0"/>
      <dgm:spPr/>
    </dgm:pt>
    <dgm:pt modelId="{03A09187-B3A9-402F-B9E0-EC81344ED04E}" type="pres">
      <dgm:prSet presAssocID="{F04DEF02-D0AC-4C44-92E5-E8650D34820F}" presName="thickLine" presStyleLbl="alignNode1" presStyleIdx="1" presStyleCnt="4"/>
      <dgm:spPr/>
    </dgm:pt>
    <dgm:pt modelId="{376474E5-E488-4615-89AA-62EE501DC4C5}" type="pres">
      <dgm:prSet presAssocID="{F04DEF02-D0AC-4C44-92E5-E8650D34820F}" presName="horz1" presStyleCnt="0"/>
      <dgm:spPr/>
    </dgm:pt>
    <dgm:pt modelId="{1483AB43-F1BE-431D-806C-84B7A8AFB0C6}" type="pres">
      <dgm:prSet presAssocID="{F04DEF02-D0AC-4C44-92E5-E8650D34820F}" presName="tx1" presStyleLbl="revTx" presStyleIdx="1" presStyleCnt="4"/>
      <dgm:spPr/>
    </dgm:pt>
    <dgm:pt modelId="{997E87F3-A208-46E4-BE50-6DD575DE60E2}" type="pres">
      <dgm:prSet presAssocID="{F04DEF02-D0AC-4C44-92E5-E8650D34820F}" presName="vert1" presStyleCnt="0"/>
      <dgm:spPr/>
    </dgm:pt>
    <dgm:pt modelId="{E8EB89BE-22C2-4E0D-B373-04CE3C439841}" type="pres">
      <dgm:prSet presAssocID="{C67529DB-6B5F-415F-B31E-330F784CBC16}" presName="thickLine" presStyleLbl="alignNode1" presStyleIdx="2" presStyleCnt="4"/>
      <dgm:spPr/>
    </dgm:pt>
    <dgm:pt modelId="{6CCD8919-612B-4258-9B76-F9A51D1BE553}" type="pres">
      <dgm:prSet presAssocID="{C67529DB-6B5F-415F-B31E-330F784CBC16}" presName="horz1" presStyleCnt="0"/>
      <dgm:spPr/>
    </dgm:pt>
    <dgm:pt modelId="{4A5E0F80-EE2D-46DA-BE4D-50BF9A7CE618}" type="pres">
      <dgm:prSet presAssocID="{C67529DB-6B5F-415F-B31E-330F784CBC16}" presName="tx1" presStyleLbl="revTx" presStyleIdx="2" presStyleCnt="4"/>
      <dgm:spPr/>
    </dgm:pt>
    <dgm:pt modelId="{770CF73A-45B0-466E-A939-30EBC3FC881C}" type="pres">
      <dgm:prSet presAssocID="{C67529DB-6B5F-415F-B31E-330F784CBC16}" presName="vert1" presStyleCnt="0"/>
      <dgm:spPr/>
    </dgm:pt>
    <dgm:pt modelId="{05252C24-BD12-4A0F-9E1C-41B858EFBCA3}" type="pres">
      <dgm:prSet presAssocID="{8CA75DBB-9A60-46E2-A4C7-31B303B5E1F1}" presName="thickLine" presStyleLbl="alignNode1" presStyleIdx="3" presStyleCnt="4"/>
      <dgm:spPr/>
    </dgm:pt>
    <dgm:pt modelId="{2395195A-811C-4997-8731-D05D73098F17}" type="pres">
      <dgm:prSet presAssocID="{8CA75DBB-9A60-46E2-A4C7-31B303B5E1F1}" presName="horz1" presStyleCnt="0"/>
      <dgm:spPr/>
    </dgm:pt>
    <dgm:pt modelId="{538CF777-B248-47EC-A1AB-4C68850FA3B2}" type="pres">
      <dgm:prSet presAssocID="{8CA75DBB-9A60-46E2-A4C7-31B303B5E1F1}" presName="tx1" presStyleLbl="revTx" presStyleIdx="3" presStyleCnt="4"/>
      <dgm:spPr/>
    </dgm:pt>
    <dgm:pt modelId="{781FB957-DD86-4800-9E27-353D6FE56497}" type="pres">
      <dgm:prSet presAssocID="{8CA75DBB-9A60-46E2-A4C7-31B303B5E1F1}" presName="vert1" presStyleCnt="0"/>
      <dgm:spPr/>
    </dgm:pt>
  </dgm:ptLst>
  <dgm:cxnLst>
    <dgm:cxn modelId="{475D4E5D-6F4B-4A88-A407-A2C92F9496E9}" type="presOf" srcId="{C67529DB-6B5F-415F-B31E-330F784CBC16}" destId="{4A5E0F80-EE2D-46DA-BE4D-50BF9A7CE618}" srcOrd="0" destOrd="0" presId="urn:microsoft.com/office/officeart/2008/layout/LinedList"/>
    <dgm:cxn modelId="{7040E55D-43C1-4F8C-BD3E-490F4AB6BF3A}" srcId="{9C371927-AD3E-4E2A-BC33-6CDD4CA70697}" destId="{F04DEF02-D0AC-4C44-92E5-E8650D34820F}" srcOrd="1" destOrd="0" parTransId="{83908A34-2F9F-4450-A467-2D438488A9DA}" sibTransId="{797B1F03-F0B0-40F7-9FF2-66C861EEBBA7}"/>
    <dgm:cxn modelId="{EEBBE145-A58A-4E2C-B5D1-2C7EE837D0D2}" srcId="{9C371927-AD3E-4E2A-BC33-6CDD4CA70697}" destId="{C67529DB-6B5F-415F-B31E-330F784CBC16}" srcOrd="2" destOrd="0" parTransId="{1584A681-4095-402E-97AF-068EE890408D}" sibTransId="{BF7EFF1A-F95B-4BDB-A83D-037A11E38F04}"/>
    <dgm:cxn modelId="{CC217A72-F21B-4A79-91E7-CE9416B3D042}" type="presOf" srcId="{8CA75DBB-9A60-46E2-A4C7-31B303B5E1F1}" destId="{538CF777-B248-47EC-A1AB-4C68850FA3B2}" srcOrd="0" destOrd="0" presId="urn:microsoft.com/office/officeart/2008/layout/LinedList"/>
    <dgm:cxn modelId="{E3560956-065C-40A9-B07D-A27BDB75678B}" type="presOf" srcId="{9C371927-AD3E-4E2A-BC33-6CDD4CA70697}" destId="{ABB8B168-DA81-44EB-8783-8ECAEF880CE2}" srcOrd="0" destOrd="0" presId="urn:microsoft.com/office/officeart/2008/layout/LinedList"/>
    <dgm:cxn modelId="{2F05398E-C2B4-4BA8-81B4-960C2C265319}" type="presOf" srcId="{1F99DFA2-015F-4CD3-A474-E1CA6547B990}" destId="{1F1DDEBC-FC4A-4960-8FB9-1F4901750645}" srcOrd="0" destOrd="0" presId="urn:microsoft.com/office/officeart/2008/layout/LinedList"/>
    <dgm:cxn modelId="{35818095-3124-4636-A96C-26CB00651771}" srcId="{9C371927-AD3E-4E2A-BC33-6CDD4CA70697}" destId="{1F99DFA2-015F-4CD3-A474-E1CA6547B990}" srcOrd="0" destOrd="0" parTransId="{76C282CA-87BB-4115-93A5-F11E98F5666D}" sibTransId="{DEADD508-922A-468B-B5B2-28D728B77768}"/>
    <dgm:cxn modelId="{C86ED4A6-2B1D-4B32-A4E8-F9F0D320033D}" type="presOf" srcId="{F04DEF02-D0AC-4C44-92E5-E8650D34820F}" destId="{1483AB43-F1BE-431D-806C-84B7A8AFB0C6}" srcOrd="0" destOrd="0" presId="urn:microsoft.com/office/officeart/2008/layout/LinedList"/>
    <dgm:cxn modelId="{D37A40DD-21B0-4604-A75D-4299D5FC9586}" srcId="{9C371927-AD3E-4E2A-BC33-6CDD4CA70697}" destId="{8CA75DBB-9A60-46E2-A4C7-31B303B5E1F1}" srcOrd="3" destOrd="0" parTransId="{29DDE638-C5DB-4D7B-8EE7-9597ED4A1BD4}" sibTransId="{8B374C87-2867-4E3B-BF23-B7B5EC071D0F}"/>
    <dgm:cxn modelId="{5A306720-7D60-4D96-80C2-A5AF1913A34E}" type="presParOf" srcId="{ABB8B168-DA81-44EB-8783-8ECAEF880CE2}" destId="{F17C94CE-AC24-4506-9E61-46AD55A9366E}" srcOrd="0" destOrd="0" presId="urn:microsoft.com/office/officeart/2008/layout/LinedList"/>
    <dgm:cxn modelId="{1657158C-B69E-4DDD-A1EF-5051640F9B48}" type="presParOf" srcId="{ABB8B168-DA81-44EB-8783-8ECAEF880CE2}" destId="{ACCAAB74-20D6-483E-B88D-C0760F2544B6}" srcOrd="1" destOrd="0" presId="urn:microsoft.com/office/officeart/2008/layout/LinedList"/>
    <dgm:cxn modelId="{F746B794-321C-4AAE-A809-B7555D2981CA}" type="presParOf" srcId="{ACCAAB74-20D6-483E-B88D-C0760F2544B6}" destId="{1F1DDEBC-FC4A-4960-8FB9-1F4901750645}" srcOrd="0" destOrd="0" presId="urn:microsoft.com/office/officeart/2008/layout/LinedList"/>
    <dgm:cxn modelId="{3AF37B72-F878-449D-99B5-F9E2E00165BA}" type="presParOf" srcId="{ACCAAB74-20D6-483E-B88D-C0760F2544B6}" destId="{881AED5D-5912-4A78-82E4-F2274B608BF6}" srcOrd="1" destOrd="0" presId="urn:microsoft.com/office/officeart/2008/layout/LinedList"/>
    <dgm:cxn modelId="{14E64347-37E4-4602-9EB3-744E6F315D7F}" type="presParOf" srcId="{ABB8B168-DA81-44EB-8783-8ECAEF880CE2}" destId="{03A09187-B3A9-402F-B9E0-EC81344ED04E}" srcOrd="2" destOrd="0" presId="urn:microsoft.com/office/officeart/2008/layout/LinedList"/>
    <dgm:cxn modelId="{074BDBAA-5A23-4C96-B568-DEA5349C678F}" type="presParOf" srcId="{ABB8B168-DA81-44EB-8783-8ECAEF880CE2}" destId="{376474E5-E488-4615-89AA-62EE501DC4C5}" srcOrd="3" destOrd="0" presId="urn:microsoft.com/office/officeart/2008/layout/LinedList"/>
    <dgm:cxn modelId="{B2F85A3F-F12C-45EF-8FA1-68B93449927F}" type="presParOf" srcId="{376474E5-E488-4615-89AA-62EE501DC4C5}" destId="{1483AB43-F1BE-431D-806C-84B7A8AFB0C6}" srcOrd="0" destOrd="0" presId="urn:microsoft.com/office/officeart/2008/layout/LinedList"/>
    <dgm:cxn modelId="{8860580A-63DF-4636-B8E3-FFF3C3867A66}" type="presParOf" srcId="{376474E5-E488-4615-89AA-62EE501DC4C5}" destId="{997E87F3-A208-46E4-BE50-6DD575DE60E2}" srcOrd="1" destOrd="0" presId="urn:microsoft.com/office/officeart/2008/layout/LinedList"/>
    <dgm:cxn modelId="{ECDBA2DD-5DAA-4614-B2F6-EBA9F87CE4A9}" type="presParOf" srcId="{ABB8B168-DA81-44EB-8783-8ECAEF880CE2}" destId="{E8EB89BE-22C2-4E0D-B373-04CE3C439841}" srcOrd="4" destOrd="0" presId="urn:microsoft.com/office/officeart/2008/layout/LinedList"/>
    <dgm:cxn modelId="{7D188893-CBE0-4989-8B78-56804661E708}" type="presParOf" srcId="{ABB8B168-DA81-44EB-8783-8ECAEF880CE2}" destId="{6CCD8919-612B-4258-9B76-F9A51D1BE553}" srcOrd="5" destOrd="0" presId="urn:microsoft.com/office/officeart/2008/layout/LinedList"/>
    <dgm:cxn modelId="{727059CF-42F3-4282-B5E8-BE8F98DDFD07}" type="presParOf" srcId="{6CCD8919-612B-4258-9B76-F9A51D1BE553}" destId="{4A5E0F80-EE2D-46DA-BE4D-50BF9A7CE618}" srcOrd="0" destOrd="0" presId="urn:microsoft.com/office/officeart/2008/layout/LinedList"/>
    <dgm:cxn modelId="{EDCAFF5E-F648-4399-A584-DE0F0DB4ECAB}" type="presParOf" srcId="{6CCD8919-612B-4258-9B76-F9A51D1BE553}" destId="{770CF73A-45B0-466E-A939-30EBC3FC881C}" srcOrd="1" destOrd="0" presId="urn:microsoft.com/office/officeart/2008/layout/LinedList"/>
    <dgm:cxn modelId="{6FE4DD8F-C8B3-4EEB-ACE8-E737099AE6E3}" type="presParOf" srcId="{ABB8B168-DA81-44EB-8783-8ECAEF880CE2}" destId="{05252C24-BD12-4A0F-9E1C-41B858EFBCA3}" srcOrd="6" destOrd="0" presId="urn:microsoft.com/office/officeart/2008/layout/LinedList"/>
    <dgm:cxn modelId="{EDE20970-012E-4E4A-AE9D-AEB4499E625C}" type="presParOf" srcId="{ABB8B168-DA81-44EB-8783-8ECAEF880CE2}" destId="{2395195A-811C-4997-8731-D05D73098F17}" srcOrd="7" destOrd="0" presId="urn:microsoft.com/office/officeart/2008/layout/LinedList"/>
    <dgm:cxn modelId="{AEADE044-0A34-462E-8384-F25D293C35B2}" type="presParOf" srcId="{2395195A-811C-4997-8731-D05D73098F17}" destId="{538CF777-B248-47EC-A1AB-4C68850FA3B2}" srcOrd="0" destOrd="0" presId="urn:microsoft.com/office/officeart/2008/layout/LinedList"/>
    <dgm:cxn modelId="{F6C368FC-CA77-4CF3-BFCB-49C213ECCCA8}" type="presParOf" srcId="{2395195A-811C-4997-8731-D05D73098F17}" destId="{781FB957-DD86-4800-9E27-353D6FE564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DD5C6-2D26-49B9-8AF8-07C062562AD3}">
      <dsp:nvSpPr>
        <dsp:cNvPr id="0" name=""/>
        <dsp:cNvSpPr/>
      </dsp:nvSpPr>
      <dsp:spPr>
        <a:xfrm>
          <a:off x="0" y="0"/>
          <a:ext cx="41477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0AC18-33E8-4A11-B381-92B81360C51F}">
      <dsp:nvSpPr>
        <dsp:cNvPr id="0" name=""/>
        <dsp:cNvSpPr/>
      </dsp:nvSpPr>
      <dsp:spPr>
        <a:xfrm>
          <a:off x="0" y="0"/>
          <a:ext cx="4147714" cy="139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/>
            <a:t>Для початку вам потрібно зареєструватися в Slack та створити команду. </a:t>
          </a:r>
          <a:endParaRPr lang="en-US" sz="2100" kern="1200"/>
        </a:p>
      </dsp:txBody>
      <dsp:txXfrm>
        <a:off x="0" y="0"/>
        <a:ext cx="4147714" cy="1395047"/>
      </dsp:txXfrm>
    </dsp:sp>
    <dsp:sp modelId="{19B433B4-4830-456B-9A4B-0A6D2576DA09}">
      <dsp:nvSpPr>
        <dsp:cNvPr id="0" name=""/>
        <dsp:cNvSpPr/>
      </dsp:nvSpPr>
      <dsp:spPr>
        <a:xfrm>
          <a:off x="0" y="1395047"/>
          <a:ext cx="41477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916EA-9F99-430A-A6D0-99DB942D8612}">
      <dsp:nvSpPr>
        <dsp:cNvPr id="0" name=""/>
        <dsp:cNvSpPr/>
      </dsp:nvSpPr>
      <dsp:spPr>
        <a:xfrm>
          <a:off x="0" y="1395047"/>
          <a:ext cx="4147714" cy="139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/>
            <a:t>Команда - це група людей, які будуть спілкуватися за допомогою Slack. Якщо ви вже маєте команду, пропустіть цей крок. </a:t>
          </a:r>
          <a:endParaRPr lang="en-US" sz="2100" kern="1200"/>
        </a:p>
      </dsp:txBody>
      <dsp:txXfrm>
        <a:off x="0" y="1395047"/>
        <a:ext cx="4147714" cy="1395047"/>
      </dsp:txXfrm>
    </dsp:sp>
    <dsp:sp modelId="{8B8CBAA7-6CB1-4609-B5A4-93C90D3AF5C7}">
      <dsp:nvSpPr>
        <dsp:cNvPr id="0" name=""/>
        <dsp:cNvSpPr/>
      </dsp:nvSpPr>
      <dsp:spPr>
        <a:xfrm>
          <a:off x="0" y="2790095"/>
          <a:ext cx="41477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DF6F1-A326-4F9C-877C-C0303B0DAD5F}">
      <dsp:nvSpPr>
        <dsp:cNvPr id="0" name=""/>
        <dsp:cNvSpPr/>
      </dsp:nvSpPr>
      <dsp:spPr>
        <a:xfrm>
          <a:off x="0" y="2790095"/>
          <a:ext cx="4147714" cy="139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/>
            <a:t>Щоб створити нову команду, перейдіть на сторінку </a:t>
          </a:r>
          <a:r>
            <a:rPr lang="uk-UA" sz="2100" kern="1200">
              <a:hlinkClick xmlns:r="http://schemas.openxmlformats.org/officeDocument/2006/relationships" r:id="rId1"/>
            </a:rPr>
            <a:t>slack.com</a:t>
          </a:r>
          <a:r>
            <a:rPr lang="uk-UA" sz="2100" kern="1200"/>
            <a:t> та натисніть кнопку "Створити нову команду". </a:t>
          </a:r>
          <a:endParaRPr lang="en-US" sz="2100" kern="1200"/>
        </a:p>
      </dsp:txBody>
      <dsp:txXfrm>
        <a:off x="0" y="2790095"/>
        <a:ext cx="4147714" cy="1395047"/>
      </dsp:txXfrm>
    </dsp:sp>
    <dsp:sp modelId="{CE55B80B-FF9A-40CA-802E-2940F64B4231}">
      <dsp:nvSpPr>
        <dsp:cNvPr id="0" name=""/>
        <dsp:cNvSpPr/>
      </dsp:nvSpPr>
      <dsp:spPr>
        <a:xfrm>
          <a:off x="0" y="4185142"/>
          <a:ext cx="41477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3306D-A668-4300-81C3-29D3D4C414BD}">
      <dsp:nvSpPr>
        <dsp:cNvPr id="0" name=""/>
        <dsp:cNvSpPr/>
      </dsp:nvSpPr>
      <dsp:spPr>
        <a:xfrm>
          <a:off x="0" y="4185142"/>
          <a:ext cx="4147714" cy="139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/>
            <a:t>Створіть ім'я команди та виберіть домен для вашої команди. Після цього вам буде запропоновано запрошення до команди.</a:t>
          </a:r>
          <a:endParaRPr lang="en-US" sz="2100" kern="1200"/>
        </a:p>
      </dsp:txBody>
      <dsp:txXfrm>
        <a:off x="0" y="4185142"/>
        <a:ext cx="4147714" cy="13950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5A2FC-FA4C-45DA-8C5C-F35D6C7AE563}">
      <dsp:nvSpPr>
        <dsp:cNvPr id="0" name=""/>
        <dsp:cNvSpPr/>
      </dsp:nvSpPr>
      <dsp:spPr>
        <a:xfrm>
          <a:off x="0" y="2166"/>
          <a:ext cx="4014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B7411-3295-4EB9-8F39-97BE6C96854C}">
      <dsp:nvSpPr>
        <dsp:cNvPr id="0" name=""/>
        <dsp:cNvSpPr/>
      </dsp:nvSpPr>
      <dsp:spPr>
        <a:xfrm>
          <a:off x="0" y="2166"/>
          <a:ext cx="4014808" cy="147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800" kern="1200"/>
            <a:t>Після створення команди ви можете додати учнів до неї. </a:t>
          </a:r>
          <a:endParaRPr lang="en-US" sz="1800" kern="1200"/>
        </a:p>
      </dsp:txBody>
      <dsp:txXfrm>
        <a:off x="0" y="2166"/>
        <a:ext cx="4014808" cy="1477618"/>
      </dsp:txXfrm>
    </dsp:sp>
    <dsp:sp modelId="{933AE9F6-D6AA-412A-A79A-9FFA683FEA1D}">
      <dsp:nvSpPr>
        <dsp:cNvPr id="0" name=""/>
        <dsp:cNvSpPr/>
      </dsp:nvSpPr>
      <dsp:spPr>
        <a:xfrm>
          <a:off x="0" y="1479785"/>
          <a:ext cx="4014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A0B26-3045-41D2-B819-FF4509AB3B3B}">
      <dsp:nvSpPr>
        <dsp:cNvPr id="0" name=""/>
        <dsp:cNvSpPr/>
      </dsp:nvSpPr>
      <dsp:spPr>
        <a:xfrm>
          <a:off x="0" y="1479785"/>
          <a:ext cx="4014808" cy="147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800" kern="1200"/>
            <a:t>Для цього вам потрібно надіслати запрошення до команди через Slack. Клацніть на іконку команди в лівому верхньому куті та виберіть "Додати людей до команди".</a:t>
          </a:r>
          <a:endParaRPr lang="en-US" sz="1800" kern="1200"/>
        </a:p>
      </dsp:txBody>
      <dsp:txXfrm>
        <a:off x="0" y="1479785"/>
        <a:ext cx="4014808" cy="1477618"/>
      </dsp:txXfrm>
    </dsp:sp>
    <dsp:sp modelId="{BD0D0A3B-FE65-4A65-BF4A-675C7B04DFB7}">
      <dsp:nvSpPr>
        <dsp:cNvPr id="0" name=""/>
        <dsp:cNvSpPr/>
      </dsp:nvSpPr>
      <dsp:spPr>
        <a:xfrm>
          <a:off x="0" y="2957404"/>
          <a:ext cx="4014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7207D-A680-4A57-A025-976D73EFC28A}">
      <dsp:nvSpPr>
        <dsp:cNvPr id="0" name=""/>
        <dsp:cNvSpPr/>
      </dsp:nvSpPr>
      <dsp:spPr>
        <a:xfrm>
          <a:off x="0" y="2957404"/>
          <a:ext cx="4014808" cy="147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800" kern="1200"/>
            <a:t>Введіть адреси електронної пошти учнів та натисніть "Запросити".</a:t>
          </a:r>
          <a:endParaRPr lang="en-US" sz="1800" kern="1200"/>
        </a:p>
      </dsp:txBody>
      <dsp:txXfrm>
        <a:off x="0" y="2957404"/>
        <a:ext cx="4014808" cy="1477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D0A3B-FE65-4A65-BF4A-675C7B04DFB7}">
      <dsp:nvSpPr>
        <dsp:cNvPr id="0" name=""/>
        <dsp:cNvSpPr/>
      </dsp:nvSpPr>
      <dsp:spPr>
        <a:xfrm>
          <a:off x="0" y="2166"/>
          <a:ext cx="4014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7207D-A680-4A57-A025-976D73EFC28A}">
      <dsp:nvSpPr>
        <dsp:cNvPr id="0" name=""/>
        <dsp:cNvSpPr/>
      </dsp:nvSpPr>
      <dsp:spPr>
        <a:xfrm>
          <a:off x="0" y="2166"/>
          <a:ext cx="4014808" cy="147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Створення</a:t>
          </a:r>
          <a:r>
            <a:rPr lang="en-US" sz="1700" kern="1200" dirty="0"/>
            <a:t> </a:t>
          </a:r>
          <a:r>
            <a:rPr lang="en-US" sz="1700" kern="1200" dirty="0" err="1"/>
            <a:t>каналів</a:t>
          </a:r>
          <a:r>
            <a:rPr lang="en-US" sz="1700" kern="1200" dirty="0"/>
            <a:t> </a:t>
          </a:r>
          <a:r>
            <a:rPr lang="en-US" sz="1700" kern="1200" dirty="0" err="1"/>
            <a:t>для</a:t>
          </a:r>
          <a:r>
            <a:rPr lang="en-US" sz="1700" kern="1200" dirty="0"/>
            <a:t> </a:t>
          </a:r>
          <a:r>
            <a:rPr lang="en-US" sz="1700" kern="1200" dirty="0" err="1"/>
            <a:t>комунікації</a:t>
          </a:r>
          <a:r>
            <a:rPr lang="en-US" sz="1700" kern="1200" dirty="0"/>
            <a:t> Slack </a:t>
          </a:r>
          <a:r>
            <a:rPr lang="en-US" sz="1700" kern="1200" dirty="0" err="1"/>
            <a:t>дозволяє</a:t>
          </a:r>
          <a:r>
            <a:rPr lang="en-US" sz="1700" kern="1200" dirty="0"/>
            <a:t> </a:t>
          </a:r>
          <a:r>
            <a:rPr lang="en-US" sz="1700" kern="1200" dirty="0" err="1"/>
            <a:t>створювати</a:t>
          </a:r>
          <a:r>
            <a:rPr lang="en-US" sz="1700" kern="1200" dirty="0"/>
            <a:t> </a:t>
          </a:r>
          <a:r>
            <a:rPr lang="en-US" sz="1700" kern="1200" dirty="0" err="1"/>
            <a:t>канали</a:t>
          </a:r>
          <a:r>
            <a:rPr lang="en-US" sz="1700" kern="1200" dirty="0"/>
            <a:t> </a:t>
          </a:r>
          <a:r>
            <a:rPr lang="en-US" sz="1700" kern="1200" dirty="0" err="1"/>
            <a:t>для</a:t>
          </a:r>
          <a:r>
            <a:rPr lang="en-US" sz="1700" kern="1200" dirty="0"/>
            <a:t> </a:t>
          </a:r>
          <a:r>
            <a:rPr lang="en-US" sz="1700" kern="1200" dirty="0" err="1"/>
            <a:t>різних</a:t>
          </a:r>
          <a:r>
            <a:rPr lang="en-US" sz="1700" kern="1200" dirty="0"/>
            <a:t> </a:t>
          </a:r>
          <a:r>
            <a:rPr lang="en-US" sz="1700" kern="1200" dirty="0" err="1"/>
            <a:t>проектів</a:t>
          </a:r>
          <a:r>
            <a:rPr lang="en-US" sz="1700" kern="1200" dirty="0"/>
            <a:t> </a:t>
          </a:r>
          <a:r>
            <a:rPr lang="en-US" sz="1700" kern="1200" dirty="0" err="1"/>
            <a:t>та</a:t>
          </a:r>
          <a:r>
            <a:rPr lang="en-US" sz="1700" kern="1200" dirty="0"/>
            <a:t> </a:t>
          </a:r>
          <a:r>
            <a:rPr lang="en-US" sz="1700" kern="1200" dirty="0" err="1"/>
            <a:t>комунікації</a:t>
          </a:r>
          <a:r>
            <a:rPr lang="en-US" sz="1700" kern="1200" dirty="0"/>
            <a:t>.</a:t>
          </a:r>
          <a:r>
            <a:rPr lang="en-US" sz="1700" kern="1200" dirty="0">
              <a:latin typeface="Avenir Next LT Pro"/>
            </a:rPr>
            <a:t> </a:t>
          </a:r>
          <a:r>
            <a:rPr lang="en-US" sz="1700" kern="1200" dirty="0" err="1"/>
            <a:t>Ви</a:t>
          </a:r>
          <a:r>
            <a:rPr lang="en-US" sz="1700" kern="1200" dirty="0"/>
            <a:t> </a:t>
          </a:r>
          <a:r>
            <a:rPr lang="en-US" sz="1700" kern="1200" dirty="0" err="1"/>
            <a:t>можете</a:t>
          </a:r>
          <a:r>
            <a:rPr lang="en-US" sz="1700" kern="1200" dirty="0"/>
            <a:t> </a:t>
          </a:r>
          <a:r>
            <a:rPr lang="en-US" sz="1700" kern="1200" dirty="0" err="1"/>
            <a:t>створити</a:t>
          </a:r>
          <a:r>
            <a:rPr lang="en-US" sz="1700" kern="1200" dirty="0"/>
            <a:t> </a:t>
          </a:r>
          <a:r>
            <a:rPr lang="en-US" sz="1700" kern="1200" dirty="0" err="1"/>
            <a:t>окремий</a:t>
          </a:r>
          <a:r>
            <a:rPr lang="en-US" sz="1700" kern="1200" dirty="0"/>
            <a:t> </a:t>
          </a:r>
          <a:r>
            <a:rPr lang="en-US" sz="1700" kern="1200" dirty="0" err="1"/>
            <a:t>канал</a:t>
          </a:r>
          <a:r>
            <a:rPr lang="en-US" sz="1700" kern="1200" dirty="0"/>
            <a:t> </a:t>
          </a:r>
          <a:r>
            <a:rPr lang="en-US" sz="1700" kern="1200" dirty="0" err="1"/>
            <a:t>для</a:t>
          </a:r>
          <a:r>
            <a:rPr lang="en-US" sz="1700" kern="1200" dirty="0"/>
            <a:t> </a:t>
          </a:r>
          <a:r>
            <a:rPr lang="en-US" sz="1700" kern="1200" dirty="0" err="1"/>
            <a:t>кожного</a:t>
          </a:r>
          <a:r>
            <a:rPr lang="en-US" sz="1700" kern="1200" dirty="0"/>
            <a:t> </a:t>
          </a:r>
          <a:r>
            <a:rPr lang="en-US" sz="1700" kern="1200" dirty="0" err="1"/>
            <a:t>класу</a:t>
          </a:r>
          <a:r>
            <a:rPr lang="en-US" sz="1700" kern="1200" dirty="0"/>
            <a:t> </a:t>
          </a:r>
          <a:r>
            <a:rPr lang="en-US" sz="1700" kern="1200" dirty="0" err="1"/>
            <a:t>або</a:t>
          </a:r>
          <a:r>
            <a:rPr lang="en-US" sz="1700" kern="1200" dirty="0"/>
            <a:t> </a:t>
          </a:r>
          <a:r>
            <a:rPr lang="en-US" sz="1700" kern="1200" dirty="0" err="1"/>
            <a:t>проекту</a:t>
          </a:r>
          <a:r>
            <a:rPr lang="en-US" sz="1700" kern="1200" dirty="0"/>
            <a:t>, </a:t>
          </a:r>
          <a:r>
            <a:rPr lang="en-US" sz="1700" kern="1200" dirty="0" err="1"/>
            <a:t>яким</a:t>
          </a:r>
          <a:r>
            <a:rPr lang="en-US" sz="1700" kern="1200" dirty="0"/>
            <a:t> </a:t>
          </a:r>
          <a:r>
            <a:rPr lang="en-US" sz="1700" kern="1200" dirty="0" err="1"/>
            <a:t>ви</a:t>
          </a:r>
          <a:r>
            <a:rPr lang="en-US" sz="1700" kern="1200" dirty="0"/>
            <a:t> </a:t>
          </a:r>
          <a:r>
            <a:rPr lang="en-US" sz="1700" kern="1200" dirty="0" err="1"/>
            <a:t>керуєте</a:t>
          </a:r>
          <a:r>
            <a:rPr lang="en-US" sz="1700" kern="1200" dirty="0"/>
            <a:t>. </a:t>
          </a:r>
          <a:endParaRPr lang="en-US" sz="1700" kern="1200" dirty="0">
            <a:latin typeface="Avenir Next LT Pro"/>
          </a:endParaRPr>
        </a:p>
      </dsp:txBody>
      <dsp:txXfrm>
        <a:off x="0" y="2166"/>
        <a:ext cx="4014808" cy="1477618"/>
      </dsp:txXfrm>
    </dsp:sp>
    <dsp:sp modelId="{C49B1A74-8186-4990-91CF-FDCA11751596}">
      <dsp:nvSpPr>
        <dsp:cNvPr id="0" name=""/>
        <dsp:cNvSpPr/>
      </dsp:nvSpPr>
      <dsp:spPr>
        <a:xfrm>
          <a:off x="0" y="1479785"/>
          <a:ext cx="4014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F4C77-D8EF-4315-8CE7-6E7E7B4514CD}">
      <dsp:nvSpPr>
        <dsp:cNvPr id="0" name=""/>
        <dsp:cNvSpPr/>
      </dsp:nvSpPr>
      <dsp:spPr>
        <a:xfrm>
          <a:off x="0" y="1479785"/>
          <a:ext cx="4014808" cy="147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Щоб</a:t>
          </a:r>
          <a:r>
            <a:rPr lang="en-US" sz="1700" kern="1200" dirty="0"/>
            <a:t> </a:t>
          </a:r>
          <a:r>
            <a:rPr lang="en-US" sz="1700" kern="1200" dirty="0" err="1"/>
            <a:t>створити</a:t>
          </a:r>
          <a:r>
            <a:rPr lang="en-US" sz="1700" kern="1200" dirty="0"/>
            <a:t> </a:t>
          </a:r>
          <a:r>
            <a:rPr lang="en-US" sz="1700" kern="1200" dirty="0" err="1"/>
            <a:t>канал</a:t>
          </a:r>
          <a:r>
            <a:rPr lang="en-US" sz="1700" kern="1200" dirty="0"/>
            <a:t>, </a:t>
          </a:r>
          <a:r>
            <a:rPr lang="en-US" sz="1700" kern="1200" dirty="0" err="1"/>
            <a:t>клацніть</a:t>
          </a:r>
          <a:r>
            <a:rPr lang="en-US" sz="1700" kern="1200" dirty="0"/>
            <a:t> </a:t>
          </a:r>
          <a:r>
            <a:rPr lang="en-US" sz="1700" kern="1200" dirty="0" err="1"/>
            <a:t>на</a:t>
          </a:r>
          <a:r>
            <a:rPr lang="en-US" sz="1700" kern="1200" dirty="0"/>
            <a:t> </a:t>
          </a:r>
          <a:r>
            <a:rPr lang="en-US" sz="1700" kern="1200" dirty="0" err="1"/>
            <a:t>іконку</a:t>
          </a:r>
          <a:r>
            <a:rPr lang="en-US" sz="1700" kern="1200" dirty="0"/>
            <a:t> "+" </a:t>
          </a:r>
          <a:r>
            <a:rPr lang="en-US" sz="1700" kern="1200" dirty="0" err="1"/>
            <a:t>біля</a:t>
          </a:r>
          <a:r>
            <a:rPr lang="en-US" sz="1700" kern="1200" dirty="0"/>
            <a:t> </a:t>
          </a:r>
          <a:r>
            <a:rPr lang="en-US" sz="1700" kern="1200" dirty="0" err="1"/>
            <a:t>списку</a:t>
          </a:r>
          <a:r>
            <a:rPr lang="en-US" sz="1700" kern="1200" dirty="0"/>
            <a:t> </a:t>
          </a:r>
          <a:r>
            <a:rPr lang="en-US" sz="1700" kern="1200" dirty="0" err="1"/>
            <a:t>каналів</a:t>
          </a:r>
          <a:r>
            <a:rPr lang="en-US" sz="1700" kern="1200" dirty="0"/>
            <a:t> </a:t>
          </a:r>
          <a:r>
            <a:rPr lang="en-US" sz="1700" kern="1200" dirty="0" err="1"/>
            <a:t>та</a:t>
          </a:r>
          <a:r>
            <a:rPr lang="en-US" sz="1700" kern="1200" dirty="0"/>
            <a:t> </a:t>
          </a:r>
          <a:r>
            <a:rPr lang="en-US" sz="1700" kern="1200" dirty="0" err="1"/>
            <a:t>виберіть</a:t>
          </a:r>
          <a:r>
            <a:rPr lang="en-US" sz="1700" kern="1200" dirty="0"/>
            <a:t> "</a:t>
          </a:r>
          <a:r>
            <a:rPr lang="en-US" sz="1700" kern="1200" dirty="0" err="1"/>
            <a:t>Створити</a:t>
          </a:r>
          <a:r>
            <a:rPr lang="en-US" sz="1700" kern="1200" dirty="0"/>
            <a:t> </a:t>
          </a:r>
          <a:r>
            <a:rPr lang="en-US" sz="1700" kern="1200" dirty="0" err="1"/>
            <a:t>новий</a:t>
          </a:r>
          <a:r>
            <a:rPr lang="en-US" sz="1700" kern="1200" dirty="0"/>
            <a:t> </a:t>
          </a:r>
          <a:r>
            <a:rPr lang="en-US" sz="1700" kern="1200" dirty="0" err="1"/>
            <a:t>канал</a:t>
          </a:r>
          <a:r>
            <a:rPr lang="en-US" sz="1700" kern="1200" dirty="0"/>
            <a:t>".</a:t>
          </a:r>
          <a:endParaRPr lang="uk-UA" sz="1700" kern="1200" dirty="0"/>
        </a:p>
      </dsp:txBody>
      <dsp:txXfrm>
        <a:off x="0" y="1479785"/>
        <a:ext cx="4014808" cy="1477618"/>
      </dsp:txXfrm>
    </dsp:sp>
    <dsp:sp modelId="{05252C24-BD12-4A0F-9E1C-41B858EFBCA3}">
      <dsp:nvSpPr>
        <dsp:cNvPr id="0" name=""/>
        <dsp:cNvSpPr/>
      </dsp:nvSpPr>
      <dsp:spPr>
        <a:xfrm>
          <a:off x="0" y="2957404"/>
          <a:ext cx="4014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CF777-B248-47EC-A1AB-4C68850FA3B2}">
      <dsp:nvSpPr>
        <dsp:cNvPr id="0" name=""/>
        <dsp:cNvSpPr/>
      </dsp:nvSpPr>
      <dsp:spPr>
        <a:xfrm>
          <a:off x="0" y="2957404"/>
          <a:ext cx="4014808" cy="147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venir Next LT Pro"/>
            </a:rPr>
            <a:t> </a:t>
          </a:r>
          <a:r>
            <a:rPr lang="en-US" sz="1700" kern="1200" dirty="0" err="1"/>
            <a:t>Введіть</a:t>
          </a:r>
          <a:r>
            <a:rPr lang="en-US" sz="1700" kern="1200" dirty="0"/>
            <a:t> </a:t>
          </a:r>
          <a:r>
            <a:rPr lang="en-US" sz="1700" kern="1200" dirty="0" err="1"/>
            <a:t>ім'я</a:t>
          </a:r>
          <a:r>
            <a:rPr lang="en-US" sz="1700" kern="1200" dirty="0"/>
            <a:t> </a:t>
          </a:r>
          <a:r>
            <a:rPr lang="en-US" sz="1700" kern="1200" dirty="0" err="1"/>
            <a:t>каналу</a:t>
          </a:r>
          <a:r>
            <a:rPr lang="en-US" sz="1700" kern="1200" dirty="0"/>
            <a:t> </a:t>
          </a:r>
          <a:r>
            <a:rPr lang="en-US" sz="1700" kern="1200" dirty="0" err="1"/>
            <a:t>та</a:t>
          </a:r>
          <a:r>
            <a:rPr lang="en-US" sz="1700" kern="1200" dirty="0"/>
            <a:t> </a:t>
          </a:r>
          <a:r>
            <a:rPr lang="en-US" sz="1700" kern="1200" dirty="0" err="1"/>
            <a:t>додайте</a:t>
          </a:r>
          <a:r>
            <a:rPr lang="en-US" sz="1700" kern="1200" dirty="0"/>
            <a:t> </a:t>
          </a:r>
          <a:r>
            <a:rPr lang="en-US" sz="1700" kern="1200" dirty="0" err="1"/>
            <a:t>учасників</a:t>
          </a:r>
          <a:r>
            <a:rPr lang="en-US" sz="1700" kern="1200" dirty="0"/>
            <a:t>, </a:t>
          </a:r>
          <a:r>
            <a:rPr lang="en-US" sz="1700" kern="1200" dirty="0" err="1"/>
            <a:t>які</a:t>
          </a:r>
          <a:r>
            <a:rPr lang="en-US" sz="1700" kern="1200" dirty="0"/>
            <a:t> </a:t>
          </a:r>
          <a:r>
            <a:rPr lang="en-US" sz="1700" kern="1200" dirty="0" err="1"/>
            <a:t>повинні</a:t>
          </a:r>
          <a:r>
            <a:rPr lang="en-US" sz="1700" kern="1200" dirty="0"/>
            <a:t> </a:t>
          </a:r>
          <a:r>
            <a:rPr lang="en-US" sz="1700" kern="1200" dirty="0" err="1"/>
            <a:t>брати</a:t>
          </a:r>
          <a:r>
            <a:rPr lang="en-US" sz="1700" kern="1200" dirty="0"/>
            <a:t> </a:t>
          </a:r>
          <a:r>
            <a:rPr lang="en-US" sz="1700" kern="1200" dirty="0" err="1"/>
            <a:t>участь</a:t>
          </a:r>
          <a:r>
            <a:rPr lang="en-US" sz="1700" kern="1200" dirty="0"/>
            <a:t> у </a:t>
          </a:r>
          <a:r>
            <a:rPr lang="en-US" sz="1700" kern="1200" dirty="0" err="1"/>
            <a:t>цьому</a:t>
          </a:r>
          <a:r>
            <a:rPr lang="en-US" sz="1700" kern="1200" dirty="0"/>
            <a:t> </a:t>
          </a:r>
          <a:r>
            <a:rPr lang="en-US" sz="1700" kern="1200" dirty="0" err="1"/>
            <a:t>канал</a:t>
          </a:r>
          <a:r>
            <a:rPr lang="en-US" sz="1700" kern="1200" dirty="0"/>
            <a:t>.</a:t>
          </a:r>
          <a:endParaRPr lang="uk-UA" sz="1700" kern="1200" dirty="0"/>
        </a:p>
      </dsp:txBody>
      <dsp:txXfrm>
        <a:off x="0" y="2957404"/>
        <a:ext cx="4014808" cy="1477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52C24-BD12-4A0F-9E1C-41B858EFBCA3}">
      <dsp:nvSpPr>
        <dsp:cNvPr id="0" name=""/>
        <dsp:cNvSpPr/>
      </dsp:nvSpPr>
      <dsp:spPr>
        <a:xfrm>
          <a:off x="0" y="2166"/>
          <a:ext cx="4014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CF777-B248-47EC-A1AB-4C68850FA3B2}">
      <dsp:nvSpPr>
        <dsp:cNvPr id="0" name=""/>
        <dsp:cNvSpPr/>
      </dsp:nvSpPr>
      <dsp:spPr>
        <a:xfrm>
          <a:off x="0" y="2166"/>
          <a:ext cx="4014808" cy="147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Канали в Slack дозволяють вчителям та учням обговорювати проекти та задачі, над якими вони працюють. </a:t>
          </a:r>
          <a:endParaRPr lang="en-US" sz="2100" kern="1200" dirty="0">
            <a:latin typeface="Avenir Next LT Pro"/>
          </a:endParaRPr>
        </a:p>
      </dsp:txBody>
      <dsp:txXfrm>
        <a:off x="0" y="2166"/>
        <a:ext cx="4014808" cy="1477618"/>
      </dsp:txXfrm>
    </dsp:sp>
    <dsp:sp modelId="{193D25F3-8905-4A6F-AC9B-699DCC642C4E}">
      <dsp:nvSpPr>
        <dsp:cNvPr id="0" name=""/>
        <dsp:cNvSpPr/>
      </dsp:nvSpPr>
      <dsp:spPr>
        <a:xfrm>
          <a:off x="0" y="1479785"/>
          <a:ext cx="4014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54EED-B51F-4895-87B7-7F1E7AF6EEFA}">
      <dsp:nvSpPr>
        <dsp:cNvPr id="0" name=""/>
        <dsp:cNvSpPr/>
      </dsp:nvSpPr>
      <dsp:spPr>
        <a:xfrm>
          <a:off x="0" y="1479785"/>
          <a:ext cx="4014808" cy="147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Ви можете обмінюватися повідомленнями, документами, посиланнями та іншою інформацією в рамках каналу.</a:t>
          </a:r>
          <a:endParaRPr lang="uk-UA" sz="2100" kern="1200" dirty="0"/>
        </a:p>
      </dsp:txBody>
      <dsp:txXfrm>
        <a:off x="0" y="1479785"/>
        <a:ext cx="4014808" cy="1477618"/>
      </dsp:txXfrm>
    </dsp:sp>
    <dsp:sp modelId="{DC2583D9-9CAA-402B-A58F-1481A11D8B8F}">
      <dsp:nvSpPr>
        <dsp:cNvPr id="0" name=""/>
        <dsp:cNvSpPr/>
      </dsp:nvSpPr>
      <dsp:spPr>
        <a:xfrm>
          <a:off x="0" y="2957404"/>
          <a:ext cx="4014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9DA25-C687-46AB-AC48-A5AFC3C0CEE5}">
      <dsp:nvSpPr>
        <dsp:cNvPr id="0" name=""/>
        <dsp:cNvSpPr/>
      </dsp:nvSpPr>
      <dsp:spPr>
        <a:xfrm>
          <a:off x="0" y="2957404"/>
          <a:ext cx="4014808" cy="147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venir Next LT Pro"/>
            </a:rPr>
            <a:t> </a:t>
          </a:r>
          <a:r>
            <a:rPr lang="en-US" sz="2100" kern="1200" dirty="0"/>
            <a:t>Крім того, ви можете використовувати особисті повідомлення для спілкування з окремими учнями або колегами.</a:t>
          </a:r>
          <a:endParaRPr lang="uk-UA" sz="2100" kern="1200" dirty="0"/>
        </a:p>
      </dsp:txBody>
      <dsp:txXfrm>
        <a:off x="0" y="2957404"/>
        <a:ext cx="4014808" cy="14776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C94CE-AC24-4506-9E61-46AD55A9366E}">
      <dsp:nvSpPr>
        <dsp:cNvPr id="0" name=""/>
        <dsp:cNvSpPr/>
      </dsp:nvSpPr>
      <dsp:spPr>
        <a:xfrm>
          <a:off x="0" y="0"/>
          <a:ext cx="4014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DDEBC-FC4A-4960-8FB9-1F4901750645}">
      <dsp:nvSpPr>
        <dsp:cNvPr id="0" name=""/>
        <dsp:cNvSpPr/>
      </dsp:nvSpPr>
      <dsp:spPr>
        <a:xfrm>
          <a:off x="0" y="0"/>
          <a:ext cx="4014808" cy="1109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Slack має багато інтеграцій з іншими сервісами, які можуть бути корисні вчителям та учням. </a:t>
          </a:r>
          <a:endParaRPr lang="en-US" sz="1500" kern="1200" dirty="0">
            <a:latin typeface="Avenir Next LT Pro"/>
          </a:endParaRPr>
        </a:p>
      </dsp:txBody>
      <dsp:txXfrm>
        <a:off x="0" y="0"/>
        <a:ext cx="4014808" cy="1109297"/>
      </dsp:txXfrm>
    </dsp:sp>
    <dsp:sp modelId="{03A09187-B3A9-402F-B9E0-EC81344ED04E}">
      <dsp:nvSpPr>
        <dsp:cNvPr id="0" name=""/>
        <dsp:cNvSpPr/>
      </dsp:nvSpPr>
      <dsp:spPr>
        <a:xfrm>
          <a:off x="0" y="1109297"/>
          <a:ext cx="4014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3AB43-F1BE-431D-806C-84B7A8AFB0C6}">
      <dsp:nvSpPr>
        <dsp:cNvPr id="0" name=""/>
        <dsp:cNvSpPr/>
      </dsp:nvSpPr>
      <dsp:spPr>
        <a:xfrm>
          <a:off x="0" y="1109297"/>
          <a:ext cx="4014808" cy="1109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Наприклад, ви можете підключити Google Drive, щоб зберігати та ділитися документами, або використовувати інтеграцію зі Spotify, щоб спільно слухати музику зі своїми учнями. </a:t>
          </a:r>
          <a:endParaRPr lang="uk-UA" sz="1500" kern="1200" dirty="0"/>
        </a:p>
      </dsp:txBody>
      <dsp:txXfrm>
        <a:off x="0" y="1109297"/>
        <a:ext cx="4014808" cy="1109297"/>
      </dsp:txXfrm>
    </dsp:sp>
    <dsp:sp modelId="{E8EB89BE-22C2-4E0D-B373-04CE3C439841}">
      <dsp:nvSpPr>
        <dsp:cNvPr id="0" name=""/>
        <dsp:cNvSpPr/>
      </dsp:nvSpPr>
      <dsp:spPr>
        <a:xfrm>
          <a:off x="0" y="2218594"/>
          <a:ext cx="4014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E0F80-EE2D-46DA-BE4D-50BF9A7CE618}">
      <dsp:nvSpPr>
        <dsp:cNvPr id="0" name=""/>
        <dsp:cNvSpPr/>
      </dsp:nvSpPr>
      <dsp:spPr>
        <a:xfrm>
          <a:off x="0" y="2218594"/>
          <a:ext cx="4014808" cy="1109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Щоб підключити інтеграції, клацніть на іконку команди в лівому верхньому куті, виберіть "Параметри та адміністрування" та натисніть "Інтеграції та служби".</a:t>
          </a:r>
          <a:endParaRPr lang="uk-UA" sz="1500" kern="1200" dirty="0"/>
        </a:p>
      </dsp:txBody>
      <dsp:txXfrm>
        <a:off x="0" y="2218594"/>
        <a:ext cx="4014808" cy="1109297"/>
      </dsp:txXfrm>
    </dsp:sp>
    <dsp:sp modelId="{05252C24-BD12-4A0F-9E1C-41B858EFBCA3}">
      <dsp:nvSpPr>
        <dsp:cNvPr id="0" name=""/>
        <dsp:cNvSpPr/>
      </dsp:nvSpPr>
      <dsp:spPr>
        <a:xfrm>
          <a:off x="0" y="3327892"/>
          <a:ext cx="4014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CF777-B248-47EC-A1AB-4C68850FA3B2}">
      <dsp:nvSpPr>
        <dsp:cNvPr id="0" name=""/>
        <dsp:cNvSpPr/>
      </dsp:nvSpPr>
      <dsp:spPr>
        <a:xfrm>
          <a:off x="0" y="3327892"/>
          <a:ext cx="4014808" cy="1109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Загалом, використання Slack для вчителів може значно полегшити комунікацію з учнями та колегами, сприяти співпраці та збільшити ефективність уроків та проектів.</a:t>
          </a:r>
        </a:p>
      </dsp:txBody>
      <dsp:txXfrm>
        <a:off x="0" y="3327892"/>
        <a:ext cx="4014808" cy="1109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February 26,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‹№›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6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February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7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February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4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February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5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February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‹№›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0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February 26,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4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February 26,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February 26,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‹№›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059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February 26,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February 26,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February 26,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9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February 26,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81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3" name="Freeform: Shape 1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1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1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1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3" name="Rectangle 1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20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22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47" name="Freeform: Shape 23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1" algn="ctr"/>
              <a:endParaRPr lang="en-US"/>
            </a:p>
          </p:txBody>
        </p:sp>
        <p:sp>
          <p:nvSpPr>
            <p:cNvPr id="48" name="Oval 24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26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3" name="Рисунок 53">
            <a:extLst>
              <a:ext uri="{FF2B5EF4-FFF2-40B4-BE49-F238E27FC236}">
                <a16:creationId xmlns:a16="http://schemas.microsoft.com/office/drawing/2014/main" id="{DD84A025-28C6-BBE4-AA0E-74A736B39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70" y="1998784"/>
            <a:ext cx="3397739" cy="35247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6D2F0-3385-4BDF-9643-DADC6DB9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103" y="1702044"/>
            <a:ext cx="5456725" cy="345640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err="1"/>
              <a:t>Інструкція</a:t>
            </a:r>
            <a:r>
              <a:rPr lang="en-US" sz="6400"/>
              <a:t> </a:t>
            </a:r>
            <a:r>
              <a:rPr lang="en-US" sz="6400" err="1"/>
              <a:t>по</a:t>
            </a:r>
            <a:r>
              <a:rPr lang="en-US" sz="6400"/>
              <a:t> </a:t>
            </a:r>
            <a:r>
              <a:rPr lang="en-US" sz="6400" err="1"/>
              <a:t>використанню</a:t>
            </a:r>
            <a:r>
              <a:rPr lang="en-US" sz="6400"/>
              <a:t> </a:t>
            </a:r>
            <a:r>
              <a:rPr lang="en-US" sz="6400">
                <a:ea typeface="+mj-lt"/>
                <a:cs typeface="+mj-lt"/>
              </a:rPr>
              <a:t> Slack</a:t>
            </a:r>
            <a:endParaRPr lang="en-US" sz="6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0357E7-04C4-5A69-1480-3B29B68B97DD}"/>
              </a:ext>
            </a:extLst>
          </p:cNvPr>
          <p:cNvSpPr txBox="1"/>
          <p:nvPr/>
        </p:nvSpPr>
        <p:spPr>
          <a:xfrm>
            <a:off x="9427307" y="5461000"/>
            <a:ext cx="22957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/>
              <a:t>Зробив</a:t>
            </a:r>
          </a:p>
          <a:p>
            <a:r>
              <a:rPr lang="uk-UA"/>
              <a:t>Група ІПЗ-21-9д</a:t>
            </a:r>
            <a:br>
              <a:rPr lang="uk-UA" dirty="0"/>
            </a:br>
            <a:r>
              <a:rPr lang="uk-UA"/>
              <a:t>Жадан Олег</a:t>
            </a:r>
          </a:p>
        </p:txBody>
      </p:sp>
    </p:spTree>
    <p:extLst>
      <p:ext uri="{BB962C8B-B14F-4D97-AF65-F5344CB8AC3E}">
        <p14:creationId xmlns:p14="http://schemas.microsoft.com/office/powerpoint/2010/main" val="301059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DB9AC9A-C1ED-4713-9A6E-D5EBBB401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CFAB40-DA7C-4B6C-AD10-4EC44B54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796" y="46546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296DCF-CBB7-4351-9E7E-62364941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594206" y="2826355"/>
            <a:ext cx="3366189" cy="1853969"/>
          </a:xfrm>
          <a:custGeom>
            <a:avLst/>
            <a:gdLst>
              <a:gd name="connsiteX0" fmla="*/ 201268 w 3366189"/>
              <a:gd name="connsiteY0" fmla="*/ 543015 h 1853969"/>
              <a:gd name="connsiteX1" fmla="*/ 1512221 w 3366189"/>
              <a:gd name="connsiteY1" fmla="*/ 0 h 1853969"/>
              <a:gd name="connsiteX2" fmla="*/ 3366189 w 3366189"/>
              <a:gd name="connsiteY2" fmla="*/ 1853969 h 1853969"/>
              <a:gd name="connsiteX3" fmla="*/ 2439204 w 3366189"/>
              <a:gd name="connsiteY3" fmla="*/ 1853969 h 1853969"/>
              <a:gd name="connsiteX4" fmla="*/ 1512221 w 3366189"/>
              <a:gd name="connsiteY4" fmla="*/ 926985 h 1853969"/>
              <a:gd name="connsiteX5" fmla="*/ 743552 w 3366189"/>
              <a:gd name="connsiteY5" fmla="*/ 1335684 h 1853969"/>
              <a:gd name="connsiteX6" fmla="*/ 676116 w 3366189"/>
              <a:gd name="connsiteY6" fmla="*/ 1459924 h 1853969"/>
              <a:gd name="connsiteX7" fmla="*/ 0 w 3366189"/>
              <a:gd name="connsiteY7" fmla="*/ 783808 h 1853969"/>
              <a:gd name="connsiteX8" fmla="*/ 81609 w 3366189"/>
              <a:gd name="connsiteY8" fmla="*/ 674673 h 1853969"/>
              <a:gd name="connsiteX9" fmla="*/ 201268 w 3366189"/>
              <a:gd name="connsiteY9" fmla="*/ 543015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6189" h="1853969">
                <a:moveTo>
                  <a:pt x="201268" y="543015"/>
                </a:moveTo>
                <a:cubicBezTo>
                  <a:pt x="536770" y="207513"/>
                  <a:pt x="1000262" y="0"/>
                  <a:pt x="1512221" y="0"/>
                </a:cubicBezTo>
                <a:cubicBezTo>
                  <a:pt x="2536139" y="0"/>
                  <a:pt x="3366189" y="830051"/>
                  <a:pt x="3366189" y="1853969"/>
                </a:cubicBezTo>
                <a:lnTo>
                  <a:pt x="2439204" y="1853969"/>
                </a:lnTo>
                <a:cubicBezTo>
                  <a:pt x="2439204" y="1342010"/>
                  <a:pt x="2024180" y="926985"/>
                  <a:pt x="1512221" y="926985"/>
                </a:cubicBezTo>
                <a:cubicBezTo>
                  <a:pt x="1192247" y="926985"/>
                  <a:pt x="910138" y="1089104"/>
                  <a:pt x="743552" y="1335684"/>
                </a:cubicBezTo>
                <a:lnTo>
                  <a:pt x="676116" y="1459924"/>
                </a:lnTo>
                <a:lnTo>
                  <a:pt x="0" y="783808"/>
                </a:lnTo>
                <a:lnTo>
                  <a:pt x="81609" y="674673"/>
                </a:lnTo>
                <a:cubicBezTo>
                  <a:pt x="119392" y="628891"/>
                  <a:pt x="159330" y="584953"/>
                  <a:pt x="201268" y="543015"/>
                </a:cubicBezTo>
                <a:close/>
              </a:path>
            </a:pathLst>
          </a:custGeom>
          <a:gradFill flip="none" rotWithShape="1">
            <a:gsLst>
              <a:gs pos="87000">
                <a:schemeClr val="bg2"/>
              </a:gs>
              <a:gs pos="0">
                <a:schemeClr val="bg2">
                  <a:lumMod val="90000"/>
                  <a:lumOff val="10000"/>
                </a:schemeClr>
              </a:gs>
            </a:gsLst>
            <a:lin ang="16200000" scaled="0"/>
            <a:tileRect/>
          </a:gradFill>
          <a:ln>
            <a:noFill/>
          </a:ln>
          <a:effectLst>
            <a:innerShdw blurRad="406400" dist="190500" dir="1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1AE2471-23B2-4B94-A613-E6860991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620971" y="2691401"/>
            <a:ext cx="3326036" cy="2226949"/>
          </a:xfrm>
          <a:custGeom>
            <a:avLst/>
            <a:gdLst>
              <a:gd name="connsiteX0" fmla="*/ 322118 w 3326036"/>
              <a:gd name="connsiteY0" fmla="*/ 508527 h 2226949"/>
              <a:gd name="connsiteX1" fmla="*/ 1501413 w 3326036"/>
              <a:gd name="connsiteY1" fmla="*/ 0 h 2226949"/>
              <a:gd name="connsiteX2" fmla="*/ 3317715 w 3326036"/>
              <a:gd name="connsiteY2" fmla="*/ 1778141 h 2226949"/>
              <a:gd name="connsiteX3" fmla="*/ 3326036 w 3326036"/>
              <a:gd name="connsiteY3" fmla="*/ 1843633 h 2226949"/>
              <a:gd name="connsiteX4" fmla="*/ 2942720 w 3326036"/>
              <a:gd name="connsiteY4" fmla="*/ 2226949 h 2226949"/>
              <a:gd name="connsiteX5" fmla="*/ 2428396 w 3326036"/>
              <a:gd name="connsiteY5" fmla="*/ 2226949 h 2226949"/>
              <a:gd name="connsiteX6" fmla="*/ 1501413 w 3326036"/>
              <a:gd name="connsiteY6" fmla="*/ 1113475 h 2226949"/>
              <a:gd name="connsiteX7" fmla="*/ 732744 w 3326036"/>
              <a:gd name="connsiteY7" fmla="*/ 1604395 h 2226949"/>
              <a:gd name="connsiteX8" fmla="*/ 715116 w 3326036"/>
              <a:gd name="connsiteY8" fmla="*/ 1639249 h 2226949"/>
              <a:gd name="connsiteX9" fmla="*/ 0 w 3326036"/>
              <a:gd name="connsiteY9" fmla="*/ 924133 h 2226949"/>
              <a:gd name="connsiteX10" fmla="*/ 70802 w 3326036"/>
              <a:gd name="connsiteY10" fmla="*/ 810403 h 2226949"/>
              <a:gd name="connsiteX11" fmla="*/ 322118 w 3326036"/>
              <a:gd name="connsiteY11" fmla="*/ 508527 h 222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26036" h="2226949">
                <a:moveTo>
                  <a:pt x="322118" y="508527"/>
                </a:moveTo>
                <a:cubicBezTo>
                  <a:pt x="642593" y="190840"/>
                  <a:pt x="1053449" y="0"/>
                  <a:pt x="1501413" y="0"/>
                </a:cubicBezTo>
                <a:cubicBezTo>
                  <a:pt x="2397341" y="0"/>
                  <a:pt x="3144839" y="763359"/>
                  <a:pt x="3317715" y="1778141"/>
                </a:cubicBezTo>
                <a:lnTo>
                  <a:pt x="3326036" y="1843633"/>
                </a:lnTo>
                <a:lnTo>
                  <a:pt x="2942720" y="2226949"/>
                </a:lnTo>
                <a:lnTo>
                  <a:pt x="2428396" y="2226949"/>
                </a:lnTo>
                <a:cubicBezTo>
                  <a:pt x="2428396" y="1611994"/>
                  <a:pt x="2013372" y="1113475"/>
                  <a:pt x="1501413" y="1113475"/>
                </a:cubicBezTo>
                <a:cubicBezTo>
                  <a:pt x="1181439" y="1113475"/>
                  <a:pt x="899329" y="1308209"/>
                  <a:pt x="732744" y="1604395"/>
                </a:cubicBezTo>
                <a:lnTo>
                  <a:pt x="715116" y="1639249"/>
                </a:lnTo>
                <a:lnTo>
                  <a:pt x="0" y="924133"/>
                </a:lnTo>
                <a:lnTo>
                  <a:pt x="70802" y="810403"/>
                </a:lnTo>
                <a:cubicBezTo>
                  <a:pt x="146367" y="700418"/>
                  <a:pt x="230553" y="599295"/>
                  <a:pt x="322118" y="508527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B59F4D-13F5-4E73-B3D4-2CFDEC0C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183572" y="4805365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134A6-A57C-0D94-2ED0-BFAA9F2FA2F0}"/>
              </a:ext>
            </a:extLst>
          </p:cNvPr>
          <p:cNvSpPr txBox="1"/>
          <p:nvPr/>
        </p:nvSpPr>
        <p:spPr>
          <a:xfrm>
            <a:off x="1729153" y="351691"/>
            <a:ext cx="931984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f-ZA" sz="2000" dirty="0" err="1"/>
              <a:t>Slack</a:t>
            </a:r>
            <a:r>
              <a:rPr lang="af-ZA" sz="2000" dirty="0"/>
              <a:t> - </a:t>
            </a:r>
            <a:r>
              <a:rPr lang="uk-UA" sz="2000" dirty="0"/>
              <a:t>це програмне забезпечення для комунікації та співпраці груп людей.  </a:t>
            </a:r>
          </a:p>
          <a:p>
            <a:r>
              <a:rPr lang="uk-UA" sz="2000" dirty="0"/>
              <a:t>В освітньому середовищі, </a:t>
            </a:r>
            <a:r>
              <a:rPr lang="af-ZA" sz="2000" err="1"/>
              <a:t>Slack</a:t>
            </a:r>
            <a:r>
              <a:rPr lang="af-ZA" sz="2000" dirty="0"/>
              <a:t> </a:t>
            </a:r>
            <a:r>
              <a:rPr lang="uk-UA" sz="2000" dirty="0"/>
              <a:t>може бути використано вчителями для спілкування з учнями, координації роботи з колегами та спільної роботи з учнями.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84A13F5-6B5F-FCFA-AD35-79051F677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1907851"/>
            <a:ext cx="4345353" cy="4068067"/>
          </a:xfrm>
          <a:prstGeom prst="rect">
            <a:avLst/>
          </a:prstGeom>
        </p:spPr>
      </p:pic>
      <p:pic>
        <p:nvPicPr>
          <p:cNvPr id="8" name="Рисунок 53">
            <a:extLst>
              <a:ext uri="{FF2B5EF4-FFF2-40B4-BE49-F238E27FC236}">
                <a16:creationId xmlns:a16="http://schemas.microsoft.com/office/drawing/2014/main" id="{028A20AB-493F-38AB-6236-3F4C10F0B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94" y="132860"/>
            <a:ext cx="1277816" cy="1326662"/>
          </a:xfrm>
          <a:prstGeom prst="rect">
            <a:avLst/>
          </a:prstGeom>
        </p:spPr>
      </p:pic>
      <p:pic>
        <p:nvPicPr>
          <p:cNvPr id="12" name="Рисунок 17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CF478713-28F8-C6CA-D4E6-E81B4E309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169" y="1905244"/>
            <a:ext cx="6846276" cy="407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6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Місце для вмісту 4">
            <a:extLst>
              <a:ext uri="{FF2B5EF4-FFF2-40B4-BE49-F238E27FC236}">
                <a16:creationId xmlns:a16="http://schemas.microsoft.com/office/drawing/2014/main" id="{30985D7D-93C4-FA56-F12B-80BDD97D0C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697340" y="802409"/>
          <a:ext cx="4147714" cy="5580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7903AA-DAEB-44BD-47EC-F6FF86A6AD32}"/>
              </a:ext>
            </a:extLst>
          </p:cNvPr>
          <p:cNvSpPr txBox="1"/>
          <p:nvPr/>
        </p:nvSpPr>
        <p:spPr>
          <a:xfrm>
            <a:off x="2383693" y="244230"/>
            <a:ext cx="7209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/>
              <a:t>Нижче наведено інструкції, як використовувати </a:t>
            </a:r>
            <a:r>
              <a:rPr lang="af-ZA"/>
              <a:t>Slack </a:t>
            </a:r>
            <a:r>
              <a:rPr lang="uk-UA"/>
              <a:t>для вчителів.</a:t>
            </a:r>
          </a:p>
        </p:txBody>
      </p:sp>
      <p:pic>
        <p:nvPicPr>
          <p:cNvPr id="10" name="Рисунок 53">
            <a:extLst>
              <a:ext uri="{FF2B5EF4-FFF2-40B4-BE49-F238E27FC236}">
                <a16:creationId xmlns:a16="http://schemas.microsoft.com/office/drawing/2014/main" id="{448D5CAD-CB73-6B52-ACA4-80CEDB0ADA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094" y="132860"/>
            <a:ext cx="1277816" cy="1326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337BDA-136C-8E4A-8A17-6EDF6B370F3C}"/>
              </a:ext>
            </a:extLst>
          </p:cNvPr>
          <p:cNvSpPr txBox="1"/>
          <p:nvPr/>
        </p:nvSpPr>
        <p:spPr>
          <a:xfrm>
            <a:off x="1447084" y="632385"/>
            <a:ext cx="471275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2400" dirty="0">
                <a:solidFill>
                  <a:schemeClr val="accent1"/>
                </a:solidFill>
                <a:latin typeface="Avenir Next LT Pro"/>
              </a:rPr>
              <a:t>Крок 1</a:t>
            </a:r>
            <a:br>
              <a:rPr lang="uk-UA" sz="2400" dirty="0">
                <a:solidFill>
                  <a:schemeClr val="accent1"/>
                </a:solidFill>
                <a:latin typeface="Avenir Next LT Pro"/>
              </a:rPr>
            </a:br>
            <a:r>
              <a:rPr lang="uk-UA" sz="2400" dirty="0">
                <a:solidFill>
                  <a:schemeClr val="accent1"/>
                </a:solidFill>
                <a:ea typeface="+mn-lt"/>
                <a:cs typeface="+mn-lt"/>
              </a:rPr>
              <a:t>Реєстрація та створення команди</a:t>
            </a:r>
            <a:r>
              <a:rPr lang="uk-UA" sz="2400" dirty="0">
                <a:solidFill>
                  <a:schemeClr val="accent1"/>
                </a:solidFill>
                <a:latin typeface="Avenir Next LT Pro"/>
              </a:rPr>
              <a:t>:</a:t>
            </a:r>
            <a:endParaRPr lang="uk-UA" sz="2400" dirty="0">
              <a:solidFill>
                <a:schemeClr val="accent1"/>
              </a:solidFill>
            </a:endParaRPr>
          </a:p>
        </p:txBody>
      </p:sp>
      <p:pic>
        <p:nvPicPr>
          <p:cNvPr id="20" name="Рисунок 25">
            <a:extLst>
              <a:ext uri="{FF2B5EF4-FFF2-40B4-BE49-F238E27FC236}">
                <a16:creationId xmlns:a16="http://schemas.microsoft.com/office/drawing/2014/main" id="{B0BC4A90-174F-F8B6-D57D-F62105D30D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231" y="2071738"/>
            <a:ext cx="6478072" cy="39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2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Місце для вмісту 4">
            <a:extLst>
              <a:ext uri="{FF2B5EF4-FFF2-40B4-BE49-F238E27FC236}">
                <a16:creationId xmlns:a16="http://schemas.microsoft.com/office/drawing/2014/main" id="{610EE994-B640-CCC5-AF90-35F465CE90C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697340" y="793549"/>
          <a:ext cx="4014808" cy="4437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7903AA-DAEB-44BD-47EC-F6FF86A6AD32}"/>
              </a:ext>
            </a:extLst>
          </p:cNvPr>
          <p:cNvSpPr txBox="1"/>
          <p:nvPr/>
        </p:nvSpPr>
        <p:spPr>
          <a:xfrm>
            <a:off x="2383693" y="244230"/>
            <a:ext cx="7209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/>
              <a:t>Нижче наведено інструкції, як використовувати </a:t>
            </a:r>
            <a:r>
              <a:rPr lang="af-ZA"/>
              <a:t>Slack </a:t>
            </a:r>
            <a:r>
              <a:rPr lang="uk-UA"/>
              <a:t>для вчителів.</a:t>
            </a:r>
          </a:p>
        </p:txBody>
      </p:sp>
      <p:pic>
        <p:nvPicPr>
          <p:cNvPr id="10" name="Рисунок 53">
            <a:extLst>
              <a:ext uri="{FF2B5EF4-FFF2-40B4-BE49-F238E27FC236}">
                <a16:creationId xmlns:a16="http://schemas.microsoft.com/office/drawing/2014/main" id="{448D5CAD-CB73-6B52-ACA4-80CEDB0ADA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094" y="132860"/>
            <a:ext cx="1277816" cy="1326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337BDA-136C-8E4A-8A17-6EDF6B370F3C}"/>
              </a:ext>
            </a:extLst>
          </p:cNvPr>
          <p:cNvSpPr txBox="1"/>
          <p:nvPr/>
        </p:nvSpPr>
        <p:spPr>
          <a:xfrm>
            <a:off x="1553410" y="632385"/>
            <a:ext cx="53329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2400" dirty="0">
                <a:solidFill>
                  <a:schemeClr val="accent1"/>
                </a:solidFill>
                <a:ea typeface="+mn-lt"/>
                <a:cs typeface="+mn-lt"/>
              </a:rPr>
              <a:t>Крок 2</a:t>
            </a:r>
            <a:endParaRPr lang="uk-UA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uk-UA" sz="2400" dirty="0">
                <a:solidFill>
                  <a:schemeClr val="accent1"/>
                </a:solidFill>
                <a:ea typeface="+mn-lt"/>
                <a:cs typeface="+mn-lt"/>
              </a:rPr>
              <a:t>Додавання учнів до команди:</a:t>
            </a:r>
            <a:endParaRPr lang="uk-UA" dirty="0">
              <a:solidFill>
                <a:schemeClr val="accent1"/>
              </a:solidFill>
            </a:endParaRPr>
          </a:p>
        </p:txBody>
      </p:sp>
      <p:pic>
        <p:nvPicPr>
          <p:cNvPr id="24" name="Рисунок 24">
            <a:extLst>
              <a:ext uri="{FF2B5EF4-FFF2-40B4-BE49-F238E27FC236}">
                <a16:creationId xmlns:a16="http://schemas.microsoft.com/office/drawing/2014/main" id="{8E210601-7A1F-7512-0187-A2D05FD21E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546" y="1613632"/>
            <a:ext cx="2295525" cy="1657350"/>
          </a:xfrm>
          <a:prstGeom prst="rect">
            <a:avLst/>
          </a:prstGeom>
        </p:spPr>
      </p:pic>
      <p:pic>
        <p:nvPicPr>
          <p:cNvPr id="4" name="Рисунок 6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5559813E-E5C3-E8E1-3FC4-8AA946AF58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1553" y="3011757"/>
            <a:ext cx="4745892" cy="232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Місце для вмісту 4">
            <a:extLst>
              <a:ext uri="{FF2B5EF4-FFF2-40B4-BE49-F238E27FC236}">
                <a16:creationId xmlns:a16="http://schemas.microsoft.com/office/drawing/2014/main" id="{610EE994-B640-CCC5-AF90-35F465CE90C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697340" y="793549"/>
          <a:ext cx="4014808" cy="4437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7903AA-DAEB-44BD-47EC-F6FF86A6AD32}"/>
              </a:ext>
            </a:extLst>
          </p:cNvPr>
          <p:cNvSpPr txBox="1"/>
          <p:nvPr/>
        </p:nvSpPr>
        <p:spPr>
          <a:xfrm>
            <a:off x="2383693" y="244230"/>
            <a:ext cx="7209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/>
              <a:t>Нижче наведено інструкції, як використовувати </a:t>
            </a:r>
            <a:r>
              <a:rPr lang="af-ZA"/>
              <a:t>Slack </a:t>
            </a:r>
            <a:r>
              <a:rPr lang="uk-UA"/>
              <a:t>для вчителів.</a:t>
            </a:r>
          </a:p>
        </p:txBody>
      </p:sp>
      <p:pic>
        <p:nvPicPr>
          <p:cNvPr id="10" name="Рисунок 53">
            <a:extLst>
              <a:ext uri="{FF2B5EF4-FFF2-40B4-BE49-F238E27FC236}">
                <a16:creationId xmlns:a16="http://schemas.microsoft.com/office/drawing/2014/main" id="{448D5CAD-CB73-6B52-ACA4-80CEDB0ADA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094" y="132860"/>
            <a:ext cx="1277816" cy="1326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337BDA-136C-8E4A-8A17-6EDF6B370F3C}"/>
              </a:ext>
            </a:extLst>
          </p:cNvPr>
          <p:cNvSpPr txBox="1"/>
          <p:nvPr/>
        </p:nvSpPr>
        <p:spPr>
          <a:xfrm>
            <a:off x="1553410" y="632385"/>
            <a:ext cx="53329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2400" dirty="0">
                <a:solidFill>
                  <a:schemeClr val="accent1"/>
                </a:solidFill>
                <a:ea typeface="+mn-lt"/>
                <a:cs typeface="+mn-lt"/>
              </a:rPr>
              <a:t>Крок 3</a:t>
            </a:r>
          </a:p>
          <a:p>
            <a:r>
              <a:rPr lang="uk-UA" sz="2400" dirty="0">
                <a:solidFill>
                  <a:schemeClr val="accent1"/>
                </a:solidFill>
                <a:ea typeface="+mn-lt"/>
                <a:cs typeface="+mn-lt"/>
              </a:rPr>
              <a:t>Створення каналів для комунікації </a:t>
            </a:r>
            <a:r>
              <a:rPr lang="uk-UA" sz="2400" dirty="0" err="1">
                <a:solidFill>
                  <a:schemeClr val="accent1"/>
                </a:solidFill>
                <a:ea typeface="+mn-lt"/>
                <a:cs typeface="+mn-lt"/>
              </a:rPr>
              <a:t>Slack</a:t>
            </a:r>
            <a:r>
              <a:rPr lang="uk-UA" sz="2400" dirty="0">
                <a:solidFill>
                  <a:schemeClr val="accent1"/>
                </a:solidFill>
                <a:ea typeface="+mn-lt"/>
                <a:cs typeface="+mn-lt"/>
              </a:rPr>
              <a:t>:</a:t>
            </a:r>
            <a:endParaRPr lang="uk-UA" sz="2400">
              <a:solidFill>
                <a:schemeClr val="accent1"/>
              </a:solidFill>
            </a:endParaRPr>
          </a:p>
        </p:txBody>
      </p:sp>
      <p:pic>
        <p:nvPicPr>
          <p:cNvPr id="2" name="Рисунок 2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B9BA40FC-EC9E-3404-2ACB-6BEF5F4068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038" y="1949206"/>
            <a:ext cx="3053316" cy="3173602"/>
          </a:xfrm>
          <a:prstGeom prst="rect">
            <a:avLst/>
          </a:prstGeom>
        </p:spPr>
      </p:pic>
      <p:pic>
        <p:nvPicPr>
          <p:cNvPr id="3" name="Рисунок 3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EA67BFC7-87D4-5729-5769-8E6E5224DA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1862" y="3500784"/>
            <a:ext cx="2743200" cy="2357355"/>
          </a:xfrm>
          <a:prstGeom prst="rect">
            <a:avLst/>
          </a:prstGeom>
        </p:spPr>
      </p:pic>
      <p:pic>
        <p:nvPicPr>
          <p:cNvPr id="4" name="Рисунок 6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5559813E-E5C3-E8E1-3FC4-8AA946AF58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9092" y="5082833"/>
            <a:ext cx="3202354" cy="1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7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Місце для вмісту 4">
            <a:extLst>
              <a:ext uri="{FF2B5EF4-FFF2-40B4-BE49-F238E27FC236}">
                <a16:creationId xmlns:a16="http://schemas.microsoft.com/office/drawing/2014/main" id="{610EE994-B640-CCC5-AF90-35F465CE90C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697340" y="793549"/>
          <a:ext cx="4014808" cy="4437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7903AA-DAEB-44BD-47EC-F6FF86A6AD32}"/>
              </a:ext>
            </a:extLst>
          </p:cNvPr>
          <p:cNvSpPr txBox="1"/>
          <p:nvPr/>
        </p:nvSpPr>
        <p:spPr>
          <a:xfrm>
            <a:off x="2383693" y="244230"/>
            <a:ext cx="7209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/>
              <a:t>Нижче наведено інструкції, як використовувати </a:t>
            </a:r>
            <a:r>
              <a:rPr lang="af-ZA"/>
              <a:t>Slack </a:t>
            </a:r>
            <a:r>
              <a:rPr lang="uk-UA"/>
              <a:t>для вчителів.</a:t>
            </a:r>
          </a:p>
        </p:txBody>
      </p:sp>
      <p:pic>
        <p:nvPicPr>
          <p:cNvPr id="10" name="Рисунок 53">
            <a:extLst>
              <a:ext uri="{FF2B5EF4-FFF2-40B4-BE49-F238E27FC236}">
                <a16:creationId xmlns:a16="http://schemas.microsoft.com/office/drawing/2014/main" id="{448D5CAD-CB73-6B52-ACA4-80CEDB0ADA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094" y="132860"/>
            <a:ext cx="1277816" cy="1326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337BDA-136C-8E4A-8A17-6EDF6B370F3C}"/>
              </a:ext>
            </a:extLst>
          </p:cNvPr>
          <p:cNvSpPr txBox="1"/>
          <p:nvPr/>
        </p:nvSpPr>
        <p:spPr>
          <a:xfrm>
            <a:off x="1553410" y="632385"/>
            <a:ext cx="53329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2400" dirty="0">
                <a:solidFill>
                  <a:schemeClr val="accent1"/>
                </a:solidFill>
                <a:ea typeface="+mn-lt"/>
                <a:cs typeface="+mn-lt"/>
              </a:rPr>
              <a:t>Крок 4</a:t>
            </a:r>
            <a:endParaRPr lang="uk-UA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uk-UA" sz="2400" dirty="0">
                <a:solidFill>
                  <a:schemeClr val="accent1"/>
                </a:solidFill>
                <a:ea typeface="+mn-lt"/>
                <a:cs typeface="+mn-lt"/>
              </a:rPr>
              <a:t>Комунікація та співпраця:</a:t>
            </a:r>
            <a:endParaRPr lang="uk-UA" dirty="0">
              <a:solidFill>
                <a:schemeClr val="accent1"/>
              </a:solidFill>
            </a:endParaRPr>
          </a:p>
        </p:txBody>
      </p:sp>
      <p:pic>
        <p:nvPicPr>
          <p:cNvPr id="45" name="Рисунок 45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72C6456C-C9B4-1167-EB3D-C601B3D920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093" y="1687147"/>
            <a:ext cx="6123353" cy="461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5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Місце для вмісту 4">
            <a:extLst>
              <a:ext uri="{FF2B5EF4-FFF2-40B4-BE49-F238E27FC236}">
                <a16:creationId xmlns:a16="http://schemas.microsoft.com/office/drawing/2014/main" id="{610EE994-B640-CCC5-AF90-35F465CE90C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697340" y="793549"/>
          <a:ext cx="4014808" cy="4437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7903AA-DAEB-44BD-47EC-F6FF86A6AD32}"/>
              </a:ext>
            </a:extLst>
          </p:cNvPr>
          <p:cNvSpPr txBox="1"/>
          <p:nvPr/>
        </p:nvSpPr>
        <p:spPr>
          <a:xfrm>
            <a:off x="2383693" y="244230"/>
            <a:ext cx="7209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/>
              <a:t>Нижче наведено інструкції, як використовувати </a:t>
            </a:r>
            <a:r>
              <a:rPr lang="af-ZA"/>
              <a:t>Slack </a:t>
            </a:r>
            <a:r>
              <a:rPr lang="uk-UA"/>
              <a:t>для вчителів.</a:t>
            </a:r>
          </a:p>
        </p:txBody>
      </p:sp>
      <p:pic>
        <p:nvPicPr>
          <p:cNvPr id="10" name="Рисунок 53">
            <a:extLst>
              <a:ext uri="{FF2B5EF4-FFF2-40B4-BE49-F238E27FC236}">
                <a16:creationId xmlns:a16="http://schemas.microsoft.com/office/drawing/2014/main" id="{448D5CAD-CB73-6B52-ACA4-80CEDB0ADA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094" y="132860"/>
            <a:ext cx="1277816" cy="1326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337BDA-136C-8E4A-8A17-6EDF6B370F3C}"/>
              </a:ext>
            </a:extLst>
          </p:cNvPr>
          <p:cNvSpPr txBox="1"/>
          <p:nvPr/>
        </p:nvSpPr>
        <p:spPr>
          <a:xfrm>
            <a:off x="1553410" y="632385"/>
            <a:ext cx="53329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2400" dirty="0">
                <a:solidFill>
                  <a:schemeClr val="accent1"/>
                </a:solidFill>
                <a:ea typeface="+mn-lt"/>
                <a:cs typeface="+mn-lt"/>
              </a:rPr>
              <a:t>Крок 5</a:t>
            </a:r>
            <a:endParaRPr lang="uk-UA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uk-UA" sz="2400" dirty="0">
                <a:solidFill>
                  <a:schemeClr val="accent1"/>
                </a:solidFill>
                <a:ea typeface="+mn-lt"/>
                <a:cs typeface="+mn-lt"/>
              </a:rPr>
              <a:t> Використання інтеграцій </a:t>
            </a:r>
            <a:r>
              <a:rPr lang="uk-UA" sz="2400" dirty="0" err="1">
                <a:solidFill>
                  <a:schemeClr val="accent1"/>
                </a:solidFill>
                <a:ea typeface="+mn-lt"/>
                <a:cs typeface="+mn-lt"/>
              </a:rPr>
              <a:t>Slack</a:t>
            </a:r>
            <a:r>
              <a:rPr lang="uk-UA" sz="2400" dirty="0">
                <a:solidFill>
                  <a:schemeClr val="accent1"/>
                </a:solidFill>
                <a:ea typeface="+mn-lt"/>
                <a:cs typeface="+mn-lt"/>
              </a:rPr>
              <a:t>:</a:t>
            </a:r>
            <a:endParaRPr lang="uk-UA" dirty="0">
              <a:solidFill>
                <a:schemeClr val="accent1"/>
              </a:solidFill>
            </a:endParaRPr>
          </a:p>
        </p:txBody>
      </p:sp>
      <p:pic>
        <p:nvPicPr>
          <p:cNvPr id="501" name="Рисунок 501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FE5CAA3C-5ED5-18B8-8F3C-C38C994986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477" y="1464694"/>
            <a:ext cx="3016738" cy="1398379"/>
          </a:xfrm>
          <a:prstGeom prst="rect">
            <a:avLst/>
          </a:prstGeom>
        </p:spPr>
      </p:pic>
      <p:pic>
        <p:nvPicPr>
          <p:cNvPr id="502" name="Рисунок 502">
            <a:extLst>
              <a:ext uri="{FF2B5EF4-FFF2-40B4-BE49-F238E27FC236}">
                <a16:creationId xmlns:a16="http://schemas.microsoft.com/office/drawing/2014/main" id="{62B4F5E2-374D-81CE-229A-7EA3887C92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093" y="2499631"/>
            <a:ext cx="3173045" cy="3607428"/>
          </a:xfrm>
          <a:prstGeom prst="rect">
            <a:avLst/>
          </a:prstGeom>
        </p:spPr>
      </p:pic>
      <p:pic>
        <p:nvPicPr>
          <p:cNvPr id="504" name="Рисунок 504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5964B8CA-22C7-D33D-7738-499F3CECE4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52631" y="3433721"/>
            <a:ext cx="3485661" cy="32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1198B4-556D-FCE3-2854-78364AD97C8C}"/>
              </a:ext>
            </a:extLst>
          </p:cNvPr>
          <p:cNvSpPr txBox="1"/>
          <p:nvPr/>
        </p:nvSpPr>
        <p:spPr>
          <a:xfrm>
            <a:off x="4778865" y="1838813"/>
            <a:ext cx="7643811" cy="3142421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8000" dirty="0" err="1">
                <a:latin typeface="+mj-lt"/>
                <a:ea typeface="+mj-ea"/>
                <a:cs typeface="+mj-cs"/>
              </a:rPr>
              <a:t>Дякую</a:t>
            </a:r>
            <a:r>
              <a:rPr lang="en-US" sz="8000" dirty="0">
                <a:latin typeface="+mj-lt"/>
                <a:ea typeface="+mj-ea"/>
                <a:cs typeface="+mj-cs"/>
              </a:rPr>
              <a:t> </a:t>
            </a:r>
            <a:r>
              <a:rPr lang="en-US" sz="8000" dirty="0" err="1">
                <a:latin typeface="+mj-lt"/>
                <a:ea typeface="+mj-ea"/>
                <a:cs typeface="+mj-cs"/>
              </a:rPr>
              <a:t>за</a:t>
            </a:r>
            <a:r>
              <a:rPr lang="en-US" sz="8000" dirty="0">
                <a:latin typeface="+mj-lt"/>
                <a:ea typeface="+mj-ea"/>
                <a:cs typeface="+mj-cs"/>
              </a:rPr>
              <a:t> </a:t>
            </a:r>
            <a:r>
              <a:rPr lang="en-US" sz="8000" dirty="0" err="1">
                <a:latin typeface="+mj-lt"/>
                <a:ea typeface="+mj-ea"/>
                <a:cs typeface="+mj-cs"/>
              </a:rPr>
              <a:t>увагу</a:t>
            </a:r>
            <a:r>
              <a:rPr lang="en-US" sz="8000" dirty="0">
                <a:latin typeface="+mj-lt"/>
                <a:ea typeface="+mj-ea"/>
                <a:cs typeface="+mj-cs"/>
              </a:rPr>
              <a:t>!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8000" dirty="0" err="1">
                <a:latin typeface="+mj-lt"/>
                <a:ea typeface="+mj-ea"/>
                <a:cs typeface="+mj-cs"/>
              </a:rPr>
              <a:t>Приємного</a:t>
            </a:r>
            <a:r>
              <a:rPr lang="en-US" sz="8000" dirty="0">
                <a:latin typeface="+mj-lt"/>
                <a:ea typeface="+mj-ea"/>
                <a:cs typeface="+mj-cs"/>
              </a:rPr>
              <a:t> </a:t>
            </a:r>
            <a:r>
              <a:rPr lang="en-US" sz="8000" dirty="0" err="1">
                <a:latin typeface="+mj-lt"/>
                <a:ea typeface="+mj-ea"/>
                <a:cs typeface="+mj-cs"/>
              </a:rPr>
              <a:t>користування</a:t>
            </a:r>
            <a:r>
              <a:rPr lang="en-US" sz="8000" dirty="0">
                <a:latin typeface="+mj-lt"/>
                <a:ea typeface="+mj-ea"/>
                <a:cs typeface="+mj-cs"/>
              </a:rPr>
              <a:t> Slack</a:t>
            </a:r>
            <a:br>
              <a:rPr lang="en-US" sz="8000" dirty="0">
                <a:latin typeface="+mj-lt"/>
                <a:ea typeface="+mj-ea"/>
                <a:cs typeface="+mj-cs"/>
              </a:rPr>
            </a:br>
            <a:endParaRPr lang="en-US" sz="8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5066646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9" baseType="lpstr">
      <vt:lpstr>3DFloatVTI</vt:lpstr>
      <vt:lpstr>Інструкція по використанню  Slack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325</cp:revision>
  <dcterms:created xsi:type="dcterms:W3CDTF">2023-02-26T19:19:55Z</dcterms:created>
  <dcterms:modified xsi:type="dcterms:W3CDTF">2023-02-26T21:26:41Z</dcterms:modified>
</cp:coreProperties>
</file>