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D71B-AA6E-4761-9052-F61C07D30CAD}" type="datetimeFigureOut">
              <a:rPr lang="en-US" smtClean="0"/>
              <a:pPr/>
              <a:t>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B1CF-7326-4F61-953D-F4E0AEE43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shingtonpost.com/wp-dyn/content/article/2006/08/17/AR200608170148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Grassroots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Jordan Rift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OneMission</a:t>
            </a:r>
            <a:r>
              <a:rPr lang="en-US" dirty="0" smtClean="0"/>
              <a:t> is basically paying for</a:t>
            </a:r>
          </a:p>
          <a:p>
            <a:pPr lvl="1"/>
            <a:r>
              <a:rPr lang="en-US" dirty="0" smtClean="0"/>
              <a:t> the unlimited usage of the software once it’s complete </a:t>
            </a:r>
          </a:p>
          <a:p>
            <a:pPr lvl="1"/>
            <a:r>
              <a:rPr lang="en-US" dirty="0" smtClean="0"/>
              <a:t>and for customization and graphic design to look like </a:t>
            </a:r>
            <a:r>
              <a:rPr lang="en-US" dirty="0" err="1" smtClean="0"/>
              <a:t>OneMission’s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Much of the actual </a:t>
            </a:r>
            <a:r>
              <a:rPr lang="en-US" b="1" i="1" dirty="0" smtClean="0"/>
              <a:t>total cost </a:t>
            </a:r>
            <a:r>
              <a:rPr lang="en-US" dirty="0" smtClean="0"/>
              <a:t>of development is being covered by Jordan Rift</a:t>
            </a:r>
          </a:p>
          <a:p>
            <a:r>
              <a:rPr lang="en-US" dirty="0" smtClean="0"/>
              <a:t>Jordan Rift </a:t>
            </a:r>
            <a:r>
              <a:rPr lang="en-US" dirty="0" smtClean="0"/>
              <a:t>is writing it as open source to </a:t>
            </a:r>
            <a:r>
              <a:rPr lang="en-US" dirty="0" smtClean="0"/>
              <a:t>use, share, </a:t>
            </a:r>
            <a:r>
              <a:rPr lang="en-US" dirty="0" smtClean="0"/>
              <a:t>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&amp; Responsibility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control people from doing evil</a:t>
            </a:r>
          </a:p>
          <a:p>
            <a:r>
              <a:rPr lang="en-US" dirty="0" smtClean="0"/>
              <a:t>Main Grassroots website to offer guidance </a:t>
            </a:r>
          </a:p>
          <a:p>
            <a:pPr lvl="1"/>
            <a:r>
              <a:rPr lang="en-US" dirty="0" smtClean="0"/>
              <a:t>FAQs</a:t>
            </a:r>
          </a:p>
          <a:p>
            <a:pPr lvl="1"/>
            <a:r>
              <a:rPr lang="en-US" dirty="0" smtClean="0"/>
              <a:t>Guidelines on</a:t>
            </a:r>
          </a:p>
          <a:p>
            <a:pPr lvl="2"/>
            <a:r>
              <a:rPr lang="en-US" dirty="0" smtClean="0"/>
              <a:t>Sustainability</a:t>
            </a:r>
          </a:p>
          <a:p>
            <a:pPr lvl="2"/>
            <a:r>
              <a:rPr lang="en-US" dirty="0" smtClean="0"/>
              <a:t>Best Practices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Marketable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from the </a:t>
            </a:r>
            <a:r>
              <a:rPr lang="en-US" dirty="0" smtClean="0">
                <a:hlinkClick r:id="rId2"/>
              </a:rPr>
              <a:t>FBI’s $170M Filing System upgrade</a:t>
            </a:r>
            <a:r>
              <a:rPr lang="en-US" dirty="0" smtClean="0"/>
              <a:t> fail</a:t>
            </a:r>
          </a:p>
          <a:p>
            <a:r>
              <a:rPr lang="en-US" dirty="0" smtClean="0"/>
              <a:t>Critical to “ship” Grassroots with an initial set of “minimum marketable features”</a:t>
            </a:r>
          </a:p>
          <a:p>
            <a:r>
              <a:rPr lang="en-US" b="1" dirty="0" smtClean="0"/>
              <a:t>Additional features to come afterwards</a:t>
            </a:r>
            <a:r>
              <a:rPr lang="en-US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is Imperfect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your ideas across to a designer can be challenging</a:t>
            </a:r>
          </a:p>
          <a:p>
            <a:r>
              <a:rPr lang="en-US" dirty="0" smtClean="0"/>
              <a:t>Both sides need to verify what each other understands</a:t>
            </a:r>
          </a:p>
          <a:p>
            <a:r>
              <a:rPr lang="en-US" dirty="0" smtClean="0"/>
              <a:t>Going along the lines of the previous slide, let’s keep things </a:t>
            </a:r>
            <a:r>
              <a:rPr lang="en-US" b="1" dirty="0" smtClean="0"/>
              <a:t>as simple as possible </a:t>
            </a:r>
            <a:r>
              <a:rPr lang="en-US" dirty="0" smtClean="0"/>
              <a:t>for now until we ship the </a:t>
            </a:r>
            <a:r>
              <a:rPr lang="en-US" smtClean="0"/>
              <a:t>first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OneMission’s</a:t>
            </a:r>
            <a:r>
              <a:rPr lang="en-US" dirty="0" smtClean="0"/>
              <a:t> Ongoing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</a:t>
            </a:r>
            <a:r>
              <a:rPr lang="en-US" dirty="0" err="1" smtClean="0"/>
              <a:t>OneMission’s</a:t>
            </a:r>
            <a:r>
              <a:rPr lang="en-US" dirty="0" smtClean="0"/>
              <a:t> ongoing administrative tasks look like?</a:t>
            </a:r>
          </a:p>
          <a:p>
            <a:r>
              <a:rPr lang="en-US" dirty="0" smtClean="0"/>
              <a:t>A picture is worth a 1000 words…</a:t>
            </a:r>
            <a:br>
              <a:rPr lang="en-US" dirty="0" smtClean="0"/>
            </a:br>
            <a:r>
              <a:rPr lang="en-US" i="1" dirty="0" smtClean="0"/>
              <a:t>(see admin screen sketches)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Grassroots</vt:lpstr>
      <vt:lpstr>Code Ownership</vt:lpstr>
      <vt:lpstr>Control &amp; Responsibility </vt:lpstr>
      <vt:lpstr>Minimum Marketable</vt:lpstr>
      <vt:lpstr>Communicating is Imperfect</vt:lpstr>
      <vt:lpstr>OneMission’s Ongoing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29</cp:revision>
  <dcterms:created xsi:type="dcterms:W3CDTF">2011-01-20T16:27:26Z</dcterms:created>
  <dcterms:modified xsi:type="dcterms:W3CDTF">2011-01-21T19:54:50Z</dcterms:modified>
</cp:coreProperties>
</file>