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F6BE-0CF5-4D83-8FEB-6D68B8778A29}" type="datetimeFigureOut">
              <a:rPr lang="en-US" smtClean="0"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254D-39AB-436A-A001-CA48FB3C12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xmatters.com/mt/archives/2008/06/international-address-fields-in-web-forms.ph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57600" y="304800"/>
            <a:ext cx="231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Account/Profile Create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5943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676400"/>
            <a:ext cx="176522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First Name</a:t>
            </a:r>
          </a:p>
          <a:p>
            <a:r>
              <a:rPr lang="en-US" sz="2000" dirty="0" smtClean="0"/>
              <a:t>Last Name</a:t>
            </a:r>
          </a:p>
          <a:p>
            <a:r>
              <a:rPr lang="en-US" sz="2000" dirty="0" smtClean="0"/>
              <a:t>Country</a:t>
            </a:r>
          </a:p>
          <a:p>
            <a:r>
              <a:rPr lang="en-US" sz="2000" dirty="0" smtClean="0"/>
              <a:t>Birth Date</a:t>
            </a:r>
          </a:p>
          <a:p>
            <a:r>
              <a:rPr lang="en-US" sz="2000" dirty="0" smtClean="0"/>
              <a:t>Gender</a:t>
            </a:r>
          </a:p>
          <a:p>
            <a:endParaRPr lang="en-US" sz="2000" dirty="0"/>
          </a:p>
          <a:p>
            <a:r>
              <a:rPr lang="en-US" sz="2000" dirty="0" smtClean="0"/>
              <a:t>Email</a:t>
            </a:r>
          </a:p>
          <a:p>
            <a:r>
              <a:rPr lang="en-US" sz="2000" dirty="0" smtClean="0"/>
              <a:t>Phone Number</a:t>
            </a:r>
          </a:p>
          <a:p>
            <a:r>
              <a:rPr lang="en-US" sz="2000" dirty="0" smtClean="0"/>
              <a:t>?Address</a:t>
            </a:r>
          </a:p>
          <a:p>
            <a:r>
              <a:rPr lang="en-US" sz="2000" dirty="0" smtClean="0"/>
              <a:t>Password</a:t>
            </a:r>
          </a:p>
          <a:p>
            <a:r>
              <a:rPr lang="en-US" sz="2000" dirty="0" smtClean="0"/>
              <a:t>CAPTCHA</a:t>
            </a:r>
          </a:p>
          <a:p>
            <a:endParaRPr lang="en-US" sz="2000" dirty="0"/>
          </a:p>
          <a:p>
            <a:r>
              <a:rPr lang="en-US" sz="2000" dirty="0" smtClean="0"/>
              <a:t>Consent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667000" y="17526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20574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23622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000" y="26670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7000" y="41910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77000" y="1981200"/>
            <a:ext cx="243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Country to use admin controlled setting</a:t>
            </a: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Address:</a:t>
            </a:r>
          </a:p>
          <a:p>
            <a:r>
              <a:rPr lang="en-US" sz="1200" dirty="0" smtClean="0">
                <a:solidFill>
                  <a:srgbClr val="FF0000"/>
                </a:solidFill>
                <a:hlinkClick r:id="rId2"/>
              </a:rPr>
              <a:t>http://www.uxmatters.com/mt/archives/2008/06/international-address-fields-in-web-forms.php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Password is part of the ASP membership stuff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err="1" smtClean="0">
                <a:solidFill>
                  <a:srgbClr val="FF0000"/>
                </a:solidFill>
              </a:rPr>
              <a:t>Captcha</a:t>
            </a:r>
            <a:r>
              <a:rPr lang="en-US" sz="1200" dirty="0" smtClean="0">
                <a:solidFill>
                  <a:srgbClr val="FF0000"/>
                </a:solidFill>
              </a:rPr>
              <a:t> would be nice but not sure if it’s necessary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Parental Consent uses the “consent” bit on the </a:t>
            </a:r>
            <a:r>
              <a:rPr lang="en-US" sz="1200" dirty="0" err="1" smtClean="0">
                <a:solidFill>
                  <a:srgbClr val="FF0000"/>
                </a:solidFill>
              </a:rPr>
              <a:t>UserProfile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7000" y="5410200"/>
            <a:ext cx="228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67000" y="35814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7000" y="29718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67000" y="4495800"/>
            <a:ext cx="2133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Nick Airdo</cp:lastModifiedBy>
  <cp:revision>10</cp:revision>
  <dcterms:created xsi:type="dcterms:W3CDTF">2010-10-22T15:41:38Z</dcterms:created>
  <dcterms:modified xsi:type="dcterms:W3CDTF">2010-10-22T23:35:47Z</dcterms:modified>
</cp:coreProperties>
</file>