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4" r:id="rId6"/>
    <p:sldId id="266" r:id="rId7"/>
    <p:sldId id="261" r:id="rId8"/>
    <p:sldId id="260" r:id="rId9"/>
    <p:sldId id="262" r:id="rId10"/>
    <p:sldId id="263" r:id="rId11"/>
    <p:sldId id="267" r:id="rId12"/>
    <p:sldId id="265"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3C10E-6F6A-4B64-9D1F-504DB3BC9976}"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A721016A-F89F-4661-BC56-FBA5809056D2}">
      <dgm:prSet/>
      <dgm:spPr/>
      <dgm:t>
        <a:bodyPr/>
        <a:lstStyle/>
        <a:p>
          <a:r>
            <a:rPr lang="fr-FR"/>
            <a:t>Presentation des membres du groupe</a:t>
          </a:r>
          <a:endParaRPr lang="en-US"/>
        </a:p>
      </dgm:t>
    </dgm:pt>
    <dgm:pt modelId="{899AEB24-3F65-4C08-8636-2A247D102A48}" type="parTrans" cxnId="{AF310444-4DC6-4014-8F9B-4DF3F508D480}">
      <dgm:prSet/>
      <dgm:spPr/>
      <dgm:t>
        <a:bodyPr/>
        <a:lstStyle/>
        <a:p>
          <a:endParaRPr lang="en-US"/>
        </a:p>
      </dgm:t>
    </dgm:pt>
    <dgm:pt modelId="{828C1D09-A52A-410E-B83E-30762B2D2721}" type="sibTrans" cxnId="{AF310444-4DC6-4014-8F9B-4DF3F508D480}">
      <dgm:prSet/>
      <dgm:spPr/>
      <dgm:t>
        <a:bodyPr/>
        <a:lstStyle/>
        <a:p>
          <a:endParaRPr lang="en-US"/>
        </a:p>
      </dgm:t>
    </dgm:pt>
    <dgm:pt modelId="{2DC48D1F-6947-41D7-B756-ACBF3253CFE7}">
      <dgm:prSet/>
      <dgm:spPr/>
      <dgm:t>
        <a:bodyPr/>
        <a:lstStyle/>
        <a:p>
          <a:r>
            <a:rPr lang="fr-FR"/>
            <a:t>Contexte</a:t>
          </a:r>
          <a:endParaRPr lang="en-US"/>
        </a:p>
      </dgm:t>
    </dgm:pt>
    <dgm:pt modelId="{1453BBD1-1774-4DA3-9B94-34BB1F93421A}" type="parTrans" cxnId="{8A919F56-8A72-43A3-A52C-F429571999A0}">
      <dgm:prSet/>
      <dgm:spPr/>
      <dgm:t>
        <a:bodyPr/>
        <a:lstStyle/>
        <a:p>
          <a:endParaRPr lang="en-US"/>
        </a:p>
      </dgm:t>
    </dgm:pt>
    <dgm:pt modelId="{49CCADAC-3588-4851-83F3-EF87F2E9C070}" type="sibTrans" cxnId="{8A919F56-8A72-43A3-A52C-F429571999A0}">
      <dgm:prSet/>
      <dgm:spPr/>
      <dgm:t>
        <a:bodyPr/>
        <a:lstStyle/>
        <a:p>
          <a:endParaRPr lang="en-US"/>
        </a:p>
      </dgm:t>
    </dgm:pt>
    <dgm:pt modelId="{4314FB05-9B73-448D-90EE-33AABBAAD4A7}">
      <dgm:prSet/>
      <dgm:spPr/>
      <dgm:t>
        <a:bodyPr/>
        <a:lstStyle/>
        <a:p>
          <a:r>
            <a:rPr lang="fr-FR"/>
            <a:t>Full insert script.sql</a:t>
          </a:r>
          <a:endParaRPr lang="en-US"/>
        </a:p>
      </dgm:t>
    </dgm:pt>
    <dgm:pt modelId="{AE9121C2-57B8-4B89-896F-42B9979D9DD2}" type="parTrans" cxnId="{191F0786-78B7-4091-BD93-EE0D20E3064F}">
      <dgm:prSet/>
      <dgm:spPr/>
      <dgm:t>
        <a:bodyPr/>
        <a:lstStyle/>
        <a:p>
          <a:endParaRPr lang="en-US"/>
        </a:p>
      </dgm:t>
    </dgm:pt>
    <dgm:pt modelId="{AE7708C3-5F14-4840-BC7D-3712E50BD976}" type="sibTrans" cxnId="{191F0786-78B7-4091-BD93-EE0D20E3064F}">
      <dgm:prSet/>
      <dgm:spPr/>
      <dgm:t>
        <a:bodyPr/>
        <a:lstStyle/>
        <a:p>
          <a:endParaRPr lang="en-US"/>
        </a:p>
      </dgm:t>
    </dgm:pt>
    <dgm:pt modelId="{78D61F1C-AC9B-4849-8655-4C4415B801C9}">
      <dgm:prSet/>
      <dgm:spPr/>
      <dgm:t>
        <a:bodyPr/>
        <a:lstStyle/>
        <a:p>
          <a:r>
            <a:rPr lang="fr-FR"/>
            <a:t>MPDTWITCH. Sql</a:t>
          </a:r>
          <a:endParaRPr lang="en-US"/>
        </a:p>
      </dgm:t>
    </dgm:pt>
    <dgm:pt modelId="{4188FABF-753B-4247-A492-A0E4F0F6F53E}" type="parTrans" cxnId="{C0690CBB-A2CB-4A3A-B4C3-DC76AD031BCF}">
      <dgm:prSet/>
      <dgm:spPr/>
      <dgm:t>
        <a:bodyPr/>
        <a:lstStyle/>
        <a:p>
          <a:endParaRPr lang="en-US"/>
        </a:p>
      </dgm:t>
    </dgm:pt>
    <dgm:pt modelId="{5C3053B5-2DA1-4CAB-8601-8127737372FC}" type="sibTrans" cxnId="{C0690CBB-A2CB-4A3A-B4C3-DC76AD031BCF}">
      <dgm:prSet/>
      <dgm:spPr/>
      <dgm:t>
        <a:bodyPr/>
        <a:lstStyle/>
        <a:p>
          <a:endParaRPr lang="en-US"/>
        </a:p>
      </dgm:t>
    </dgm:pt>
    <dgm:pt modelId="{708B0758-A5D6-4F1F-8F54-EFBF5EDF747F}">
      <dgm:prSet/>
      <dgm:spPr/>
      <dgm:t>
        <a:bodyPr/>
        <a:lstStyle/>
        <a:p>
          <a:r>
            <a:rPr lang="fr-FR"/>
            <a:t>Nouvelle utilisateur.sql</a:t>
          </a:r>
          <a:endParaRPr lang="en-US"/>
        </a:p>
      </dgm:t>
    </dgm:pt>
    <dgm:pt modelId="{926E4DB5-A4F1-4B8B-BA93-D89BF67309F9}" type="parTrans" cxnId="{94D3D93D-9A18-479E-A95C-A909DA42B780}">
      <dgm:prSet/>
      <dgm:spPr/>
      <dgm:t>
        <a:bodyPr/>
        <a:lstStyle/>
        <a:p>
          <a:endParaRPr lang="en-US"/>
        </a:p>
      </dgm:t>
    </dgm:pt>
    <dgm:pt modelId="{8543B406-20E4-483C-A287-73BD82234946}" type="sibTrans" cxnId="{94D3D93D-9A18-479E-A95C-A909DA42B780}">
      <dgm:prSet/>
      <dgm:spPr/>
      <dgm:t>
        <a:bodyPr/>
        <a:lstStyle/>
        <a:p>
          <a:endParaRPr lang="en-US"/>
        </a:p>
      </dgm:t>
    </dgm:pt>
    <dgm:pt modelId="{57B47D91-261E-4EEF-A4E7-E3CEE9A1C439}">
      <dgm:prSet/>
      <dgm:spPr/>
      <dgm:t>
        <a:bodyPr/>
        <a:lstStyle/>
        <a:p>
          <a:r>
            <a:rPr lang="fr-FR"/>
            <a:t>Requêtte.sql</a:t>
          </a:r>
          <a:endParaRPr lang="en-US"/>
        </a:p>
      </dgm:t>
    </dgm:pt>
    <dgm:pt modelId="{7202E1FC-9351-481B-813C-B9D18F4CF65B}" type="parTrans" cxnId="{ED31AE47-9FC8-47CD-A9CB-1F299FDE0EB3}">
      <dgm:prSet/>
      <dgm:spPr/>
      <dgm:t>
        <a:bodyPr/>
        <a:lstStyle/>
        <a:p>
          <a:endParaRPr lang="en-US"/>
        </a:p>
      </dgm:t>
    </dgm:pt>
    <dgm:pt modelId="{70F3EF7E-A794-4DBD-B11E-EB995E09B795}" type="sibTrans" cxnId="{ED31AE47-9FC8-47CD-A9CB-1F299FDE0EB3}">
      <dgm:prSet/>
      <dgm:spPr/>
      <dgm:t>
        <a:bodyPr/>
        <a:lstStyle/>
        <a:p>
          <a:endParaRPr lang="en-US"/>
        </a:p>
      </dgm:t>
    </dgm:pt>
    <dgm:pt modelId="{D4DE11AB-5687-4921-BEC7-BD7417582B73}">
      <dgm:prSet/>
      <dgm:spPr/>
      <dgm:t>
        <a:bodyPr/>
        <a:lstStyle/>
        <a:p>
          <a:r>
            <a:rPr lang="fr-FR"/>
            <a:t>Twitch MCD_MLD.looping</a:t>
          </a:r>
          <a:endParaRPr lang="en-US"/>
        </a:p>
      </dgm:t>
    </dgm:pt>
    <dgm:pt modelId="{CBF33946-7931-4BE5-84F2-5A7D7CADFD0B}" type="parTrans" cxnId="{681D1C94-7966-43A4-A171-510887781B28}">
      <dgm:prSet/>
      <dgm:spPr/>
      <dgm:t>
        <a:bodyPr/>
        <a:lstStyle/>
        <a:p>
          <a:endParaRPr lang="en-US"/>
        </a:p>
      </dgm:t>
    </dgm:pt>
    <dgm:pt modelId="{FE8C5E22-3490-49ED-99DF-39D474A93F66}" type="sibTrans" cxnId="{681D1C94-7966-43A4-A171-510887781B28}">
      <dgm:prSet/>
      <dgm:spPr/>
      <dgm:t>
        <a:bodyPr/>
        <a:lstStyle/>
        <a:p>
          <a:endParaRPr lang="en-US"/>
        </a:p>
      </dgm:t>
    </dgm:pt>
    <dgm:pt modelId="{1D13B6C4-0B66-4F8C-A031-AF55E4630688}">
      <dgm:prSet/>
      <dgm:spPr/>
      <dgm:t>
        <a:bodyPr/>
        <a:lstStyle/>
        <a:p>
          <a:r>
            <a:rPr lang="fr-FR"/>
            <a:t>Conclusion  </a:t>
          </a:r>
          <a:endParaRPr lang="en-US"/>
        </a:p>
      </dgm:t>
    </dgm:pt>
    <dgm:pt modelId="{58503E5E-CA6E-403C-9341-904F72D59016}" type="parTrans" cxnId="{27C47687-4C89-4681-A910-E27D6C68AECE}">
      <dgm:prSet/>
      <dgm:spPr/>
      <dgm:t>
        <a:bodyPr/>
        <a:lstStyle/>
        <a:p>
          <a:endParaRPr lang="en-US"/>
        </a:p>
      </dgm:t>
    </dgm:pt>
    <dgm:pt modelId="{89F69A02-F739-47A0-9C2C-2223D5EEBEAC}" type="sibTrans" cxnId="{27C47687-4C89-4681-A910-E27D6C68AECE}">
      <dgm:prSet/>
      <dgm:spPr/>
      <dgm:t>
        <a:bodyPr/>
        <a:lstStyle/>
        <a:p>
          <a:endParaRPr lang="en-US"/>
        </a:p>
      </dgm:t>
    </dgm:pt>
    <dgm:pt modelId="{D0D28C41-94C2-495C-9E0C-1E326D665F42}" type="pres">
      <dgm:prSet presAssocID="{C173C10E-6F6A-4B64-9D1F-504DB3BC9976}" presName="vert0" presStyleCnt="0">
        <dgm:presLayoutVars>
          <dgm:dir/>
          <dgm:animOne val="branch"/>
          <dgm:animLvl val="lvl"/>
        </dgm:presLayoutVars>
      </dgm:prSet>
      <dgm:spPr/>
    </dgm:pt>
    <dgm:pt modelId="{A43481D9-7053-4A3D-9CB0-A33FEA4A43ED}" type="pres">
      <dgm:prSet presAssocID="{A721016A-F89F-4661-BC56-FBA5809056D2}" presName="thickLine" presStyleLbl="alignNode1" presStyleIdx="0" presStyleCnt="8"/>
      <dgm:spPr/>
    </dgm:pt>
    <dgm:pt modelId="{508DE818-6400-4D9A-AC25-840BC731FCE5}" type="pres">
      <dgm:prSet presAssocID="{A721016A-F89F-4661-BC56-FBA5809056D2}" presName="horz1" presStyleCnt="0"/>
      <dgm:spPr/>
    </dgm:pt>
    <dgm:pt modelId="{41F5C094-6C6F-4BC1-AF64-843BE39ED029}" type="pres">
      <dgm:prSet presAssocID="{A721016A-F89F-4661-BC56-FBA5809056D2}" presName="tx1" presStyleLbl="revTx" presStyleIdx="0" presStyleCnt="8"/>
      <dgm:spPr/>
    </dgm:pt>
    <dgm:pt modelId="{F69BD632-04FB-4B46-BED4-160E0E879527}" type="pres">
      <dgm:prSet presAssocID="{A721016A-F89F-4661-BC56-FBA5809056D2}" presName="vert1" presStyleCnt="0"/>
      <dgm:spPr/>
    </dgm:pt>
    <dgm:pt modelId="{2765AB24-CA93-48FD-B188-09BDBC962BB0}" type="pres">
      <dgm:prSet presAssocID="{2DC48D1F-6947-41D7-B756-ACBF3253CFE7}" presName="thickLine" presStyleLbl="alignNode1" presStyleIdx="1" presStyleCnt="8"/>
      <dgm:spPr/>
    </dgm:pt>
    <dgm:pt modelId="{7390BD08-5505-42B1-BDCA-935877CFD738}" type="pres">
      <dgm:prSet presAssocID="{2DC48D1F-6947-41D7-B756-ACBF3253CFE7}" presName="horz1" presStyleCnt="0"/>
      <dgm:spPr/>
    </dgm:pt>
    <dgm:pt modelId="{BB713205-CCDC-4947-93EB-9E2DCD280252}" type="pres">
      <dgm:prSet presAssocID="{2DC48D1F-6947-41D7-B756-ACBF3253CFE7}" presName="tx1" presStyleLbl="revTx" presStyleIdx="1" presStyleCnt="8"/>
      <dgm:spPr/>
    </dgm:pt>
    <dgm:pt modelId="{464D552C-0F43-491D-AF62-D03C695EA30E}" type="pres">
      <dgm:prSet presAssocID="{2DC48D1F-6947-41D7-B756-ACBF3253CFE7}" presName="vert1" presStyleCnt="0"/>
      <dgm:spPr/>
    </dgm:pt>
    <dgm:pt modelId="{DF7D8FEB-9D8B-4CBE-AEBC-C785734BC9E1}" type="pres">
      <dgm:prSet presAssocID="{4314FB05-9B73-448D-90EE-33AABBAAD4A7}" presName="thickLine" presStyleLbl="alignNode1" presStyleIdx="2" presStyleCnt="8"/>
      <dgm:spPr/>
    </dgm:pt>
    <dgm:pt modelId="{C383889E-7653-451D-857E-99A15F731190}" type="pres">
      <dgm:prSet presAssocID="{4314FB05-9B73-448D-90EE-33AABBAAD4A7}" presName="horz1" presStyleCnt="0"/>
      <dgm:spPr/>
    </dgm:pt>
    <dgm:pt modelId="{A7F4B596-E2E5-481F-9791-515B2E4BC4C4}" type="pres">
      <dgm:prSet presAssocID="{4314FB05-9B73-448D-90EE-33AABBAAD4A7}" presName="tx1" presStyleLbl="revTx" presStyleIdx="2" presStyleCnt="8"/>
      <dgm:spPr/>
    </dgm:pt>
    <dgm:pt modelId="{B2764C0D-03FF-465D-B57D-F564220CB400}" type="pres">
      <dgm:prSet presAssocID="{4314FB05-9B73-448D-90EE-33AABBAAD4A7}" presName="vert1" presStyleCnt="0"/>
      <dgm:spPr/>
    </dgm:pt>
    <dgm:pt modelId="{861E506C-53E1-4186-A184-35D8F5315FE5}" type="pres">
      <dgm:prSet presAssocID="{78D61F1C-AC9B-4849-8655-4C4415B801C9}" presName="thickLine" presStyleLbl="alignNode1" presStyleIdx="3" presStyleCnt="8"/>
      <dgm:spPr/>
    </dgm:pt>
    <dgm:pt modelId="{C5210F1C-8135-43D6-BFF4-A8413C63C738}" type="pres">
      <dgm:prSet presAssocID="{78D61F1C-AC9B-4849-8655-4C4415B801C9}" presName="horz1" presStyleCnt="0"/>
      <dgm:spPr/>
    </dgm:pt>
    <dgm:pt modelId="{C4E9F3D7-DA17-47B0-89D6-522FC896CD47}" type="pres">
      <dgm:prSet presAssocID="{78D61F1C-AC9B-4849-8655-4C4415B801C9}" presName="tx1" presStyleLbl="revTx" presStyleIdx="3" presStyleCnt="8"/>
      <dgm:spPr/>
    </dgm:pt>
    <dgm:pt modelId="{0E63A73E-0694-4E83-8A02-1D2B23D7543C}" type="pres">
      <dgm:prSet presAssocID="{78D61F1C-AC9B-4849-8655-4C4415B801C9}" presName="vert1" presStyleCnt="0"/>
      <dgm:spPr/>
    </dgm:pt>
    <dgm:pt modelId="{1562E8F9-2F47-443C-9EC9-A9106D78EF97}" type="pres">
      <dgm:prSet presAssocID="{708B0758-A5D6-4F1F-8F54-EFBF5EDF747F}" presName="thickLine" presStyleLbl="alignNode1" presStyleIdx="4" presStyleCnt="8"/>
      <dgm:spPr/>
    </dgm:pt>
    <dgm:pt modelId="{8F81202B-CDC4-4F5E-9D8F-A9A748EA6CBF}" type="pres">
      <dgm:prSet presAssocID="{708B0758-A5D6-4F1F-8F54-EFBF5EDF747F}" presName="horz1" presStyleCnt="0"/>
      <dgm:spPr/>
    </dgm:pt>
    <dgm:pt modelId="{38B584C2-23F5-4DFF-8673-D4C8C8E8A204}" type="pres">
      <dgm:prSet presAssocID="{708B0758-A5D6-4F1F-8F54-EFBF5EDF747F}" presName="tx1" presStyleLbl="revTx" presStyleIdx="4" presStyleCnt="8"/>
      <dgm:spPr/>
    </dgm:pt>
    <dgm:pt modelId="{7E87DBF2-A913-4EB4-A8B6-E795FC78C41A}" type="pres">
      <dgm:prSet presAssocID="{708B0758-A5D6-4F1F-8F54-EFBF5EDF747F}" presName="vert1" presStyleCnt="0"/>
      <dgm:spPr/>
    </dgm:pt>
    <dgm:pt modelId="{A343925A-6D15-4E1C-B857-D4631C73EE57}" type="pres">
      <dgm:prSet presAssocID="{57B47D91-261E-4EEF-A4E7-E3CEE9A1C439}" presName="thickLine" presStyleLbl="alignNode1" presStyleIdx="5" presStyleCnt="8"/>
      <dgm:spPr/>
    </dgm:pt>
    <dgm:pt modelId="{875A0F2E-7AE3-4C74-B5A5-E596A50AFEE1}" type="pres">
      <dgm:prSet presAssocID="{57B47D91-261E-4EEF-A4E7-E3CEE9A1C439}" presName="horz1" presStyleCnt="0"/>
      <dgm:spPr/>
    </dgm:pt>
    <dgm:pt modelId="{C04DF058-225A-4946-95D3-B8B3BB957EC5}" type="pres">
      <dgm:prSet presAssocID="{57B47D91-261E-4EEF-A4E7-E3CEE9A1C439}" presName="tx1" presStyleLbl="revTx" presStyleIdx="5" presStyleCnt="8"/>
      <dgm:spPr/>
    </dgm:pt>
    <dgm:pt modelId="{4513A464-69D4-4723-A93C-F0DFA66E1CC9}" type="pres">
      <dgm:prSet presAssocID="{57B47D91-261E-4EEF-A4E7-E3CEE9A1C439}" presName="vert1" presStyleCnt="0"/>
      <dgm:spPr/>
    </dgm:pt>
    <dgm:pt modelId="{CFF4A60A-DFC8-4D70-A3AD-A346AAF76753}" type="pres">
      <dgm:prSet presAssocID="{D4DE11AB-5687-4921-BEC7-BD7417582B73}" presName="thickLine" presStyleLbl="alignNode1" presStyleIdx="6" presStyleCnt="8"/>
      <dgm:spPr/>
    </dgm:pt>
    <dgm:pt modelId="{8CEFB660-452F-4F8B-8BB4-F66466410DE7}" type="pres">
      <dgm:prSet presAssocID="{D4DE11AB-5687-4921-BEC7-BD7417582B73}" presName="horz1" presStyleCnt="0"/>
      <dgm:spPr/>
    </dgm:pt>
    <dgm:pt modelId="{5454940A-C757-4A41-B09C-4B2DC7F69E27}" type="pres">
      <dgm:prSet presAssocID="{D4DE11AB-5687-4921-BEC7-BD7417582B73}" presName="tx1" presStyleLbl="revTx" presStyleIdx="6" presStyleCnt="8"/>
      <dgm:spPr/>
    </dgm:pt>
    <dgm:pt modelId="{E745DDFD-C2FF-4CE0-ACC0-D13D1B15B480}" type="pres">
      <dgm:prSet presAssocID="{D4DE11AB-5687-4921-BEC7-BD7417582B73}" presName="vert1" presStyleCnt="0"/>
      <dgm:spPr/>
    </dgm:pt>
    <dgm:pt modelId="{B413DBED-0872-4630-9602-2121B2A970EC}" type="pres">
      <dgm:prSet presAssocID="{1D13B6C4-0B66-4F8C-A031-AF55E4630688}" presName="thickLine" presStyleLbl="alignNode1" presStyleIdx="7" presStyleCnt="8"/>
      <dgm:spPr/>
    </dgm:pt>
    <dgm:pt modelId="{01FD1323-A173-405C-9A02-7E7D1B68890C}" type="pres">
      <dgm:prSet presAssocID="{1D13B6C4-0B66-4F8C-A031-AF55E4630688}" presName="horz1" presStyleCnt="0"/>
      <dgm:spPr/>
    </dgm:pt>
    <dgm:pt modelId="{379B49C6-B51C-47FB-BFF4-47130B50F338}" type="pres">
      <dgm:prSet presAssocID="{1D13B6C4-0B66-4F8C-A031-AF55E4630688}" presName="tx1" presStyleLbl="revTx" presStyleIdx="7" presStyleCnt="8"/>
      <dgm:spPr/>
    </dgm:pt>
    <dgm:pt modelId="{7A0842E1-691C-4126-BE8B-9FB48CB68D16}" type="pres">
      <dgm:prSet presAssocID="{1D13B6C4-0B66-4F8C-A031-AF55E4630688}" presName="vert1" presStyleCnt="0"/>
      <dgm:spPr/>
    </dgm:pt>
  </dgm:ptLst>
  <dgm:cxnLst>
    <dgm:cxn modelId="{698D6406-598B-4B9A-9EC1-E70B9CA43D4E}" type="presOf" srcId="{2DC48D1F-6947-41D7-B756-ACBF3253CFE7}" destId="{BB713205-CCDC-4947-93EB-9E2DCD280252}" srcOrd="0" destOrd="0" presId="urn:microsoft.com/office/officeart/2008/layout/LinedList"/>
    <dgm:cxn modelId="{FEA9D915-6D12-4214-857C-0DBD487DD934}" type="presOf" srcId="{C173C10E-6F6A-4B64-9D1F-504DB3BC9976}" destId="{D0D28C41-94C2-495C-9E0C-1E326D665F42}" srcOrd="0" destOrd="0" presId="urn:microsoft.com/office/officeart/2008/layout/LinedList"/>
    <dgm:cxn modelId="{12A4C02C-CF56-4E68-9F7A-CB40BD8CB290}" type="presOf" srcId="{1D13B6C4-0B66-4F8C-A031-AF55E4630688}" destId="{379B49C6-B51C-47FB-BFF4-47130B50F338}" srcOrd="0" destOrd="0" presId="urn:microsoft.com/office/officeart/2008/layout/LinedList"/>
    <dgm:cxn modelId="{E0C3AD38-810C-408D-9DD7-82D69916C2D6}" type="presOf" srcId="{A721016A-F89F-4661-BC56-FBA5809056D2}" destId="{41F5C094-6C6F-4BC1-AF64-843BE39ED029}" srcOrd="0" destOrd="0" presId="urn:microsoft.com/office/officeart/2008/layout/LinedList"/>
    <dgm:cxn modelId="{94D3D93D-9A18-479E-A95C-A909DA42B780}" srcId="{C173C10E-6F6A-4B64-9D1F-504DB3BC9976}" destId="{708B0758-A5D6-4F1F-8F54-EFBF5EDF747F}" srcOrd="4" destOrd="0" parTransId="{926E4DB5-A4F1-4B8B-BA93-D89BF67309F9}" sibTransId="{8543B406-20E4-483C-A287-73BD82234946}"/>
    <dgm:cxn modelId="{AF310444-4DC6-4014-8F9B-4DF3F508D480}" srcId="{C173C10E-6F6A-4B64-9D1F-504DB3BC9976}" destId="{A721016A-F89F-4661-BC56-FBA5809056D2}" srcOrd="0" destOrd="0" parTransId="{899AEB24-3F65-4C08-8636-2A247D102A48}" sibTransId="{828C1D09-A52A-410E-B83E-30762B2D2721}"/>
    <dgm:cxn modelId="{ED31AE47-9FC8-47CD-A9CB-1F299FDE0EB3}" srcId="{C173C10E-6F6A-4B64-9D1F-504DB3BC9976}" destId="{57B47D91-261E-4EEF-A4E7-E3CEE9A1C439}" srcOrd="5" destOrd="0" parTransId="{7202E1FC-9351-481B-813C-B9D18F4CF65B}" sibTransId="{70F3EF7E-A794-4DBD-B11E-EB995E09B795}"/>
    <dgm:cxn modelId="{8A919F56-8A72-43A3-A52C-F429571999A0}" srcId="{C173C10E-6F6A-4B64-9D1F-504DB3BC9976}" destId="{2DC48D1F-6947-41D7-B756-ACBF3253CFE7}" srcOrd="1" destOrd="0" parTransId="{1453BBD1-1774-4DA3-9B94-34BB1F93421A}" sibTransId="{49CCADAC-3588-4851-83F3-EF87F2E9C070}"/>
    <dgm:cxn modelId="{5F365759-C133-46EB-AD16-DB9FB1C42AD5}" type="presOf" srcId="{4314FB05-9B73-448D-90EE-33AABBAAD4A7}" destId="{A7F4B596-E2E5-481F-9791-515B2E4BC4C4}" srcOrd="0" destOrd="0" presId="urn:microsoft.com/office/officeart/2008/layout/LinedList"/>
    <dgm:cxn modelId="{191F0786-78B7-4091-BD93-EE0D20E3064F}" srcId="{C173C10E-6F6A-4B64-9D1F-504DB3BC9976}" destId="{4314FB05-9B73-448D-90EE-33AABBAAD4A7}" srcOrd="2" destOrd="0" parTransId="{AE9121C2-57B8-4B89-896F-42B9979D9DD2}" sibTransId="{AE7708C3-5F14-4840-BC7D-3712E50BD976}"/>
    <dgm:cxn modelId="{27C47687-4C89-4681-A910-E27D6C68AECE}" srcId="{C173C10E-6F6A-4B64-9D1F-504DB3BC9976}" destId="{1D13B6C4-0B66-4F8C-A031-AF55E4630688}" srcOrd="7" destOrd="0" parTransId="{58503E5E-CA6E-403C-9341-904F72D59016}" sibTransId="{89F69A02-F739-47A0-9C2C-2223D5EEBEAC}"/>
    <dgm:cxn modelId="{681D1C94-7966-43A4-A171-510887781B28}" srcId="{C173C10E-6F6A-4B64-9D1F-504DB3BC9976}" destId="{D4DE11AB-5687-4921-BEC7-BD7417582B73}" srcOrd="6" destOrd="0" parTransId="{CBF33946-7931-4BE5-84F2-5A7D7CADFD0B}" sibTransId="{FE8C5E22-3490-49ED-99DF-39D474A93F66}"/>
    <dgm:cxn modelId="{C2114898-65BF-4BB6-91C6-26A51E121299}" type="presOf" srcId="{D4DE11AB-5687-4921-BEC7-BD7417582B73}" destId="{5454940A-C757-4A41-B09C-4B2DC7F69E27}" srcOrd="0" destOrd="0" presId="urn:microsoft.com/office/officeart/2008/layout/LinedList"/>
    <dgm:cxn modelId="{56AFE0A2-ACC1-4C6A-935F-B0005E89BC9F}" type="presOf" srcId="{708B0758-A5D6-4F1F-8F54-EFBF5EDF747F}" destId="{38B584C2-23F5-4DFF-8673-D4C8C8E8A204}" srcOrd="0" destOrd="0" presId="urn:microsoft.com/office/officeart/2008/layout/LinedList"/>
    <dgm:cxn modelId="{C0690CBB-A2CB-4A3A-B4C3-DC76AD031BCF}" srcId="{C173C10E-6F6A-4B64-9D1F-504DB3BC9976}" destId="{78D61F1C-AC9B-4849-8655-4C4415B801C9}" srcOrd="3" destOrd="0" parTransId="{4188FABF-753B-4247-A492-A0E4F0F6F53E}" sibTransId="{5C3053B5-2DA1-4CAB-8601-8127737372FC}"/>
    <dgm:cxn modelId="{81DAB6C5-4A83-4C00-8450-7C06F946977D}" type="presOf" srcId="{78D61F1C-AC9B-4849-8655-4C4415B801C9}" destId="{C4E9F3D7-DA17-47B0-89D6-522FC896CD47}" srcOrd="0" destOrd="0" presId="urn:microsoft.com/office/officeart/2008/layout/LinedList"/>
    <dgm:cxn modelId="{0ECA78CF-2B0E-4C43-AD71-1DD58E27CE5C}" type="presOf" srcId="{57B47D91-261E-4EEF-A4E7-E3CEE9A1C439}" destId="{C04DF058-225A-4946-95D3-B8B3BB957EC5}" srcOrd="0" destOrd="0" presId="urn:microsoft.com/office/officeart/2008/layout/LinedList"/>
    <dgm:cxn modelId="{7CEC878B-27F0-4E7F-9D0C-882CB440D059}" type="presParOf" srcId="{D0D28C41-94C2-495C-9E0C-1E326D665F42}" destId="{A43481D9-7053-4A3D-9CB0-A33FEA4A43ED}" srcOrd="0" destOrd="0" presId="urn:microsoft.com/office/officeart/2008/layout/LinedList"/>
    <dgm:cxn modelId="{6351288E-708C-41EB-BB28-A938B595BAD2}" type="presParOf" srcId="{D0D28C41-94C2-495C-9E0C-1E326D665F42}" destId="{508DE818-6400-4D9A-AC25-840BC731FCE5}" srcOrd="1" destOrd="0" presId="urn:microsoft.com/office/officeart/2008/layout/LinedList"/>
    <dgm:cxn modelId="{4233E5C7-8144-46A0-82DB-4C4DDF8E4AEB}" type="presParOf" srcId="{508DE818-6400-4D9A-AC25-840BC731FCE5}" destId="{41F5C094-6C6F-4BC1-AF64-843BE39ED029}" srcOrd="0" destOrd="0" presId="urn:microsoft.com/office/officeart/2008/layout/LinedList"/>
    <dgm:cxn modelId="{6F1DDD5A-76C7-4C3A-B7B4-35DC43785FBE}" type="presParOf" srcId="{508DE818-6400-4D9A-AC25-840BC731FCE5}" destId="{F69BD632-04FB-4B46-BED4-160E0E879527}" srcOrd="1" destOrd="0" presId="urn:microsoft.com/office/officeart/2008/layout/LinedList"/>
    <dgm:cxn modelId="{706B2C5B-42C1-46DC-9BA0-5002C58F05E8}" type="presParOf" srcId="{D0D28C41-94C2-495C-9E0C-1E326D665F42}" destId="{2765AB24-CA93-48FD-B188-09BDBC962BB0}" srcOrd="2" destOrd="0" presId="urn:microsoft.com/office/officeart/2008/layout/LinedList"/>
    <dgm:cxn modelId="{B46A486F-A328-4765-939B-42AD1A3FB9BB}" type="presParOf" srcId="{D0D28C41-94C2-495C-9E0C-1E326D665F42}" destId="{7390BD08-5505-42B1-BDCA-935877CFD738}" srcOrd="3" destOrd="0" presId="urn:microsoft.com/office/officeart/2008/layout/LinedList"/>
    <dgm:cxn modelId="{4925A45C-110A-4C99-A424-979DC79A3534}" type="presParOf" srcId="{7390BD08-5505-42B1-BDCA-935877CFD738}" destId="{BB713205-CCDC-4947-93EB-9E2DCD280252}" srcOrd="0" destOrd="0" presId="urn:microsoft.com/office/officeart/2008/layout/LinedList"/>
    <dgm:cxn modelId="{7B7F00D4-7011-4F93-9E8B-7DB805019A73}" type="presParOf" srcId="{7390BD08-5505-42B1-BDCA-935877CFD738}" destId="{464D552C-0F43-491D-AF62-D03C695EA30E}" srcOrd="1" destOrd="0" presId="urn:microsoft.com/office/officeart/2008/layout/LinedList"/>
    <dgm:cxn modelId="{4A9FE986-9159-466A-A990-FE56AD039CE9}" type="presParOf" srcId="{D0D28C41-94C2-495C-9E0C-1E326D665F42}" destId="{DF7D8FEB-9D8B-4CBE-AEBC-C785734BC9E1}" srcOrd="4" destOrd="0" presId="urn:microsoft.com/office/officeart/2008/layout/LinedList"/>
    <dgm:cxn modelId="{D329CFF4-47E6-4A98-90A5-1A4A60799906}" type="presParOf" srcId="{D0D28C41-94C2-495C-9E0C-1E326D665F42}" destId="{C383889E-7653-451D-857E-99A15F731190}" srcOrd="5" destOrd="0" presId="urn:microsoft.com/office/officeart/2008/layout/LinedList"/>
    <dgm:cxn modelId="{7A501D2D-B0C5-4493-982D-ADD5F7F85042}" type="presParOf" srcId="{C383889E-7653-451D-857E-99A15F731190}" destId="{A7F4B596-E2E5-481F-9791-515B2E4BC4C4}" srcOrd="0" destOrd="0" presId="urn:microsoft.com/office/officeart/2008/layout/LinedList"/>
    <dgm:cxn modelId="{82FA4DB0-E296-4850-B8AB-CD50BA33AD57}" type="presParOf" srcId="{C383889E-7653-451D-857E-99A15F731190}" destId="{B2764C0D-03FF-465D-B57D-F564220CB400}" srcOrd="1" destOrd="0" presId="urn:microsoft.com/office/officeart/2008/layout/LinedList"/>
    <dgm:cxn modelId="{3E343317-B03B-498F-9CF5-EB5ABE9F3642}" type="presParOf" srcId="{D0D28C41-94C2-495C-9E0C-1E326D665F42}" destId="{861E506C-53E1-4186-A184-35D8F5315FE5}" srcOrd="6" destOrd="0" presId="urn:microsoft.com/office/officeart/2008/layout/LinedList"/>
    <dgm:cxn modelId="{74065108-AB28-42E0-972D-CC1A805D2A39}" type="presParOf" srcId="{D0D28C41-94C2-495C-9E0C-1E326D665F42}" destId="{C5210F1C-8135-43D6-BFF4-A8413C63C738}" srcOrd="7" destOrd="0" presId="urn:microsoft.com/office/officeart/2008/layout/LinedList"/>
    <dgm:cxn modelId="{F182A934-40B9-4FEF-A2F0-C117CA4C8587}" type="presParOf" srcId="{C5210F1C-8135-43D6-BFF4-A8413C63C738}" destId="{C4E9F3D7-DA17-47B0-89D6-522FC896CD47}" srcOrd="0" destOrd="0" presId="urn:microsoft.com/office/officeart/2008/layout/LinedList"/>
    <dgm:cxn modelId="{BE6F7176-B9F8-48E9-9A67-F77830EF3649}" type="presParOf" srcId="{C5210F1C-8135-43D6-BFF4-A8413C63C738}" destId="{0E63A73E-0694-4E83-8A02-1D2B23D7543C}" srcOrd="1" destOrd="0" presId="urn:microsoft.com/office/officeart/2008/layout/LinedList"/>
    <dgm:cxn modelId="{EB344B56-0AAD-400E-9295-C5F94D4293EC}" type="presParOf" srcId="{D0D28C41-94C2-495C-9E0C-1E326D665F42}" destId="{1562E8F9-2F47-443C-9EC9-A9106D78EF97}" srcOrd="8" destOrd="0" presId="urn:microsoft.com/office/officeart/2008/layout/LinedList"/>
    <dgm:cxn modelId="{8B31045B-2BC9-48C7-88BA-80D27BF6DBD4}" type="presParOf" srcId="{D0D28C41-94C2-495C-9E0C-1E326D665F42}" destId="{8F81202B-CDC4-4F5E-9D8F-A9A748EA6CBF}" srcOrd="9" destOrd="0" presId="urn:microsoft.com/office/officeart/2008/layout/LinedList"/>
    <dgm:cxn modelId="{F8DECD2F-7100-4560-ACB5-A421768A32FD}" type="presParOf" srcId="{8F81202B-CDC4-4F5E-9D8F-A9A748EA6CBF}" destId="{38B584C2-23F5-4DFF-8673-D4C8C8E8A204}" srcOrd="0" destOrd="0" presId="urn:microsoft.com/office/officeart/2008/layout/LinedList"/>
    <dgm:cxn modelId="{D487FFCC-324C-45C0-A1DF-70420AB1D381}" type="presParOf" srcId="{8F81202B-CDC4-4F5E-9D8F-A9A748EA6CBF}" destId="{7E87DBF2-A913-4EB4-A8B6-E795FC78C41A}" srcOrd="1" destOrd="0" presId="urn:microsoft.com/office/officeart/2008/layout/LinedList"/>
    <dgm:cxn modelId="{1E165A94-E035-49EF-AE96-FEF4DCAF2A81}" type="presParOf" srcId="{D0D28C41-94C2-495C-9E0C-1E326D665F42}" destId="{A343925A-6D15-4E1C-B857-D4631C73EE57}" srcOrd="10" destOrd="0" presId="urn:microsoft.com/office/officeart/2008/layout/LinedList"/>
    <dgm:cxn modelId="{1C691D91-6CE4-4ABE-8D4B-FE019D67EE0C}" type="presParOf" srcId="{D0D28C41-94C2-495C-9E0C-1E326D665F42}" destId="{875A0F2E-7AE3-4C74-B5A5-E596A50AFEE1}" srcOrd="11" destOrd="0" presId="urn:microsoft.com/office/officeart/2008/layout/LinedList"/>
    <dgm:cxn modelId="{7C08CE1E-2420-4FFF-8C32-44BCCB7978A9}" type="presParOf" srcId="{875A0F2E-7AE3-4C74-B5A5-E596A50AFEE1}" destId="{C04DF058-225A-4946-95D3-B8B3BB957EC5}" srcOrd="0" destOrd="0" presId="urn:microsoft.com/office/officeart/2008/layout/LinedList"/>
    <dgm:cxn modelId="{0CB0FE5F-BC2A-4040-B53A-9B177E444544}" type="presParOf" srcId="{875A0F2E-7AE3-4C74-B5A5-E596A50AFEE1}" destId="{4513A464-69D4-4723-A93C-F0DFA66E1CC9}" srcOrd="1" destOrd="0" presId="urn:microsoft.com/office/officeart/2008/layout/LinedList"/>
    <dgm:cxn modelId="{C9BBE88F-1F5D-4868-8FC3-EA20742A5919}" type="presParOf" srcId="{D0D28C41-94C2-495C-9E0C-1E326D665F42}" destId="{CFF4A60A-DFC8-4D70-A3AD-A346AAF76753}" srcOrd="12" destOrd="0" presId="urn:microsoft.com/office/officeart/2008/layout/LinedList"/>
    <dgm:cxn modelId="{1D28567B-4BBC-4FE0-A07C-A7B5855B1FF6}" type="presParOf" srcId="{D0D28C41-94C2-495C-9E0C-1E326D665F42}" destId="{8CEFB660-452F-4F8B-8BB4-F66466410DE7}" srcOrd="13" destOrd="0" presId="urn:microsoft.com/office/officeart/2008/layout/LinedList"/>
    <dgm:cxn modelId="{DBB16F5F-10FE-465E-97DD-2F97A9EFE61D}" type="presParOf" srcId="{8CEFB660-452F-4F8B-8BB4-F66466410DE7}" destId="{5454940A-C757-4A41-B09C-4B2DC7F69E27}" srcOrd="0" destOrd="0" presId="urn:microsoft.com/office/officeart/2008/layout/LinedList"/>
    <dgm:cxn modelId="{166FB7D4-51B5-472B-BC16-BE19AFEC4349}" type="presParOf" srcId="{8CEFB660-452F-4F8B-8BB4-F66466410DE7}" destId="{E745DDFD-C2FF-4CE0-ACC0-D13D1B15B480}" srcOrd="1" destOrd="0" presId="urn:microsoft.com/office/officeart/2008/layout/LinedList"/>
    <dgm:cxn modelId="{14FE6DA6-E5B1-4F2F-A068-1489083D1AD1}" type="presParOf" srcId="{D0D28C41-94C2-495C-9E0C-1E326D665F42}" destId="{B413DBED-0872-4630-9602-2121B2A970EC}" srcOrd="14" destOrd="0" presId="urn:microsoft.com/office/officeart/2008/layout/LinedList"/>
    <dgm:cxn modelId="{1D3DE686-9088-41D8-BCDB-A6BFB7EDCA42}" type="presParOf" srcId="{D0D28C41-94C2-495C-9E0C-1E326D665F42}" destId="{01FD1323-A173-405C-9A02-7E7D1B68890C}" srcOrd="15" destOrd="0" presId="urn:microsoft.com/office/officeart/2008/layout/LinedList"/>
    <dgm:cxn modelId="{53D242C5-A150-49F6-898D-08C1C1CB1752}" type="presParOf" srcId="{01FD1323-A173-405C-9A02-7E7D1B68890C}" destId="{379B49C6-B51C-47FB-BFF4-47130B50F338}" srcOrd="0" destOrd="0" presId="urn:microsoft.com/office/officeart/2008/layout/LinedList"/>
    <dgm:cxn modelId="{8C82F768-ECD7-4A2A-9DC2-36A6538A5D01}" type="presParOf" srcId="{01FD1323-A173-405C-9A02-7E7D1B68890C}" destId="{7A0842E1-691C-4126-BE8B-9FB48CB68D1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B965BB-B918-4955-A805-9EA0A50E076F}"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44205F5-921D-4CFE-B220-BAB335908037}">
      <dgm:prSet/>
      <dgm:spPr/>
      <dgm:t>
        <a:bodyPr/>
        <a:lstStyle/>
        <a:p>
          <a:r>
            <a:rPr lang="fr-FR"/>
            <a:t>En ce qui concerne la requête SQL de notre projet, nous disposons :</a:t>
          </a:r>
          <a:endParaRPr lang="en-US"/>
        </a:p>
      </dgm:t>
    </dgm:pt>
    <dgm:pt modelId="{90842A3F-C905-4F45-9D51-465E4112A16D}" type="parTrans" cxnId="{21929754-5FAC-4A4A-BB66-FFDB772E0EBE}">
      <dgm:prSet/>
      <dgm:spPr/>
      <dgm:t>
        <a:bodyPr/>
        <a:lstStyle/>
        <a:p>
          <a:endParaRPr lang="en-US"/>
        </a:p>
      </dgm:t>
    </dgm:pt>
    <dgm:pt modelId="{7FEE6D86-5808-4F9C-988E-49827BA038C2}" type="sibTrans" cxnId="{21929754-5FAC-4A4A-BB66-FFDB772E0EBE}">
      <dgm:prSet/>
      <dgm:spPr/>
      <dgm:t>
        <a:bodyPr/>
        <a:lstStyle/>
        <a:p>
          <a:endParaRPr lang="en-US"/>
        </a:p>
      </dgm:t>
    </dgm:pt>
    <dgm:pt modelId="{3D4B6CEC-CE8D-4CF7-885F-6B9ACEFB6E1C}">
      <dgm:prSet/>
      <dgm:spPr/>
      <dgm:t>
        <a:bodyPr/>
        <a:lstStyle/>
        <a:p>
          <a:r>
            <a:rPr lang="fr-FR"/>
            <a:t>1- Le meilleur streamer (catégories, informations et tags ); </a:t>
          </a:r>
          <a:endParaRPr lang="en-US"/>
        </a:p>
      </dgm:t>
    </dgm:pt>
    <dgm:pt modelId="{90BF7504-B651-4450-B53A-CA69269F5654}" type="parTrans" cxnId="{7DCF04EE-8752-47E7-875D-3A17A8DA6451}">
      <dgm:prSet/>
      <dgm:spPr/>
      <dgm:t>
        <a:bodyPr/>
        <a:lstStyle/>
        <a:p>
          <a:endParaRPr lang="en-US"/>
        </a:p>
      </dgm:t>
    </dgm:pt>
    <dgm:pt modelId="{0FB333C3-4149-42E8-BC08-E55A7C34F457}" type="sibTrans" cxnId="{7DCF04EE-8752-47E7-875D-3A17A8DA6451}">
      <dgm:prSet/>
      <dgm:spPr/>
      <dgm:t>
        <a:bodyPr/>
        <a:lstStyle/>
        <a:p>
          <a:endParaRPr lang="en-US"/>
        </a:p>
      </dgm:t>
    </dgm:pt>
    <dgm:pt modelId="{27434BB2-3D31-459F-A3C9-810360AB7B53}">
      <dgm:prSet/>
      <dgm:spPr/>
      <dgm:t>
        <a:bodyPr/>
        <a:lstStyle/>
        <a:p>
          <a:r>
            <a:rPr lang="fr-FR"/>
            <a:t>2- Paramètres des streamers;</a:t>
          </a:r>
          <a:endParaRPr lang="en-US"/>
        </a:p>
      </dgm:t>
    </dgm:pt>
    <dgm:pt modelId="{B646993A-001E-46B2-807F-3D85E813335C}" type="parTrans" cxnId="{52929A8A-B164-4579-96F2-B11500A926F0}">
      <dgm:prSet/>
      <dgm:spPr/>
      <dgm:t>
        <a:bodyPr/>
        <a:lstStyle/>
        <a:p>
          <a:endParaRPr lang="en-US"/>
        </a:p>
      </dgm:t>
    </dgm:pt>
    <dgm:pt modelId="{1F559366-FA00-4A58-8410-43ECEE552FBA}" type="sibTrans" cxnId="{52929A8A-B164-4579-96F2-B11500A926F0}">
      <dgm:prSet/>
      <dgm:spPr/>
      <dgm:t>
        <a:bodyPr/>
        <a:lstStyle/>
        <a:p>
          <a:endParaRPr lang="en-US"/>
        </a:p>
      </dgm:t>
    </dgm:pt>
    <dgm:pt modelId="{479B4884-4C3B-4A24-9355-C8683BD62A76}">
      <dgm:prSet/>
      <dgm:spPr/>
      <dgm:t>
        <a:bodyPr/>
        <a:lstStyle/>
        <a:p>
          <a:r>
            <a:rPr lang="fr-FR"/>
            <a:t>3-  Catégories des streams visionnés par des utilisateurs bannis;</a:t>
          </a:r>
          <a:endParaRPr lang="en-US"/>
        </a:p>
      </dgm:t>
    </dgm:pt>
    <dgm:pt modelId="{F7AF5285-4D43-4178-9A1C-CB75136FA0F0}" type="parTrans" cxnId="{70A75D61-337A-41C0-B43D-AB30EFAC8EA7}">
      <dgm:prSet/>
      <dgm:spPr/>
      <dgm:t>
        <a:bodyPr/>
        <a:lstStyle/>
        <a:p>
          <a:endParaRPr lang="en-US"/>
        </a:p>
      </dgm:t>
    </dgm:pt>
    <dgm:pt modelId="{BC7071F3-8875-4CB5-9260-3BE8DEA6C332}" type="sibTrans" cxnId="{70A75D61-337A-41C0-B43D-AB30EFAC8EA7}">
      <dgm:prSet/>
      <dgm:spPr/>
      <dgm:t>
        <a:bodyPr/>
        <a:lstStyle/>
        <a:p>
          <a:endParaRPr lang="en-US"/>
        </a:p>
      </dgm:t>
    </dgm:pt>
    <dgm:pt modelId="{19418D59-41F7-4D30-BB99-AA429979872E}">
      <dgm:prSet/>
      <dgm:spPr/>
      <dgm:t>
        <a:bodyPr/>
        <a:lstStyle/>
        <a:p>
          <a:r>
            <a:rPr lang="fr-FR"/>
            <a:t>4- Statistiques des streams par catégories;</a:t>
          </a:r>
          <a:endParaRPr lang="en-US"/>
        </a:p>
      </dgm:t>
    </dgm:pt>
    <dgm:pt modelId="{103CB781-BC81-4F18-BBFD-42610DCB53ED}" type="parTrans" cxnId="{4DA9B47F-6CE5-41CC-A5DF-3DFB6C27B164}">
      <dgm:prSet/>
      <dgm:spPr/>
      <dgm:t>
        <a:bodyPr/>
        <a:lstStyle/>
        <a:p>
          <a:endParaRPr lang="en-US"/>
        </a:p>
      </dgm:t>
    </dgm:pt>
    <dgm:pt modelId="{037A1D4D-FF2F-4A88-AA2C-DFC556501F74}" type="sibTrans" cxnId="{4DA9B47F-6CE5-41CC-A5DF-3DFB6C27B164}">
      <dgm:prSet/>
      <dgm:spPr/>
      <dgm:t>
        <a:bodyPr/>
        <a:lstStyle/>
        <a:p>
          <a:endParaRPr lang="en-US"/>
        </a:p>
      </dgm:t>
    </dgm:pt>
    <dgm:pt modelId="{1D62A1EE-97E8-4C3D-9EB5-729E0F73FB1F}">
      <dgm:prSet/>
      <dgm:spPr/>
      <dgm:t>
        <a:bodyPr/>
        <a:lstStyle/>
        <a:p>
          <a:r>
            <a:rPr lang="fr-FR"/>
            <a:t>5- Informations complètes sur les streams et les streamers.</a:t>
          </a:r>
          <a:endParaRPr lang="en-US"/>
        </a:p>
      </dgm:t>
    </dgm:pt>
    <dgm:pt modelId="{76E8751A-41F5-4A6A-B315-0618F96B5048}" type="parTrans" cxnId="{2202F46C-41E8-48EB-A807-684636DBCD20}">
      <dgm:prSet/>
      <dgm:spPr/>
      <dgm:t>
        <a:bodyPr/>
        <a:lstStyle/>
        <a:p>
          <a:endParaRPr lang="en-US"/>
        </a:p>
      </dgm:t>
    </dgm:pt>
    <dgm:pt modelId="{B0C82720-1FC6-40C9-A8D8-588872C1940A}" type="sibTrans" cxnId="{2202F46C-41E8-48EB-A807-684636DBCD20}">
      <dgm:prSet/>
      <dgm:spPr/>
      <dgm:t>
        <a:bodyPr/>
        <a:lstStyle/>
        <a:p>
          <a:endParaRPr lang="en-US"/>
        </a:p>
      </dgm:t>
    </dgm:pt>
    <dgm:pt modelId="{BD6F37BE-A40B-41EB-869B-F13A0215A3B3}" type="pres">
      <dgm:prSet presAssocID="{B0B965BB-B918-4955-A805-9EA0A50E076F}" presName="root" presStyleCnt="0">
        <dgm:presLayoutVars>
          <dgm:dir/>
          <dgm:resizeHandles val="exact"/>
        </dgm:presLayoutVars>
      </dgm:prSet>
      <dgm:spPr/>
    </dgm:pt>
    <dgm:pt modelId="{4D1202BF-CA4B-415C-A6D9-52C822489C95}" type="pres">
      <dgm:prSet presAssocID="{D44205F5-921D-4CFE-B220-BAB335908037}" presName="compNode" presStyleCnt="0"/>
      <dgm:spPr/>
    </dgm:pt>
    <dgm:pt modelId="{E41EB67B-5CAA-4970-8729-EF1056302976}" type="pres">
      <dgm:prSet presAssocID="{D44205F5-921D-4CFE-B220-BAB33590803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rer"/>
        </a:ext>
      </dgm:extLst>
    </dgm:pt>
    <dgm:pt modelId="{DB782B52-062D-4BC3-9332-B8B3462AD5B7}" type="pres">
      <dgm:prSet presAssocID="{D44205F5-921D-4CFE-B220-BAB335908037}" presName="spaceRect" presStyleCnt="0"/>
      <dgm:spPr/>
    </dgm:pt>
    <dgm:pt modelId="{9B834542-4EAE-4D33-8AA4-D3F0AFEBC748}" type="pres">
      <dgm:prSet presAssocID="{D44205F5-921D-4CFE-B220-BAB335908037}" presName="textRect" presStyleLbl="revTx" presStyleIdx="0" presStyleCnt="6">
        <dgm:presLayoutVars>
          <dgm:chMax val="1"/>
          <dgm:chPref val="1"/>
        </dgm:presLayoutVars>
      </dgm:prSet>
      <dgm:spPr/>
    </dgm:pt>
    <dgm:pt modelId="{578F1E22-EB01-4D34-BADC-3D07531F7683}" type="pres">
      <dgm:prSet presAssocID="{7FEE6D86-5808-4F9C-988E-49827BA038C2}" presName="sibTrans" presStyleCnt="0"/>
      <dgm:spPr/>
    </dgm:pt>
    <dgm:pt modelId="{6282F67E-D1B8-46C8-9DBE-B992145F408A}" type="pres">
      <dgm:prSet presAssocID="{3D4B6CEC-CE8D-4CF7-885F-6B9ACEFB6E1C}" presName="compNode" presStyleCnt="0"/>
      <dgm:spPr/>
    </dgm:pt>
    <dgm:pt modelId="{87F6820B-3FD0-4EDF-B4D9-485F98F69FB1}" type="pres">
      <dgm:prSet presAssocID="{3D4B6CEC-CE8D-4CF7-885F-6B9ACEFB6E1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bel"/>
        </a:ext>
      </dgm:extLst>
    </dgm:pt>
    <dgm:pt modelId="{B512BF12-4052-4F2D-B42F-7E588B388777}" type="pres">
      <dgm:prSet presAssocID="{3D4B6CEC-CE8D-4CF7-885F-6B9ACEFB6E1C}" presName="spaceRect" presStyleCnt="0"/>
      <dgm:spPr/>
    </dgm:pt>
    <dgm:pt modelId="{3B5B6AC2-17F1-422E-8845-F75C687A94AD}" type="pres">
      <dgm:prSet presAssocID="{3D4B6CEC-CE8D-4CF7-885F-6B9ACEFB6E1C}" presName="textRect" presStyleLbl="revTx" presStyleIdx="1" presStyleCnt="6">
        <dgm:presLayoutVars>
          <dgm:chMax val="1"/>
          <dgm:chPref val="1"/>
        </dgm:presLayoutVars>
      </dgm:prSet>
      <dgm:spPr/>
    </dgm:pt>
    <dgm:pt modelId="{B26CB0AB-D2A1-46B2-8A51-069A7325A7CC}" type="pres">
      <dgm:prSet presAssocID="{0FB333C3-4149-42E8-BC08-E55A7C34F457}" presName="sibTrans" presStyleCnt="0"/>
      <dgm:spPr/>
    </dgm:pt>
    <dgm:pt modelId="{13048C9A-502A-40D7-9952-1458D25A2EF9}" type="pres">
      <dgm:prSet presAssocID="{27434BB2-3D31-459F-A3C9-810360AB7B53}" presName="compNode" presStyleCnt="0"/>
      <dgm:spPr/>
    </dgm:pt>
    <dgm:pt modelId="{11C3F01D-B0FE-4DD7-993E-BFF0422BF6BC}" type="pres">
      <dgm:prSet presAssocID="{27434BB2-3D31-459F-A3C9-810360AB7B5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gramme de flux"/>
        </a:ext>
      </dgm:extLst>
    </dgm:pt>
    <dgm:pt modelId="{CF499217-09A4-4A60-9E03-A1A04B400E36}" type="pres">
      <dgm:prSet presAssocID="{27434BB2-3D31-459F-A3C9-810360AB7B53}" presName="spaceRect" presStyleCnt="0"/>
      <dgm:spPr/>
    </dgm:pt>
    <dgm:pt modelId="{EE26F3F1-ED90-4244-ADAF-6615052820EC}" type="pres">
      <dgm:prSet presAssocID="{27434BB2-3D31-459F-A3C9-810360AB7B53}" presName="textRect" presStyleLbl="revTx" presStyleIdx="2" presStyleCnt="6">
        <dgm:presLayoutVars>
          <dgm:chMax val="1"/>
          <dgm:chPref val="1"/>
        </dgm:presLayoutVars>
      </dgm:prSet>
      <dgm:spPr/>
    </dgm:pt>
    <dgm:pt modelId="{12233362-F0D2-47F7-92E8-6DD9F8FA3BFE}" type="pres">
      <dgm:prSet presAssocID="{1F559366-FA00-4A58-8410-43ECEE552FBA}" presName="sibTrans" presStyleCnt="0"/>
      <dgm:spPr/>
    </dgm:pt>
    <dgm:pt modelId="{B070AC7D-F22B-43E8-9F53-383CA9F8AF24}" type="pres">
      <dgm:prSet presAssocID="{479B4884-4C3B-4A24-9355-C8683BD62A76}" presName="compNode" presStyleCnt="0"/>
      <dgm:spPr/>
    </dgm:pt>
    <dgm:pt modelId="{A1DD690B-6196-4EE0-8843-C302648FB941}" type="pres">
      <dgm:prSet presAssocID="{479B4884-4C3B-4A24-9355-C8683BD62A7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o sign"/>
        </a:ext>
      </dgm:extLst>
    </dgm:pt>
    <dgm:pt modelId="{DF3D3E84-8E85-4AEE-906F-0ABFE2516350}" type="pres">
      <dgm:prSet presAssocID="{479B4884-4C3B-4A24-9355-C8683BD62A76}" presName="spaceRect" presStyleCnt="0"/>
      <dgm:spPr/>
    </dgm:pt>
    <dgm:pt modelId="{18969859-29D4-4A75-9DBD-15168E6BEA06}" type="pres">
      <dgm:prSet presAssocID="{479B4884-4C3B-4A24-9355-C8683BD62A76}" presName="textRect" presStyleLbl="revTx" presStyleIdx="3" presStyleCnt="6">
        <dgm:presLayoutVars>
          <dgm:chMax val="1"/>
          <dgm:chPref val="1"/>
        </dgm:presLayoutVars>
      </dgm:prSet>
      <dgm:spPr/>
    </dgm:pt>
    <dgm:pt modelId="{3631885A-8E6D-4858-AC04-AF5EDFF0A573}" type="pres">
      <dgm:prSet presAssocID="{BC7071F3-8875-4CB5-9260-3BE8DEA6C332}" presName="sibTrans" presStyleCnt="0"/>
      <dgm:spPr/>
    </dgm:pt>
    <dgm:pt modelId="{4CA0ED85-786E-463B-8397-0855C83430A5}" type="pres">
      <dgm:prSet presAssocID="{19418D59-41F7-4D30-BB99-AA429979872E}" presName="compNode" presStyleCnt="0"/>
      <dgm:spPr/>
    </dgm:pt>
    <dgm:pt modelId="{D2F52525-F1F4-4DDF-8B1F-7873180E55EB}" type="pres">
      <dgm:prSet presAssocID="{19418D59-41F7-4D30-BB99-AA429979872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6FC6805C-07B2-4A3A-87AB-12B54874BB2E}" type="pres">
      <dgm:prSet presAssocID="{19418D59-41F7-4D30-BB99-AA429979872E}" presName="spaceRect" presStyleCnt="0"/>
      <dgm:spPr/>
    </dgm:pt>
    <dgm:pt modelId="{16B69687-8A25-4BBC-92FF-DA930768CF76}" type="pres">
      <dgm:prSet presAssocID="{19418D59-41F7-4D30-BB99-AA429979872E}" presName="textRect" presStyleLbl="revTx" presStyleIdx="4" presStyleCnt="6">
        <dgm:presLayoutVars>
          <dgm:chMax val="1"/>
          <dgm:chPref val="1"/>
        </dgm:presLayoutVars>
      </dgm:prSet>
      <dgm:spPr/>
    </dgm:pt>
    <dgm:pt modelId="{CC737E61-F087-43A0-8E3A-A83A49E5D4B2}" type="pres">
      <dgm:prSet presAssocID="{037A1D4D-FF2F-4A88-AA2C-DFC556501F74}" presName="sibTrans" presStyleCnt="0"/>
      <dgm:spPr/>
    </dgm:pt>
    <dgm:pt modelId="{7AB5B531-B4D9-49BD-83FF-239F4DD9D8F2}" type="pres">
      <dgm:prSet presAssocID="{1D62A1EE-97E8-4C3D-9EB5-729E0F73FB1F}" presName="compNode" presStyleCnt="0"/>
      <dgm:spPr/>
    </dgm:pt>
    <dgm:pt modelId="{25CA8EF3-FD4A-45FB-9FC0-F6912718E7F6}" type="pres">
      <dgm:prSet presAssocID="{1D62A1EE-97E8-4C3D-9EB5-729E0F73FB1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ument"/>
        </a:ext>
      </dgm:extLst>
    </dgm:pt>
    <dgm:pt modelId="{80AD2CFD-5513-4606-9394-EB634B7A8B93}" type="pres">
      <dgm:prSet presAssocID="{1D62A1EE-97E8-4C3D-9EB5-729E0F73FB1F}" presName="spaceRect" presStyleCnt="0"/>
      <dgm:spPr/>
    </dgm:pt>
    <dgm:pt modelId="{3CAC64C3-F071-442D-9951-BA5FB4F9D41E}" type="pres">
      <dgm:prSet presAssocID="{1D62A1EE-97E8-4C3D-9EB5-729E0F73FB1F}" presName="textRect" presStyleLbl="revTx" presStyleIdx="5" presStyleCnt="6">
        <dgm:presLayoutVars>
          <dgm:chMax val="1"/>
          <dgm:chPref val="1"/>
        </dgm:presLayoutVars>
      </dgm:prSet>
      <dgm:spPr/>
    </dgm:pt>
  </dgm:ptLst>
  <dgm:cxnLst>
    <dgm:cxn modelId="{29096736-0C61-417F-8D58-C852907E2827}" type="presOf" srcId="{19418D59-41F7-4D30-BB99-AA429979872E}" destId="{16B69687-8A25-4BBC-92FF-DA930768CF76}" srcOrd="0" destOrd="0" presId="urn:microsoft.com/office/officeart/2018/2/layout/IconLabelList"/>
    <dgm:cxn modelId="{2EA65F3B-294A-42D5-A5D6-FC48165014EA}" type="presOf" srcId="{3D4B6CEC-CE8D-4CF7-885F-6B9ACEFB6E1C}" destId="{3B5B6AC2-17F1-422E-8845-F75C687A94AD}" srcOrd="0" destOrd="0" presId="urn:microsoft.com/office/officeart/2018/2/layout/IconLabelList"/>
    <dgm:cxn modelId="{FD98645E-51AE-49DC-9E3A-D4098D4F3360}" type="presOf" srcId="{479B4884-4C3B-4A24-9355-C8683BD62A76}" destId="{18969859-29D4-4A75-9DBD-15168E6BEA06}" srcOrd="0" destOrd="0" presId="urn:microsoft.com/office/officeart/2018/2/layout/IconLabelList"/>
    <dgm:cxn modelId="{C0BC2541-57F0-4D5B-9223-8BBAE9539DD4}" type="presOf" srcId="{27434BB2-3D31-459F-A3C9-810360AB7B53}" destId="{EE26F3F1-ED90-4244-ADAF-6615052820EC}" srcOrd="0" destOrd="0" presId="urn:microsoft.com/office/officeart/2018/2/layout/IconLabelList"/>
    <dgm:cxn modelId="{70A75D61-337A-41C0-B43D-AB30EFAC8EA7}" srcId="{B0B965BB-B918-4955-A805-9EA0A50E076F}" destId="{479B4884-4C3B-4A24-9355-C8683BD62A76}" srcOrd="3" destOrd="0" parTransId="{F7AF5285-4D43-4178-9A1C-CB75136FA0F0}" sibTransId="{BC7071F3-8875-4CB5-9260-3BE8DEA6C332}"/>
    <dgm:cxn modelId="{2202F46C-41E8-48EB-A807-684636DBCD20}" srcId="{B0B965BB-B918-4955-A805-9EA0A50E076F}" destId="{1D62A1EE-97E8-4C3D-9EB5-729E0F73FB1F}" srcOrd="5" destOrd="0" parTransId="{76E8751A-41F5-4A6A-B315-0618F96B5048}" sibTransId="{B0C82720-1FC6-40C9-A8D8-588872C1940A}"/>
    <dgm:cxn modelId="{21929754-5FAC-4A4A-BB66-FFDB772E0EBE}" srcId="{B0B965BB-B918-4955-A805-9EA0A50E076F}" destId="{D44205F5-921D-4CFE-B220-BAB335908037}" srcOrd="0" destOrd="0" parTransId="{90842A3F-C905-4F45-9D51-465E4112A16D}" sibTransId="{7FEE6D86-5808-4F9C-988E-49827BA038C2}"/>
    <dgm:cxn modelId="{8665F857-08C0-4E94-8C33-91C945C45250}" type="presOf" srcId="{1D62A1EE-97E8-4C3D-9EB5-729E0F73FB1F}" destId="{3CAC64C3-F071-442D-9951-BA5FB4F9D41E}" srcOrd="0" destOrd="0" presId="urn:microsoft.com/office/officeart/2018/2/layout/IconLabelList"/>
    <dgm:cxn modelId="{4DA9B47F-6CE5-41CC-A5DF-3DFB6C27B164}" srcId="{B0B965BB-B918-4955-A805-9EA0A50E076F}" destId="{19418D59-41F7-4D30-BB99-AA429979872E}" srcOrd="4" destOrd="0" parTransId="{103CB781-BC81-4F18-BBFD-42610DCB53ED}" sibTransId="{037A1D4D-FF2F-4A88-AA2C-DFC556501F74}"/>
    <dgm:cxn modelId="{52929A8A-B164-4579-96F2-B11500A926F0}" srcId="{B0B965BB-B918-4955-A805-9EA0A50E076F}" destId="{27434BB2-3D31-459F-A3C9-810360AB7B53}" srcOrd="2" destOrd="0" parTransId="{B646993A-001E-46B2-807F-3D85E813335C}" sibTransId="{1F559366-FA00-4A58-8410-43ECEE552FBA}"/>
    <dgm:cxn modelId="{8388E2B9-95CD-459E-8E5F-CCAC8E30316E}" type="presOf" srcId="{D44205F5-921D-4CFE-B220-BAB335908037}" destId="{9B834542-4EAE-4D33-8AA4-D3F0AFEBC748}" srcOrd="0" destOrd="0" presId="urn:microsoft.com/office/officeart/2018/2/layout/IconLabelList"/>
    <dgm:cxn modelId="{596055EC-8CCC-4C7B-ADD0-50422109C6F1}" type="presOf" srcId="{B0B965BB-B918-4955-A805-9EA0A50E076F}" destId="{BD6F37BE-A40B-41EB-869B-F13A0215A3B3}" srcOrd="0" destOrd="0" presId="urn:microsoft.com/office/officeart/2018/2/layout/IconLabelList"/>
    <dgm:cxn modelId="{7DCF04EE-8752-47E7-875D-3A17A8DA6451}" srcId="{B0B965BB-B918-4955-A805-9EA0A50E076F}" destId="{3D4B6CEC-CE8D-4CF7-885F-6B9ACEFB6E1C}" srcOrd="1" destOrd="0" parTransId="{90BF7504-B651-4450-B53A-CA69269F5654}" sibTransId="{0FB333C3-4149-42E8-BC08-E55A7C34F457}"/>
    <dgm:cxn modelId="{4C2796E3-4315-4C1C-8E9F-CF1DCC63008E}" type="presParOf" srcId="{BD6F37BE-A40B-41EB-869B-F13A0215A3B3}" destId="{4D1202BF-CA4B-415C-A6D9-52C822489C95}" srcOrd="0" destOrd="0" presId="urn:microsoft.com/office/officeart/2018/2/layout/IconLabelList"/>
    <dgm:cxn modelId="{1931E5D5-98E9-4DCE-9EA6-3D2FB7080752}" type="presParOf" srcId="{4D1202BF-CA4B-415C-A6D9-52C822489C95}" destId="{E41EB67B-5CAA-4970-8729-EF1056302976}" srcOrd="0" destOrd="0" presId="urn:microsoft.com/office/officeart/2018/2/layout/IconLabelList"/>
    <dgm:cxn modelId="{57F52D06-4DA7-4058-8578-03875EAF651F}" type="presParOf" srcId="{4D1202BF-CA4B-415C-A6D9-52C822489C95}" destId="{DB782B52-062D-4BC3-9332-B8B3462AD5B7}" srcOrd="1" destOrd="0" presId="urn:microsoft.com/office/officeart/2018/2/layout/IconLabelList"/>
    <dgm:cxn modelId="{22C1B30F-471E-4063-95E9-1A39319CB3EF}" type="presParOf" srcId="{4D1202BF-CA4B-415C-A6D9-52C822489C95}" destId="{9B834542-4EAE-4D33-8AA4-D3F0AFEBC748}" srcOrd="2" destOrd="0" presId="urn:microsoft.com/office/officeart/2018/2/layout/IconLabelList"/>
    <dgm:cxn modelId="{1E50F70A-A45A-46E9-9499-222643CDBCDB}" type="presParOf" srcId="{BD6F37BE-A40B-41EB-869B-F13A0215A3B3}" destId="{578F1E22-EB01-4D34-BADC-3D07531F7683}" srcOrd="1" destOrd="0" presId="urn:microsoft.com/office/officeart/2018/2/layout/IconLabelList"/>
    <dgm:cxn modelId="{2888AD6E-EB07-4721-B7C4-59CEBFF80418}" type="presParOf" srcId="{BD6F37BE-A40B-41EB-869B-F13A0215A3B3}" destId="{6282F67E-D1B8-46C8-9DBE-B992145F408A}" srcOrd="2" destOrd="0" presId="urn:microsoft.com/office/officeart/2018/2/layout/IconLabelList"/>
    <dgm:cxn modelId="{B24C70AC-6334-49B4-B859-74C77D87D302}" type="presParOf" srcId="{6282F67E-D1B8-46C8-9DBE-B992145F408A}" destId="{87F6820B-3FD0-4EDF-B4D9-485F98F69FB1}" srcOrd="0" destOrd="0" presId="urn:microsoft.com/office/officeart/2018/2/layout/IconLabelList"/>
    <dgm:cxn modelId="{E3F63C41-FF99-4168-B12D-C405D341CF25}" type="presParOf" srcId="{6282F67E-D1B8-46C8-9DBE-B992145F408A}" destId="{B512BF12-4052-4F2D-B42F-7E588B388777}" srcOrd="1" destOrd="0" presId="urn:microsoft.com/office/officeart/2018/2/layout/IconLabelList"/>
    <dgm:cxn modelId="{75B9E9E7-F745-48F6-8A1E-5AC86E96122D}" type="presParOf" srcId="{6282F67E-D1B8-46C8-9DBE-B992145F408A}" destId="{3B5B6AC2-17F1-422E-8845-F75C687A94AD}" srcOrd="2" destOrd="0" presId="urn:microsoft.com/office/officeart/2018/2/layout/IconLabelList"/>
    <dgm:cxn modelId="{9D37D393-DC66-49FA-B8A9-5780EAB9586C}" type="presParOf" srcId="{BD6F37BE-A40B-41EB-869B-F13A0215A3B3}" destId="{B26CB0AB-D2A1-46B2-8A51-069A7325A7CC}" srcOrd="3" destOrd="0" presId="urn:microsoft.com/office/officeart/2018/2/layout/IconLabelList"/>
    <dgm:cxn modelId="{CF00FC9C-12DE-4FFD-82BB-A4093E3724C8}" type="presParOf" srcId="{BD6F37BE-A40B-41EB-869B-F13A0215A3B3}" destId="{13048C9A-502A-40D7-9952-1458D25A2EF9}" srcOrd="4" destOrd="0" presId="urn:microsoft.com/office/officeart/2018/2/layout/IconLabelList"/>
    <dgm:cxn modelId="{A4BBD882-7FBD-4FF4-88B6-7E066AD80612}" type="presParOf" srcId="{13048C9A-502A-40D7-9952-1458D25A2EF9}" destId="{11C3F01D-B0FE-4DD7-993E-BFF0422BF6BC}" srcOrd="0" destOrd="0" presId="urn:microsoft.com/office/officeart/2018/2/layout/IconLabelList"/>
    <dgm:cxn modelId="{007CABBA-4EE9-444E-BCB7-AA4605563396}" type="presParOf" srcId="{13048C9A-502A-40D7-9952-1458D25A2EF9}" destId="{CF499217-09A4-4A60-9E03-A1A04B400E36}" srcOrd="1" destOrd="0" presId="urn:microsoft.com/office/officeart/2018/2/layout/IconLabelList"/>
    <dgm:cxn modelId="{282209C9-2066-47C5-8215-80C968B71CD5}" type="presParOf" srcId="{13048C9A-502A-40D7-9952-1458D25A2EF9}" destId="{EE26F3F1-ED90-4244-ADAF-6615052820EC}" srcOrd="2" destOrd="0" presId="urn:microsoft.com/office/officeart/2018/2/layout/IconLabelList"/>
    <dgm:cxn modelId="{80CD65BC-8D28-4764-A269-0CC307E63F7B}" type="presParOf" srcId="{BD6F37BE-A40B-41EB-869B-F13A0215A3B3}" destId="{12233362-F0D2-47F7-92E8-6DD9F8FA3BFE}" srcOrd="5" destOrd="0" presId="urn:microsoft.com/office/officeart/2018/2/layout/IconLabelList"/>
    <dgm:cxn modelId="{191C36C6-CFCA-43BF-B2DD-BD7CB4FCD677}" type="presParOf" srcId="{BD6F37BE-A40B-41EB-869B-F13A0215A3B3}" destId="{B070AC7D-F22B-43E8-9F53-383CA9F8AF24}" srcOrd="6" destOrd="0" presId="urn:microsoft.com/office/officeart/2018/2/layout/IconLabelList"/>
    <dgm:cxn modelId="{A426CAC2-6D57-4805-9F9D-2D17093E4BE4}" type="presParOf" srcId="{B070AC7D-F22B-43E8-9F53-383CA9F8AF24}" destId="{A1DD690B-6196-4EE0-8843-C302648FB941}" srcOrd="0" destOrd="0" presId="urn:microsoft.com/office/officeart/2018/2/layout/IconLabelList"/>
    <dgm:cxn modelId="{872FF0C8-7DDC-40E6-9E10-FAB9FE751A8E}" type="presParOf" srcId="{B070AC7D-F22B-43E8-9F53-383CA9F8AF24}" destId="{DF3D3E84-8E85-4AEE-906F-0ABFE2516350}" srcOrd="1" destOrd="0" presId="urn:microsoft.com/office/officeart/2018/2/layout/IconLabelList"/>
    <dgm:cxn modelId="{9D0EEF5B-3FB3-4F3F-A5C9-39A54FD51DE9}" type="presParOf" srcId="{B070AC7D-F22B-43E8-9F53-383CA9F8AF24}" destId="{18969859-29D4-4A75-9DBD-15168E6BEA06}" srcOrd="2" destOrd="0" presId="urn:microsoft.com/office/officeart/2018/2/layout/IconLabelList"/>
    <dgm:cxn modelId="{729DBB3A-F10F-4CC1-B4F1-6917D419D7EF}" type="presParOf" srcId="{BD6F37BE-A40B-41EB-869B-F13A0215A3B3}" destId="{3631885A-8E6D-4858-AC04-AF5EDFF0A573}" srcOrd="7" destOrd="0" presId="urn:microsoft.com/office/officeart/2018/2/layout/IconLabelList"/>
    <dgm:cxn modelId="{98969AC4-74E2-4C04-ADC4-088443FD82F2}" type="presParOf" srcId="{BD6F37BE-A40B-41EB-869B-F13A0215A3B3}" destId="{4CA0ED85-786E-463B-8397-0855C83430A5}" srcOrd="8" destOrd="0" presId="urn:microsoft.com/office/officeart/2018/2/layout/IconLabelList"/>
    <dgm:cxn modelId="{DCF86B42-8486-4239-968A-9A130655F68F}" type="presParOf" srcId="{4CA0ED85-786E-463B-8397-0855C83430A5}" destId="{D2F52525-F1F4-4DDF-8B1F-7873180E55EB}" srcOrd="0" destOrd="0" presId="urn:microsoft.com/office/officeart/2018/2/layout/IconLabelList"/>
    <dgm:cxn modelId="{797113A5-D245-416C-BE92-DEC6E5C7F02B}" type="presParOf" srcId="{4CA0ED85-786E-463B-8397-0855C83430A5}" destId="{6FC6805C-07B2-4A3A-87AB-12B54874BB2E}" srcOrd="1" destOrd="0" presId="urn:microsoft.com/office/officeart/2018/2/layout/IconLabelList"/>
    <dgm:cxn modelId="{BA6BDA6B-EC9A-48A3-B10E-F969BBA01226}" type="presParOf" srcId="{4CA0ED85-786E-463B-8397-0855C83430A5}" destId="{16B69687-8A25-4BBC-92FF-DA930768CF76}" srcOrd="2" destOrd="0" presId="urn:microsoft.com/office/officeart/2018/2/layout/IconLabelList"/>
    <dgm:cxn modelId="{AC307408-F7B8-4418-B9A3-BA4000FF8460}" type="presParOf" srcId="{BD6F37BE-A40B-41EB-869B-F13A0215A3B3}" destId="{CC737E61-F087-43A0-8E3A-A83A49E5D4B2}" srcOrd="9" destOrd="0" presId="urn:microsoft.com/office/officeart/2018/2/layout/IconLabelList"/>
    <dgm:cxn modelId="{5FFDA7C2-6903-4084-8918-7AA795939D3D}" type="presParOf" srcId="{BD6F37BE-A40B-41EB-869B-F13A0215A3B3}" destId="{7AB5B531-B4D9-49BD-83FF-239F4DD9D8F2}" srcOrd="10" destOrd="0" presId="urn:microsoft.com/office/officeart/2018/2/layout/IconLabelList"/>
    <dgm:cxn modelId="{ED9297DF-2DF3-4433-AB09-A59DAFF60B09}" type="presParOf" srcId="{7AB5B531-B4D9-49BD-83FF-239F4DD9D8F2}" destId="{25CA8EF3-FD4A-45FB-9FC0-F6912718E7F6}" srcOrd="0" destOrd="0" presId="urn:microsoft.com/office/officeart/2018/2/layout/IconLabelList"/>
    <dgm:cxn modelId="{60D61AA1-806E-4213-9A1D-A61DF32E0D1B}" type="presParOf" srcId="{7AB5B531-B4D9-49BD-83FF-239F4DD9D8F2}" destId="{80AD2CFD-5513-4606-9394-EB634B7A8B93}" srcOrd="1" destOrd="0" presId="urn:microsoft.com/office/officeart/2018/2/layout/IconLabelList"/>
    <dgm:cxn modelId="{94BD8DC0-A74E-4174-8627-24A5D98D53F2}" type="presParOf" srcId="{7AB5B531-B4D9-49BD-83FF-239F4DD9D8F2}" destId="{3CAC64C3-F071-442D-9951-BA5FB4F9D41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481D9-7053-4A3D-9CB0-A33FEA4A43ED}">
      <dsp:nvSpPr>
        <dsp:cNvPr id="0" name=""/>
        <dsp:cNvSpPr/>
      </dsp:nvSpPr>
      <dsp:spPr>
        <a:xfrm>
          <a:off x="0" y="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F5C094-6C6F-4BC1-AF64-843BE39ED029}">
      <dsp:nvSpPr>
        <dsp:cNvPr id="0" name=""/>
        <dsp:cNvSpPr/>
      </dsp:nvSpPr>
      <dsp:spPr>
        <a:xfrm>
          <a:off x="0" y="0"/>
          <a:ext cx="6291714" cy="691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fr-FR" sz="3100" kern="1200"/>
            <a:t>Presentation des membres du groupe</a:t>
          </a:r>
          <a:endParaRPr lang="en-US" sz="3100" kern="1200"/>
        </a:p>
      </dsp:txBody>
      <dsp:txXfrm>
        <a:off x="0" y="0"/>
        <a:ext cx="6291714" cy="691341"/>
      </dsp:txXfrm>
    </dsp:sp>
    <dsp:sp modelId="{2765AB24-CA93-48FD-B188-09BDBC962BB0}">
      <dsp:nvSpPr>
        <dsp:cNvPr id="0" name=""/>
        <dsp:cNvSpPr/>
      </dsp:nvSpPr>
      <dsp:spPr>
        <a:xfrm>
          <a:off x="0" y="691341"/>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713205-CCDC-4947-93EB-9E2DCD280252}">
      <dsp:nvSpPr>
        <dsp:cNvPr id="0" name=""/>
        <dsp:cNvSpPr/>
      </dsp:nvSpPr>
      <dsp:spPr>
        <a:xfrm>
          <a:off x="0" y="691341"/>
          <a:ext cx="6291714" cy="691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fr-FR" sz="3100" kern="1200"/>
            <a:t>Contexte</a:t>
          </a:r>
          <a:endParaRPr lang="en-US" sz="3100" kern="1200"/>
        </a:p>
      </dsp:txBody>
      <dsp:txXfrm>
        <a:off x="0" y="691341"/>
        <a:ext cx="6291714" cy="691341"/>
      </dsp:txXfrm>
    </dsp:sp>
    <dsp:sp modelId="{DF7D8FEB-9D8B-4CBE-AEBC-C785734BC9E1}">
      <dsp:nvSpPr>
        <dsp:cNvPr id="0" name=""/>
        <dsp:cNvSpPr/>
      </dsp:nvSpPr>
      <dsp:spPr>
        <a:xfrm>
          <a:off x="0" y="1382683"/>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4B596-E2E5-481F-9791-515B2E4BC4C4}">
      <dsp:nvSpPr>
        <dsp:cNvPr id="0" name=""/>
        <dsp:cNvSpPr/>
      </dsp:nvSpPr>
      <dsp:spPr>
        <a:xfrm>
          <a:off x="0" y="1382683"/>
          <a:ext cx="6291714" cy="691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fr-FR" sz="3100" kern="1200"/>
            <a:t>Full insert script.sql</a:t>
          </a:r>
          <a:endParaRPr lang="en-US" sz="3100" kern="1200"/>
        </a:p>
      </dsp:txBody>
      <dsp:txXfrm>
        <a:off x="0" y="1382683"/>
        <a:ext cx="6291714" cy="691341"/>
      </dsp:txXfrm>
    </dsp:sp>
    <dsp:sp modelId="{861E506C-53E1-4186-A184-35D8F5315FE5}">
      <dsp:nvSpPr>
        <dsp:cNvPr id="0" name=""/>
        <dsp:cNvSpPr/>
      </dsp:nvSpPr>
      <dsp:spPr>
        <a:xfrm>
          <a:off x="0" y="2074025"/>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E9F3D7-DA17-47B0-89D6-522FC896CD47}">
      <dsp:nvSpPr>
        <dsp:cNvPr id="0" name=""/>
        <dsp:cNvSpPr/>
      </dsp:nvSpPr>
      <dsp:spPr>
        <a:xfrm>
          <a:off x="0" y="2074025"/>
          <a:ext cx="6291714" cy="691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fr-FR" sz="3100" kern="1200"/>
            <a:t>MPDTWITCH. Sql</a:t>
          </a:r>
          <a:endParaRPr lang="en-US" sz="3100" kern="1200"/>
        </a:p>
      </dsp:txBody>
      <dsp:txXfrm>
        <a:off x="0" y="2074025"/>
        <a:ext cx="6291714" cy="691341"/>
      </dsp:txXfrm>
    </dsp:sp>
    <dsp:sp modelId="{1562E8F9-2F47-443C-9EC9-A9106D78EF97}">
      <dsp:nvSpPr>
        <dsp:cNvPr id="0" name=""/>
        <dsp:cNvSpPr/>
      </dsp:nvSpPr>
      <dsp:spPr>
        <a:xfrm>
          <a:off x="0" y="2765367"/>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584C2-23F5-4DFF-8673-D4C8C8E8A204}">
      <dsp:nvSpPr>
        <dsp:cNvPr id="0" name=""/>
        <dsp:cNvSpPr/>
      </dsp:nvSpPr>
      <dsp:spPr>
        <a:xfrm>
          <a:off x="0" y="2765367"/>
          <a:ext cx="6291714" cy="691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fr-FR" sz="3100" kern="1200"/>
            <a:t>Nouvelle utilisateur.sql</a:t>
          </a:r>
          <a:endParaRPr lang="en-US" sz="3100" kern="1200"/>
        </a:p>
      </dsp:txBody>
      <dsp:txXfrm>
        <a:off x="0" y="2765367"/>
        <a:ext cx="6291714" cy="691341"/>
      </dsp:txXfrm>
    </dsp:sp>
    <dsp:sp modelId="{A343925A-6D15-4E1C-B857-D4631C73EE57}">
      <dsp:nvSpPr>
        <dsp:cNvPr id="0" name=""/>
        <dsp:cNvSpPr/>
      </dsp:nvSpPr>
      <dsp:spPr>
        <a:xfrm>
          <a:off x="0" y="3456709"/>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DF058-225A-4946-95D3-B8B3BB957EC5}">
      <dsp:nvSpPr>
        <dsp:cNvPr id="0" name=""/>
        <dsp:cNvSpPr/>
      </dsp:nvSpPr>
      <dsp:spPr>
        <a:xfrm>
          <a:off x="0" y="3456709"/>
          <a:ext cx="6291714" cy="691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fr-FR" sz="3100" kern="1200"/>
            <a:t>Requêtte.sql</a:t>
          </a:r>
          <a:endParaRPr lang="en-US" sz="3100" kern="1200"/>
        </a:p>
      </dsp:txBody>
      <dsp:txXfrm>
        <a:off x="0" y="3456709"/>
        <a:ext cx="6291714" cy="691341"/>
      </dsp:txXfrm>
    </dsp:sp>
    <dsp:sp modelId="{CFF4A60A-DFC8-4D70-A3AD-A346AAF76753}">
      <dsp:nvSpPr>
        <dsp:cNvPr id="0" name=""/>
        <dsp:cNvSpPr/>
      </dsp:nvSpPr>
      <dsp:spPr>
        <a:xfrm>
          <a:off x="0" y="4148051"/>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54940A-C757-4A41-B09C-4B2DC7F69E27}">
      <dsp:nvSpPr>
        <dsp:cNvPr id="0" name=""/>
        <dsp:cNvSpPr/>
      </dsp:nvSpPr>
      <dsp:spPr>
        <a:xfrm>
          <a:off x="0" y="4148051"/>
          <a:ext cx="6291714" cy="691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fr-FR" sz="3100" kern="1200"/>
            <a:t>Twitch MCD_MLD.looping</a:t>
          </a:r>
          <a:endParaRPr lang="en-US" sz="3100" kern="1200"/>
        </a:p>
      </dsp:txBody>
      <dsp:txXfrm>
        <a:off x="0" y="4148051"/>
        <a:ext cx="6291714" cy="691341"/>
      </dsp:txXfrm>
    </dsp:sp>
    <dsp:sp modelId="{B413DBED-0872-4630-9602-2121B2A970EC}">
      <dsp:nvSpPr>
        <dsp:cNvPr id="0" name=""/>
        <dsp:cNvSpPr/>
      </dsp:nvSpPr>
      <dsp:spPr>
        <a:xfrm>
          <a:off x="0" y="4839393"/>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9B49C6-B51C-47FB-BFF4-47130B50F338}">
      <dsp:nvSpPr>
        <dsp:cNvPr id="0" name=""/>
        <dsp:cNvSpPr/>
      </dsp:nvSpPr>
      <dsp:spPr>
        <a:xfrm>
          <a:off x="0" y="4839393"/>
          <a:ext cx="6291714" cy="691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fr-FR" sz="3100" kern="1200"/>
            <a:t>Conclusion  </a:t>
          </a:r>
          <a:endParaRPr lang="en-US" sz="3100" kern="1200"/>
        </a:p>
      </dsp:txBody>
      <dsp:txXfrm>
        <a:off x="0" y="4839393"/>
        <a:ext cx="6291714" cy="6913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EB67B-5CAA-4970-8729-EF1056302976}">
      <dsp:nvSpPr>
        <dsp:cNvPr id="0" name=""/>
        <dsp:cNvSpPr/>
      </dsp:nvSpPr>
      <dsp:spPr>
        <a:xfrm>
          <a:off x="707108" y="589252"/>
          <a:ext cx="881725" cy="8817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834542-4EAE-4D33-8AA4-D3F0AFEBC748}">
      <dsp:nvSpPr>
        <dsp:cNvPr id="0" name=""/>
        <dsp:cNvSpPr/>
      </dsp:nvSpPr>
      <dsp:spPr>
        <a:xfrm>
          <a:off x="168276" y="1803146"/>
          <a:ext cx="195939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fr-FR" sz="1500" kern="1200"/>
            <a:t>En ce qui concerne la requête SQL de notre projet, nous disposons :</a:t>
          </a:r>
          <a:endParaRPr lang="en-US" sz="1500" kern="1200"/>
        </a:p>
      </dsp:txBody>
      <dsp:txXfrm>
        <a:off x="168276" y="1803146"/>
        <a:ext cx="1959391" cy="720000"/>
      </dsp:txXfrm>
    </dsp:sp>
    <dsp:sp modelId="{87F6820B-3FD0-4EDF-B4D9-485F98F69FB1}">
      <dsp:nvSpPr>
        <dsp:cNvPr id="0" name=""/>
        <dsp:cNvSpPr/>
      </dsp:nvSpPr>
      <dsp:spPr>
        <a:xfrm>
          <a:off x="3009393" y="589252"/>
          <a:ext cx="881725" cy="8817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5B6AC2-17F1-422E-8845-F75C687A94AD}">
      <dsp:nvSpPr>
        <dsp:cNvPr id="0" name=""/>
        <dsp:cNvSpPr/>
      </dsp:nvSpPr>
      <dsp:spPr>
        <a:xfrm>
          <a:off x="2470560" y="1803146"/>
          <a:ext cx="195939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fr-FR" sz="1500" kern="1200"/>
            <a:t>1- Le meilleur streamer (catégories, informations et tags ); </a:t>
          </a:r>
          <a:endParaRPr lang="en-US" sz="1500" kern="1200"/>
        </a:p>
      </dsp:txBody>
      <dsp:txXfrm>
        <a:off x="2470560" y="1803146"/>
        <a:ext cx="1959391" cy="720000"/>
      </dsp:txXfrm>
    </dsp:sp>
    <dsp:sp modelId="{11C3F01D-B0FE-4DD7-993E-BFF0422BF6BC}">
      <dsp:nvSpPr>
        <dsp:cNvPr id="0" name=""/>
        <dsp:cNvSpPr/>
      </dsp:nvSpPr>
      <dsp:spPr>
        <a:xfrm>
          <a:off x="5311677" y="589252"/>
          <a:ext cx="881725" cy="8817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26F3F1-ED90-4244-ADAF-6615052820EC}">
      <dsp:nvSpPr>
        <dsp:cNvPr id="0" name=""/>
        <dsp:cNvSpPr/>
      </dsp:nvSpPr>
      <dsp:spPr>
        <a:xfrm>
          <a:off x="4772844" y="1803146"/>
          <a:ext cx="195939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fr-FR" sz="1500" kern="1200"/>
            <a:t>2- Paramètres des streamers;</a:t>
          </a:r>
          <a:endParaRPr lang="en-US" sz="1500" kern="1200"/>
        </a:p>
      </dsp:txBody>
      <dsp:txXfrm>
        <a:off x="4772844" y="1803146"/>
        <a:ext cx="1959391" cy="720000"/>
      </dsp:txXfrm>
    </dsp:sp>
    <dsp:sp modelId="{A1DD690B-6196-4EE0-8843-C302648FB941}">
      <dsp:nvSpPr>
        <dsp:cNvPr id="0" name=""/>
        <dsp:cNvSpPr/>
      </dsp:nvSpPr>
      <dsp:spPr>
        <a:xfrm>
          <a:off x="707108" y="3012994"/>
          <a:ext cx="881725" cy="8817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969859-29D4-4A75-9DBD-15168E6BEA06}">
      <dsp:nvSpPr>
        <dsp:cNvPr id="0" name=""/>
        <dsp:cNvSpPr/>
      </dsp:nvSpPr>
      <dsp:spPr>
        <a:xfrm>
          <a:off x="168276" y="4226888"/>
          <a:ext cx="195939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fr-FR" sz="1500" kern="1200"/>
            <a:t>3-  Catégories des streams visionnés par des utilisateurs bannis;</a:t>
          </a:r>
          <a:endParaRPr lang="en-US" sz="1500" kern="1200"/>
        </a:p>
      </dsp:txBody>
      <dsp:txXfrm>
        <a:off x="168276" y="4226888"/>
        <a:ext cx="1959391" cy="720000"/>
      </dsp:txXfrm>
    </dsp:sp>
    <dsp:sp modelId="{D2F52525-F1F4-4DDF-8B1F-7873180E55EB}">
      <dsp:nvSpPr>
        <dsp:cNvPr id="0" name=""/>
        <dsp:cNvSpPr/>
      </dsp:nvSpPr>
      <dsp:spPr>
        <a:xfrm>
          <a:off x="3009393" y="3012994"/>
          <a:ext cx="881725" cy="8817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B69687-8A25-4BBC-92FF-DA930768CF76}">
      <dsp:nvSpPr>
        <dsp:cNvPr id="0" name=""/>
        <dsp:cNvSpPr/>
      </dsp:nvSpPr>
      <dsp:spPr>
        <a:xfrm>
          <a:off x="2470560" y="4226888"/>
          <a:ext cx="195939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fr-FR" sz="1500" kern="1200"/>
            <a:t>4- Statistiques des streams par catégories;</a:t>
          </a:r>
          <a:endParaRPr lang="en-US" sz="1500" kern="1200"/>
        </a:p>
      </dsp:txBody>
      <dsp:txXfrm>
        <a:off x="2470560" y="4226888"/>
        <a:ext cx="1959391" cy="720000"/>
      </dsp:txXfrm>
    </dsp:sp>
    <dsp:sp modelId="{25CA8EF3-FD4A-45FB-9FC0-F6912718E7F6}">
      <dsp:nvSpPr>
        <dsp:cNvPr id="0" name=""/>
        <dsp:cNvSpPr/>
      </dsp:nvSpPr>
      <dsp:spPr>
        <a:xfrm>
          <a:off x="5311677" y="3012994"/>
          <a:ext cx="881725" cy="8817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AC64C3-F071-442D-9951-BA5FB4F9D41E}">
      <dsp:nvSpPr>
        <dsp:cNvPr id="0" name=""/>
        <dsp:cNvSpPr/>
      </dsp:nvSpPr>
      <dsp:spPr>
        <a:xfrm>
          <a:off x="4772844" y="4226888"/>
          <a:ext cx="195939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fr-FR" sz="1500" kern="1200"/>
            <a:t>5- Informations complètes sur les streams et les streamers.</a:t>
          </a:r>
          <a:endParaRPr lang="en-US" sz="1500" kern="1200"/>
        </a:p>
      </dsp:txBody>
      <dsp:txXfrm>
        <a:off x="4772844" y="4226888"/>
        <a:ext cx="1959391"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7209F2-C036-F9BB-1FBB-574A1CDC168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11051F9-4295-BFD2-D18D-35C0F80CC9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CE84D91-5819-7735-65BD-FDBF558914E8}"/>
              </a:ext>
            </a:extLst>
          </p:cNvPr>
          <p:cNvSpPr>
            <a:spLocks noGrp="1"/>
          </p:cNvSpPr>
          <p:nvPr>
            <p:ph type="dt" sz="half" idx="10"/>
          </p:nvPr>
        </p:nvSpPr>
        <p:spPr/>
        <p:txBody>
          <a:bodyPr/>
          <a:lstStyle/>
          <a:p>
            <a:fld id="{B61BEF0D-F0BB-DE4B-95CE-6DB70DBA9567}" type="datetimeFigureOut">
              <a:rPr lang="en-US" smtClean="0"/>
              <a:pPr/>
              <a:t>12/10/2023</a:t>
            </a:fld>
            <a:endParaRPr lang="en-US" dirty="0"/>
          </a:p>
        </p:txBody>
      </p:sp>
      <p:sp>
        <p:nvSpPr>
          <p:cNvPr id="5" name="Espace réservé du pied de page 4">
            <a:extLst>
              <a:ext uri="{FF2B5EF4-FFF2-40B4-BE49-F238E27FC236}">
                <a16:creationId xmlns:a16="http://schemas.microsoft.com/office/drawing/2014/main" id="{2EA77AA9-9353-5995-76B6-A162A986ED8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AFFFECAC-BA4C-3AC4-5989-4A5039AAD57C}"/>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5658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130C8-97AA-5A91-B94E-B60119F5B99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6DC3B97-C435-62AE-2C4F-55111FD6ABA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691BA5F-0A5B-18C2-996A-9CB9DDB5AB54}"/>
              </a:ext>
            </a:extLst>
          </p:cNvPr>
          <p:cNvSpPr>
            <a:spLocks noGrp="1"/>
          </p:cNvSpPr>
          <p:nvPr>
            <p:ph type="dt" sz="half" idx="10"/>
          </p:nvPr>
        </p:nvSpPr>
        <p:spPr/>
        <p:txBody>
          <a:bodyPr/>
          <a:lstStyle/>
          <a:p>
            <a:fld id="{B61BEF0D-F0BB-DE4B-95CE-6DB70DBA9567}" type="datetimeFigureOut">
              <a:rPr lang="en-US" smtClean="0"/>
              <a:pPr/>
              <a:t>12/10/2023</a:t>
            </a:fld>
            <a:endParaRPr lang="en-US" dirty="0"/>
          </a:p>
        </p:txBody>
      </p:sp>
      <p:sp>
        <p:nvSpPr>
          <p:cNvPr id="5" name="Espace réservé du pied de page 4">
            <a:extLst>
              <a:ext uri="{FF2B5EF4-FFF2-40B4-BE49-F238E27FC236}">
                <a16:creationId xmlns:a16="http://schemas.microsoft.com/office/drawing/2014/main" id="{C55FBCC3-9F08-60F4-CBE9-C776CCC950FA}"/>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B89D5893-4076-741C-DA11-02C4BBFF0F89}"/>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1479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913FA9F-A252-6474-8C98-AEF37CA58FC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DC510C1-A58F-69E4-3A9B-79F0A8A9859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181895-119A-2E97-5E65-1CA9437065C9}"/>
              </a:ext>
            </a:extLst>
          </p:cNvPr>
          <p:cNvSpPr>
            <a:spLocks noGrp="1"/>
          </p:cNvSpPr>
          <p:nvPr>
            <p:ph type="dt" sz="half" idx="10"/>
          </p:nvPr>
        </p:nvSpPr>
        <p:spPr/>
        <p:txBody>
          <a:bodyPr/>
          <a:lstStyle/>
          <a:p>
            <a:fld id="{B61BEF0D-F0BB-DE4B-95CE-6DB70DBA9567}" type="datetimeFigureOut">
              <a:rPr lang="en-US" smtClean="0"/>
              <a:pPr/>
              <a:t>12/10/2023</a:t>
            </a:fld>
            <a:endParaRPr lang="en-US" dirty="0"/>
          </a:p>
        </p:txBody>
      </p:sp>
      <p:sp>
        <p:nvSpPr>
          <p:cNvPr id="5" name="Espace réservé du pied de page 4">
            <a:extLst>
              <a:ext uri="{FF2B5EF4-FFF2-40B4-BE49-F238E27FC236}">
                <a16:creationId xmlns:a16="http://schemas.microsoft.com/office/drawing/2014/main" id="{F41DA4E3-5C60-8BF1-218E-462F7ED8E1E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7ABA926-5CE4-2126-84E2-17E2A3E50CEA}"/>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44839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0DA6DC-0E2D-8212-1A46-C6F67333B4D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EA200F-6CFF-57AB-A23B-186C4DE1FBC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470676-1F97-AA07-6CCC-1D725D66E1A0}"/>
              </a:ext>
            </a:extLst>
          </p:cNvPr>
          <p:cNvSpPr>
            <a:spLocks noGrp="1"/>
          </p:cNvSpPr>
          <p:nvPr>
            <p:ph type="dt" sz="half" idx="10"/>
          </p:nvPr>
        </p:nvSpPr>
        <p:spPr/>
        <p:txBody>
          <a:bodyPr/>
          <a:lstStyle/>
          <a:p>
            <a:fld id="{B61BEF0D-F0BB-DE4B-95CE-6DB70DBA9567}" type="datetimeFigureOut">
              <a:rPr lang="en-US" smtClean="0"/>
              <a:pPr/>
              <a:t>12/10/2023</a:t>
            </a:fld>
            <a:endParaRPr lang="en-US" dirty="0"/>
          </a:p>
        </p:txBody>
      </p:sp>
      <p:sp>
        <p:nvSpPr>
          <p:cNvPr id="5" name="Espace réservé du pied de page 4">
            <a:extLst>
              <a:ext uri="{FF2B5EF4-FFF2-40B4-BE49-F238E27FC236}">
                <a16:creationId xmlns:a16="http://schemas.microsoft.com/office/drawing/2014/main" id="{859262DF-17FF-31E6-C43B-6FA9E57A7ACB}"/>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2FA0C154-D177-7E8F-5118-F612B2AD9883}"/>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5667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75713D-1D52-C829-3E89-F958D4166E2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04A07A2-511B-F78E-20FA-D47101EE5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22439AE-0A6C-F852-1E61-F5CC060AD52B}"/>
              </a:ext>
            </a:extLst>
          </p:cNvPr>
          <p:cNvSpPr>
            <a:spLocks noGrp="1"/>
          </p:cNvSpPr>
          <p:nvPr>
            <p:ph type="dt" sz="half" idx="10"/>
          </p:nvPr>
        </p:nvSpPr>
        <p:spPr/>
        <p:txBody>
          <a:bodyPr/>
          <a:lstStyle/>
          <a:p>
            <a:fld id="{B61BEF0D-F0BB-DE4B-95CE-6DB70DBA9567}" type="datetimeFigureOut">
              <a:rPr lang="en-US" smtClean="0"/>
              <a:pPr/>
              <a:t>12/10/2023</a:t>
            </a:fld>
            <a:endParaRPr lang="en-US" dirty="0"/>
          </a:p>
        </p:txBody>
      </p:sp>
      <p:sp>
        <p:nvSpPr>
          <p:cNvPr id="5" name="Espace réservé du pied de page 4">
            <a:extLst>
              <a:ext uri="{FF2B5EF4-FFF2-40B4-BE49-F238E27FC236}">
                <a16:creationId xmlns:a16="http://schemas.microsoft.com/office/drawing/2014/main" id="{BF860AE4-6477-8586-8E32-E0A09E8EE28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488C8545-B4C1-51DB-AB3A-2E8971F94937}"/>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13574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A4D17A-B36C-2A9E-B854-53AF90BDA86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9D8F0B2-7046-4E82-BB4B-7BEB821BEC3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A055DC2-189E-42F1-5A5C-B97DC81F6FF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D59C20A-F5D3-68BA-102F-960DFFBDF3BB}"/>
              </a:ext>
            </a:extLst>
          </p:cNvPr>
          <p:cNvSpPr>
            <a:spLocks noGrp="1"/>
          </p:cNvSpPr>
          <p:nvPr>
            <p:ph type="dt" sz="half" idx="10"/>
          </p:nvPr>
        </p:nvSpPr>
        <p:spPr/>
        <p:txBody>
          <a:bodyPr/>
          <a:lstStyle/>
          <a:p>
            <a:fld id="{B61BEF0D-F0BB-DE4B-95CE-6DB70DBA9567}" type="datetimeFigureOut">
              <a:rPr lang="en-US" smtClean="0"/>
              <a:pPr/>
              <a:t>12/10/2023</a:t>
            </a:fld>
            <a:endParaRPr lang="en-US" dirty="0"/>
          </a:p>
        </p:txBody>
      </p:sp>
      <p:sp>
        <p:nvSpPr>
          <p:cNvPr id="6" name="Espace réservé du pied de page 5">
            <a:extLst>
              <a:ext uri="{FF2B5EF4-FFF2-40B4-BE49-F238E27FC236}">
                <a16:creationId xmlns:a16="http://schemas.microsoft.com/office/drawing/2014/main" id="{C0AB2025-B2ED-9FC7-930E-2E15A6D79CA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78BE71B-436F-F060-507F-C9B0ECBE09F0}"/>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6037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3E872-5E5A-7D84-3B48-CDA6FD3E1B5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95B8605-4799-3847-0864-B8BF81DE2C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8794B11-1993-BEB2-895B-03CCA54A598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D444A63-7E1C-8C90-53EA-C1148E5B59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E2EB71E-8AFC-A382-C09F-6B823F8CB61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B5065FB-F189-B8C1-47C1-528CC2ACD53B}"/>
              </a:ext>
            </a:extLst>
          </p:cNvPr>
          <p:cNvSpPr>
            <a:spLocks noGrp="1"/>
          </p:cNvSpPr>
          <p:nvPr>
            <p:ph type="dt" sz="half" idx="10"/>
          </p:nvPr>
        </p:nvSpPr>
        <p:spPr/>
        <p:txBody>
          <a:bodyPr/>
          <a:lstStyle/>
          <a:p>
            <a:fld id="{B61BEF0D-F0BB-DE4B-95CE-6DB70DBA9567}" type="datetimeFigureOut">
              <a:rPr lang="en-US" smtClean="0"/>
              <a:pPr/>
              <a:t>12/10/2023</a:t>
            </a:fld>
            <a:endParaRPr lang="en-US" dirty="0"/>
          </a:p>
        </p:txBody>
      </p:sp>
      <p:sp>
        <p:nvSpPr>
          <p:cNvPr id="8" name="Espace réservé du pied de page 7">
            <a:extLst>
              <a:ext uri="{FF2B5EF4-FFF2-40B4-BE49-F238E27FC236}">
                <a16:creationId xmlns:a16="http://schemas.microsoft.com/office/drawing/2014/main" id="{88975273-FAE3-FC0F-7F71-6FA759F0ADE6}"/>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ED1EAA60-4456-A323-C377-53C4F01A47BB}"/>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4418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B43B73-02E0-CE11-DE92-01E4CA1FBEE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C246BF6-DDE1-3659-267D-3FCE3AB7D9EC}"/>
              </a:ext>
            </a:extLst>
          </p:cNvPr>
          <p:cNvSpPr>
            <a:spLocks noGrp="1"/>
          </p:cNvSpPr>
          <p:nvPr>
            <p:ph type="dt" sz="half" idx="10"/>
          </p:nvPr>
        </p:nvSpPr>
        <p:spPr/>
        <p:txBody>
          <a:bodyPr/>
          <a:lstStyle/>
          <a:p>
            <a:fld id="{B61BEF0D-F0BB-DE4B-95CE-6DB70DBA9567}" type="datetimeFigureOut">
              <a:rPr lang="en-US" smtClean="0"/>
              <a:pPr/>
              <a:t>12/10/2023</a:t>
            </a:fld>
            <a:endParaRPr lang="en-US" dirty="0"/>
          </a:p>
        </p:txBody>
      </p:sp>
      <p:sp>
        <p:nvSpPr>
          <p:cNvPr id="4" name="Espace réservé du pied de page 3">
            <a:extLst>
              <a:ext uri="{FF2B5EF4-FFF2-40B4-BE49-F238E27FC236}">
                <a16:creationId xmlns:a16="http://schemas.microsoft.com/office/drawing/2014/main" id="{709E57AA-50A3-6187-FA91-0C44D0A6196F}"/>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9852C151-D58D-DCE8-76E7-2B3DF3ED5974}"/>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0103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56AEA45-7BD4-149B-5266-52262177568E}"/>
              </a:ext>
            </a:extLst>
          </p:cNvPr>
          <p:cNvSpPr>
            <a:spLocks noGrp="1"/>
          </p:cNvSpPr>
          <p:nvPr>
            <p:ph type="dt" sz="half" idx="10"/>
          </p:nvPr>
        </p:nvSpPr>
        <p:spPr/>
        <p:txBody>
          <a:bodyPr/>
          <a:lstStyle/>
          <a:p>
            <a:fld id="{B61BEF0D-F0BB-DE4B-95CE-6DB70DBA9567}" type="datetimeFigureOut">
              <a:rPr lang="en-US" smtClean="0"/>
              <a:pPr/>
              <a:t>12/10/2023</a:t>
            </a:fld>
            <a:endParaRPr lang="en-US" dirty="0"/>
          </a:p>
        </p:txBody>
      </p:sp>
      <p:sp>
        <p:nvSpPr>
          <p:cNvPr id="3" name="Espace réservé du pied de page 2">
            <a:extLst>
              <a:ext uri="{FF2B5EF4-FFF2-40B4-BE49-F238E27FC236}">
                <a16:creationId xmlns:a16="http://schemas.microsoft.com/office/drawing/2014/main" id="{B1665B36-97E5-2BCE-B8B8-0A8E338C208A}"/>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692C755-7614-709B-AE19-44F30D4FEC30}"/>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3262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D0E31D-DEA1-6C9C-C485-DAB9627B272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86356A3-42E7-6378-53B9-9771B785B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2E1649C-10D1-7CAB-FBD1-28DB77319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5A06A83-9A83-978C-707A-84B9D9938F18}"/>
              </a:ext>
            </a:extLst>
          </p:cNvPr>
          <p:cNvSpPr>
            <a:spLocks noGrp="1"/>
          </p:cNvSpPr>
          <p:nvPr>
            <p:ph type="dt" sz="half" idx="10"/>
          </p:nvPr>
        </p:nvSpPr>
        <p:spPr/>
        <p:txBody>
          <a:bodyPr/>
          <a:lstStyle/>
          <a:p>
            <a:fld id="{B61BEF0D-F0BB-DE4B-95CE-6DB70DBA9567}" type="datetimeFigureOut">
              <a:rPr lang="en-US" smtClean="0"/>
              <a:pPr/>
              <a:t>12/10/2023</a:t>
            </a:fld>
            <a:endParaRPr lang="en-US" dirty="0"/>
          </a:p>
        </p:txBody>
      </p:sp>
      <p:sp>
        <p:nvSpPr>
          <p:cNvPr id="6" name="Espace réservé du pied de page 5">
            <a:extLst>
              <a:ext uri="{FF2B5EF4-FFF2-40B4-BE49-F238E27FC236}">
                <a16:creationId xmlns:a16="http://schemas.microsoft.com/office/drawing/2014/main" id="{386FDA58-D427-CB9F-6BA2-74798E03A25E}"/>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05F46301-84EE-7901-F01E-2CA0AA373F32}"/>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4352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EE4C80-1F44-B357-4BE3-E377BFDF3B4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0123F4B-D414-4A8E-5891-AC2CD49B21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C15ECE9-B09F-AC1D-01E7-2D6955B95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84CEF99-D2CA-2437-74B9-E0AB1A55D8F3}"/>
              </a:ext>
            </a:extLst>
          </p:cNvPr>
          <p:cNvSpPr>
            <a:spLocks noGrp="1"/>
          </p:cNvSpPr>
          <p:nvPr>
            <p:ph type="dt" sz="half" idx="10"/>
          </p:nvPr>
        </p:nvSpPr>
        <p:spPr/>
        <p:txBody>
          <a:bodyPr/>
          <a:lstStyle/>
          <a:p>
            <a:fld id="{B61BEF0D-F0BB-DE4B-95CE-6DB70DBA9567}" type="datetimeFigureOut">
              <a:rPr lang="en-US" smtClean="0"/>
              <a:pPr/>
              <a:t>12/10/2023</a:t>
            </a:fld>
            <a:endParaRPr lang="en-US" dirty="0"/>
          </a:p>
        </p:txBody>
      </p:sp>
      <p:sp>
        <p:nvSpPr>
          <p:cNvPr id="6" name="Espace réservé du pied de page 5">
            <a:extLst>
              <a:ext uri="{FF2B5EF4-FFF2-40B4-BE49-F238E27FC236}">
                <a16:creationId xmlns:a16="http://schemas.microsoft.com/office/drawing/2014/main" id="{83951ED7-EE66-0C75-80DC-AC0D497B1BF7}"/>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D6D81025-4629-5C1A-F227-597FEC9740CC}"/>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55592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170A5D0-8293-7FB9-F5CF-04DE67AA7A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702B1C2-D0CA-9C48-463F-F3BDC68AC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075046F-DFC7-5364-727A-40C7FFBBF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12/10/2023</a:t>
            </a:fld>
            <a:endParaRPr lang="en-US" dirty="0"/>
          </a:p>
        </p:txBody>
      </p:sp>
      <p:sp>
        <p:nvSpPr>
          <p:cNvPr id="5" name="Espace réservé du pied de page 4">
            <a:extLst>
              <a:ext uri="{FF2B5EF4-FFF2-40B4-BE49-F238E27FC236}">
                <a16:creationId xmlns:a16="http://schemas.microsoft.com/office/drawing/2014/main" id="{C95D2119-1316-1D1F-F403-5642C0D43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2C5C1F30-8A28-80DE-1F6A-EB0B375B9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7239380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A1682B-A898-B703-F83B-622D840A605E}"/>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re 1">
            <a:extLst>
              <a:ext uri="{FF2B5EF4-FFF2-40B4-BE49-F238E27FC236}">
                <a16:creationId xmlns:a16="http://schemas.microsoft.com/office/drawing/2014/main" id="{EBB5EAF4-73D6-D8CA-F4EE-EB77ACE89A5B}"/>
              </a:ext>
            </a:extLst>
          </p:cNvPr>
          <p:cNvSpPr>
            <a:spLocks noGrp="1"/>
          </p:cNvSpPr>
          <p:nvPr>
            <p:ph type="ctrTitle"/>
          </p:nvPr>
        </p:nvSpPr>
        <p:spPr/>
        <p:txBody>
          <a:bodyPr>
            <a:normAutofit/>
          </a:bodyPr>
          <a:lstStyle/>
          <a:p>
            <a:r>
              <a:rPr lang="fr-FR">
                <a:solidFill>
                  <a:schemeClr val="tx1"/>
                </a:solidFill>
                <a:latin typeface="Algerian" panose="04020705040A02060702" pitchFamily="82" charset="0"/>
              </a:rPr>
              <a:t>Projet twitch </a:t>
            </a:r>
          </a:p>
        </p:txBody>
      </p:sp>
      <p:sp>
        <p:nvSpPr>
          <p:cNvPr id="3" name="Sous-titre 2">
            <a:extLst>
              <a:ext uri="{FF2B5EF4-FFF2-40B4-BE49-F238E27FC236}">
                <a16:creationId xmlns:a16="http://schemas.microsoft.com/office/drawing/2014/main" id="{9D92737F-7D0A-9C11-669E-3F2AEA572409}"/>
              </a:ext>
            </a:extLst>
          </p:cNvPr>
          <p:cNvSpPr>
            <a:spLocks noGrp="1"/>
          </p:cNvSpPr>
          <p:nvPr>
            <p:ph type="subTitle" idx="1"/>
          </p:nvPr>
        </p:nvSpPr>
        <p:spPr/>
        <p:txBody>
          <a:bodyPr>
            <a:normAutofit/>
          </a:bodyPr>
          <a:lstStyle/>
          <a:p>
            <a:r>
              <a:rPr lang="fr-FR" b="1" i="1"/>
              <a:t>Groupe 3 SN1 </a:t>
            </a:r>
          </a:p>
        </p:txBody>
      </p:sp>
    </p:spTree>
    <p:extLst>
      <p:ext uri="{BB962C8B-B14F-4D97-AF65-F5344CB8AC3E}">
        <p14:creationId xmlns:p14="http://schemas.microsoft.com/office/powerpoint/2010/main" val="4044499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3B555AA-89FD-03E6-3A9C-5429B3E426A2}"/>
              </a:ext>
            </a:extLst>
          </p:cNvPr>
          <p:cNvSpPr>
            <a:spLocks noGrp="1"/>
          </p:cNvSpPr>
          <p:nvPr>
            <p:ph type="title"/>
          </p:nvPr>
        </p:nvSpPr>
        <p:spPr>
          <a:xfrm>
            <a:off x="635000" y="640823"/>
            <a:ext cx="3418659" cy="5583148"/>
          </a:xfrm>
        </p:spPr>
        <p:txBody>
          <a:bodyPr anchor="ctr">
            <a:normAutofit/>
          </a:bodyPr>
          <a:lstStyle/>
          <a:p>
            <a:r>
              <a:rPr lang="fr-FR" sz="4600" dirty="0">
                <a:latin typeface="Arial" panose="020B0604020202020204" pitchFamily="34" charset="0"/>
                <a:cs typeface="Arial" panose="020B0604020202020204" pitchFamily="34" charset="0"/>
              </a:rPr>
              <a:t>ETAPE 6 : </a:t>
            </a:r>
            <a:r>
              <a:rPr lang="fr-FR" sz="4600" dirty="0" err="1">
                <a:latin typeface="Arial" panose="020B0604020202020204" pitchFamily="34" charset="0"/>
                <a:cs typeface="Arial" panose="020B0604020202020204" pitchFamily="34" charset="0"/>
              </a:rPr>
              <a:t>Requête.sql</a:t>
            </a:r>
            <a:br>
              <a:rPr lang="fr-FR" sz="4600" dirty="0">
                <a:latin typeface="Arial" panose="020B0604020202020204" pitchFamily="34" charset="0"/>
                <a:cs typeface="Arial" panose="020B0604020202020204" pitchFamily="34" charset="0"/>
              </a:rPr>
            </a:br>
            <a:r>
              <a:rPr lang="fr-FR" sz="4600" dirty="0">
                <a:latin typeface="Arial" panose="020B0604020202020204" pitchFamily="34" charset="0"/>
                <a:cs typeface="Arial" panose="020B0604020202020204" pitchFamily="34" charset="0"/>
              </a:rPr>
              <a:t>(SELECT)</a:t>
            </a:r>
            <a:br>
              <a:rPr lang="fr-FR" sz="4600" dirty="0"/>
            </a:br>
            <a:endParaRPr lang="fr-FR" sz="4600" dirty="0"/>
          </a:p>
        </p:txBody>
      </p:sp>
      <p:sp>
        <p:nvSpPr>
          <p:cNvPr id="2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Espace réservé du contenu 2">
            <a:extLst>
              <a:ext uri="{FF2B5EF4-FFF2-40B4-BE49-F238E27FC236}">
                <a16:creationId xmlns:a16="http://schemas.microsoft.com/office/drawing/2014/main" id="{F871C061-B7E6-D20E-3FC3-EF3A7CEF9A29}"/>
              </a:ext>
            </a:extLst>
          </p:cNvPr>
          <p:cNvGraphicFramePr>
            <a:graphicFrameLocks noGrp="1"/>
          </p:cNvGraphicFramePr>
          <p:nvPr>
            <p:ph idx="1"/>
            <p:extLst>
              <p:ext uri="{D42A27DB-BD31-4B8C-83A1-F6EECF244321}">
                <p14:modId xmlns:p14="http://schemas.microsoft.com/office/powerpoint/2010/main" val="329758178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5819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6AB2D90-50FE-66D7-DD42-9D0D610BAE38}"/>
              </a:ext>
            </a:extLst>
          </p:cNvPr>
          <p:cNvSpPr>
            <a:spLocks noGrp="1"/>
          </p:cNvSpPr>
          <p:nvPr>
            <p:ph type="title"/>
          </p:nvPr>
        </p:nvSpPr>
        <p:spPr>
          <a:xfrm>
            <a:off x="429768" y="411480"/>
            <a:ext cx="11201400" cy="1106424"/>
          </a:xfrm>
        </p:spPr>
        <p:txBody>
          <a:bodyPr>
            <a:normAutofit/>
          </a:bodyPr>
          <a:lstStyle/>
          <a:p>
            <a:r>
              <a:rPr lang="fr-FR" sz="3600" dirty="0"/>
              <a:t>Etape 7 : Les Requêtes </a:t>
            </a:r>
          </a:p>
        </p:txBody>
      </p:sp>
      <p:sp>
        <p:nvSpPr>
          <p:cNvPr id="14" name="Rectangle 1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Espace réservé du contenu 4">
            <a:extLst>
              <a:ext uri="{FF2B5EF4-FFF2-40B4-BE49-F238E27FC236}">
                <a16:creationId xmlns:a16="http://schemas.microsoft.com/office/drawing/2014/main" id="{BDE141E0-99BB-6F82-0864-D5D4DF620403}"/>
              </a:ext>
            </a:extLst>
          </p:cNvPr>
          <p:cNvPicPr>
            <a:picLocks noChangeAspect="1"/>
          </p:cNvPicPr>
          <p:nvPr/>
        </p:nvPicPr>
        <p:blipFill>
          <a:blip r:embed="rId2"/>
          <a:stretch>
            <a:fillRect/>
          </a:stretch>
        </p:blipFill>
        <p:spPr>
          <a:xfrm>
            <a:off x="429768" y="2176329"/>
            <a:ext cx="6702552" cy="3602621"/>
          </a:xfrm>
          <a:prstGeom prst="rect">
            <a:avLst/>
          </a:prstGeom>
        </p:spPr>
      </p:pic>
      <p:sp useBgFill="1">
        <p:nvSpPr>
          <p:cNvPr id="16" name="Rectangle 1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CC2CF853-2693-63F2-B4D6-6B44A0C398C8}"/>
              </a:ext>
            </a:extLst>
          </p:cNvPr>
          <p:cNvSpPr>
            <a:spLocks noGrp="1"/>
          </p:cNvSpPr>
          <p:nvPr>
            <p:ph idx="1"/>
          </p:nvPr>
        </p:nvSpPr>
        <p:spPr>
          <a:xfrm>
            <a:off x="7938752" y="2020824"/>
            <a:ext cx="3455097" cy="3959352"/>
          </a:xfrm>
        </p:spPr>
        <p:txBody>
          <a:bodyPr anchor="ctr">
            <a:normAutofit/>
          </a:bodyPr>
          <a:lstStyle/>
          <a:p>
            <a:endParaRPr lang="en-US" sz="1800"/>
          </a:p>
        </p:txBody>
      </p:sp>
      <p:pic>
        <p:nvPicPr>
          <p:cNvPr id="6" name="Espace réservé du contenu 4">
            <a:extLst>
              <a:ext uri="{FF2B5EF4-FFF2-40B4-BE49-F238E27FC236}">
                <a16:creationId xmlns:a16="http://schemas.microsoft.com/office/drawing/2014/main" id="{D2045BB5-F320-D6C2-998E-13AD4BD9327B}"/>
              </a:ext>
            </a:extLst>
          </p:cNvPr>
          <p:cNvPicPr>
            <a:picLocks noChangeAspect="1"/>
          </p:cNvPicPr>
          <p:nvPr/>
        </p:nvPicPr>
        <p:blipFill>
          <a:blip r:embed="rId2"/>
          <a:stretch>
            <a:fillRect/>
          </a:stretch>
        </p:blipFill>
        <p:spPr>
          <a:xfrm>
            <a:off x="472865" y="2020824"/>
            <a:ext cx="6702552" cy="3602621"/>
          </a:xfrm>
          <a:prstGeom prst="rect">
            <a:avLst/>
          </a:prstGeom>
        </p:spPr>
      </p:pic>
    </p:spTree>
    <p:extLst>
      <p:ext uri="{BB962C8B-B14F-4D97-AF65-F5344CB8AC3E}">
        <p14:creationId xmlns:p14="http://schemas.microsoft.com/office/powerpoint/2010/main" val="2016959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5802D34-DBE8-E0D1-535A-04998942E4CD}"/>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6000" kern="1200">
                <a:solidFill>
                  <a:srgbClr val="FFFFFF"/>
                </a:solidFill>
                <a:latin typeface="+mj-lt"/>
                <a:ea typeface="+mj-ea"/>
                <a:cs typeface="+mj-cs"/>
              </a:rPr>
              <a:t>FIN </a:t>
            </a:r>
          </a:p>
        </p:txBody>
      </p:sp>
      <p:sp>
        <p:nvSpPr>
          <p:cNvPr id="3" name="Espace réservé du contenu 2">
            <a:extLst>
              <a:ext uri="{FF2B5EF4-FFF2-40B4-BE49-F238E27FC236}">
                <a16:creationId xmlns:a16="http://schemas.microsoft.com/office/drawing/2014/main" id="{16E59169-359A-35CB-39D6-66E6EAE06ECF}"/>
              </a:ext>
            </a:extLst>
          </p:cNvPr>
          <p:cNvSpPr>
            <a:spLocks noGrp="1"/>
          </p:cNvSpPr>
          <p:nvPr>
            <p:ph idx="1"/>
          </p:nvPr>
        </p:nvSpPr>
        <p:spPr>
          <a:xfrm>
            <a:off x="5093520" y="5224337"/>
            <a:ext cx="6589707" cy="1329443"/>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Merci de nous avoir écouter ! </a:t>
            </a:r>
          </a:p>
        </p:txBody>
      </p:sp>
      <p:cxnSp>
        <p:nvCxnSpPr>
          <p:cNvPr id="12" name="Straight Connector 11">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73273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re 1">
            <a:extLst>
              <a:ext uri="{FF2B5EF4-FFF2-40B4-BE49-F238E27FC236}">
                <a16:creationId xmlns:a16="http://schemas.microsoft.com/office/drawing/2014/main" id="{5B1E9B6D-E4EC-A37D-87E3-5CA45089EECA}"/>
              </a:ext>
            </a:extLst>
          </p:cNvPr>
          <p:cNvSpPr>
            <a:spLocks noGrp="1"/>
          </p:cNvSpPr>
          <p:nvPr>
            <p:ph type="title"/>
          </p:nvPr>
        </p:nvSpPr>
        <p:spPr>
          <a:xfrm>
            <a:off x="838200" y="643467"/>
            <a:ext cx="2951205" cy="5571066"/>
          </a:xfrm>
        </p:spPr>
        <p:txBody>
          <a:bodyPr>
            <a:normAutofit/>
          </a:bodyPr>
          <a:lstStyle/>
          <a:p>
            <a:r>
              <a:rPr lang="fr-FR">
                <a:solidFill>
                  <a:srgbClr val="FFFFFF"/>
                </a:solidFill>
              </a:rPr>
              <a:t>Sommaires</a:t>
            </a:r>
          </a:p>
        </p:txBody>
      </p:sp>
      <p:graphicFrame>
        <p:nvGraphicFramePr>
          <p:cNvPr id="5" name="Espace réservé du contenu 2">
            <a:extLst>
              <a:ext uri="{FF2B5EF4-FFF2-40B4-BE49-F238E27FC236}">
                <a16:creationId xmlns:a16="http://schemas.microsoft.com/office/drawing/2014/main" id="{F563528D-492C-886B-8FCA-F899185E6BA1}"/>
              </a:ext>
            </a:extLst>
          </p:cNvPr>
          <p:cNvGraphicFramePr>
            <a:graphicFrameLocks noGrp="1"/>
          </p:cNvGraphicFramePr>
          <p:nvPr>
            <p:ph idx="1"/>
            <p:extLst>
              <p:ext uri="{D42A27DB-BD31-4B8C-83A1-F6EECF244321}">
                <p14:modId xmlns:p14="http://schemas.microsoft.com/office/powerpoint/2010/main" val="3550762739"/>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61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3BD460E-20DC-32C0-DEA4-7DC62D9C9336}"/>
              </a:ext>
            </a:extLst>
          </p:cNvPr>
          <p:cNvSpPr>
            <a:spLocks noGrp="1"/>
          </p:cNvSpPr>
          <p:nvPr>
            <p:ph type="title"/>
          </p:nvPr>
        </p:nvSpPr>
        <p:spPr>
          <a:xfrm>
            <a:off x="1171074" y="1396686"/>
            <a:ext cx="3240506" cy="4064628"/>
          </a:xfrm>
        </p:spPr>
        <p:txBody>
          <a:bodyPr>
            <a:normAutofit/>
          </a:bodyPr>
          <a:lstStyle/>
          <a:p>
            <a:r>
              <a:rPr lang="fr-FR">
                <a:solidFill>
                  <a:srgbClr val="FFFFFF"/>
                </a:solidFill>
              </a:rPr>
              <a:t>Groupe 3 SN1</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1AE11090-7570-83C0-EABC-0A2474760A05}"/>
              </a:ext>
            </a:extLst>
          </p:cNvPr>
          <p:cNvSpPr>
            <a:spLocks noGrp="1"/>
          </p:cNvSpPr>
          <p:nvPr>
            <p:ph idx="1"/>
          </p:nvPr>
        </p:nvSpPr>
        <p:spPr>
          <a:xfrm>
            <a:off x="5370153" y="1526033"/>
            <a:ext cx="5650773" cy="3935281"/>
          </a:xfrm>
        </p:spPr>
        <p:txBody>
          <a:bodyPr>
            <a:normAutofit/>
          </a:bodyPr>
          <a:lstStyle/>
          <a:p>
            <a:r>
              <a:rPr lang="fr-FR" dirty="0">
                <a:latin typeface="Arial" panose="020B0604020202020204" pitchFamily="34" charset="0"/>
                <a:cs typeface="Arial" panose="020B0604020202020204" pitchFamily="34" charset="0"/>
              </a:rPr>
              <a:t>4 membres : </a:t>
            </a:r>
          </a:p>
          <a:p>
            <a:pPr lvl="1"/>
            <a:r>
              <a:rPr lang="fr-FR" dirty="0">
                <a:latin typeface="Arial" panose="020B0604020202020204" pitchFamily="34" charset="0"/>
                <a:cs typeface="Arial" panose="020B0604020202020204" pitchFamily="34" charset="0"/>
              </a:rPr>
              <a:t>TURNACO Jordan (Chef de Projet)</a:t>
            </a:r>
          </a:p>
          <a:p>
            <a:pPr lvl="1"/>
            <a:r>
              <a:rPr lang="fr-FR" dirty="0">
                <a:latin typeface="Arial" panose="020B0604020202020204" pitchFamily="34" charset="0"/>
                <a:cs typeface="Arial" panose="020B0604020202020204" pitchFamily="34" charset="0"/>
              </a:rPr>
              <a:t>ALJENE Aedh </a:t>
            </a:r>
          </a:p>
          <a:p>
            <a:pPr lvl="1"/>
            <a:r>
              <a:rPr lang="fr-FR" dirty="0">
                <a:latin typeface="Arial" panose="020B0604020202020204" pitchFamily="34" charset="0"/>
                <a:cs typeface="Arial" panose="020B0604020202020204" pitchFamily="34" charset="0"/>
              </a:rPr>
              <a:t>LI Léo</a:t>
            </a:r>
          </a:p>
          <a:p>
            <a:pPr lvl="1"/>
            <a:r>
              <a:rPr lang="fr-FR" dirty="0">
                <a:latin typeface="Arial" panose="020B0604020202020204" pitchFamily="34" charset="0"/>
                <a:cs typeface="Arial" panose="020B0604020202020204" pitchFamily="34" charset="0"/>
              </a:rPr>
              <a:t>KOI</a:t>
            </a:r>
            <a:r>
              <a:rPr lang="fr-FR" dirty="0"/>
              <a:t> </a:t>
            </a:r>
            <a:r>
              <a:rPr lang="fr-FR" dirty="0">
                <a:latin typeface="Arial" panose="020B0604020202020204" pitchFamily="34" charset="0"/>
                <a:cs typeface="Arial" panose="020B0604020202020204" pitchFamily="34" charset="0"/>
              </a:rPr>
              <a:t>TRISHA</a:t>
            </a:r>
          </a:p>
          <a:p>
            <a:endParaRPr lang="fr-FR" dirty="0"/>
          </a:p>
          <a:p>
            <a:endParaRPr lang="fr-FR" dirty="0"/>
          </a:p>
        </p:txBody>
      </p:sp>
    </p:spTree>
    <p:extLst>
      <p:ext uri="{BB962C8B-B14F-4D97-AF65-F5344CB8AC3E}">
        <p14:creationId xmlns:p14="http://schemas.microsoft.com/office/powerpoint/2010/main" val="417497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7B6A2CD-D69C-9283-2FE8-72C0AA0DED83}"/>
              </a:ext>
            </a:extLst>
          </p:cNvPr>
          <p:cNvSpPr>
            <a:spLocks noGrp="1"/>
          </p:cNvSpPr>
          <p:nvPr>
            <p:ph type="title"/>
          </p:nvPr>
        </p:nvSpPr>
        <p:spPr>
          <a:xfrm>
            <a:off x="1389278" y="1233241"/>
            <a:ext cx="3240506" cy="4064628"/>
          </a:xfrm>
        </p:spPr>
        <p:txBody>
          <a:bodyPr>
            <a:normAutofit/>
          </a:bodyPr>
          <a:lstStyle/>
          <a:p>
            <a:r>
              <a:rPr lang="fr-FR">
                <a:solidFill>
                  <a:srgbClr val="FFFFFF"/>
                </a:solidFill>
                <a:latin typeface="Arial" panose="020B0604020202020204" pitchFamily="34" charset="0"/>
                <a:cs typeface="Arial" panose="020B0604020202020204" pitchFamily="34" charset="0"/>
              </a:rPr>
              <a:t>Contexte</a:t>
            </a:r>
          </a:p>
        </p:txBody>
      </p:sp>
      <p:sp>
        <p:nvSpPr>
          <p:cNvPr id="59"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61"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23AD50E5-3DA7-C286-D7BA-3DB77EFBC733}"/>
              </a:ext>
            </a:extLst>
          </p:cNvPr>
          <p:cNvSpPr>
            <a:spLocks noGrp="1"/>
          </p:cNvSpPr>
          <p:nvPr>
            <p:ph idx="1"/>
          </p:nvPr>
        </p:nvSpPr>
        <p:spPr>
          <a:xfrm>
            <a:off x="6096000" y="820880"/>
            <a:ext cx="5257799" cy="4889350"/>
          </a:xfrm>
        </p:spPr>
        <p:txBody>
          <a:bodyPr anchor="t">
            <a:normAutofit/>
          </a:bodyPr>
          <a:lstStyle/>
          <a:p>
            <a:pPr marL="0" indent="0">
              <a:buNone/>
            </a:pPr>
            <a:r>
              <a:rPr lang="fr-FR">
                <a:latin typeface="Arial" panose="020B0604020202020204" pitchFamily="34" charset="0"/>
                <a:cs typeface="Arial" panose="020B0604020202020204" pitchFamily="34" charset="0"/>
              </a:rPr>
              <a:t>Un projet nous a été données  : </a:t>
            </a:r>
          </a:p>
          <a:p>
            <a:pPr marL="457200" lvl="1" indent="0">
              <a:buNone/>
            </a:pPr>
            <a:r>
              <a:rPr lang="fr-FR">
                <a:latin typeface="Arial" panose="020B0604020202020204" pitchFamily="34" charset="0"/>
                <a:cs typeface="Arial" panose="020B0604020202020204" pitchFamily="34" charset="0"/>
              </a:rPr>
              <a:t>Faire au minimum 50 tables pour récréer les fonctionnalités essentielles du site de streaming TWITCH </a:t>
            </a:r>
          </a:p>
          <a:p>
            <a:pPr marL="457200" lvl="1" indent="0">
              <a:buNone/>
            </a:pPr>
            <a:endParaRPr lang="fr-FR">
              <a:latin typeface="Arial" panose="020B0604020202020204" pitchFamily="34" charset="0"/>
              <a:cs typeface="Arial" panose="020B0604020202020204" pitchFamily="34" charset="0"/>
            </a:endParaRPr>
          </a:p>
          <a:p>
            <a:pPr marL="457200" lvl="1" indent="0">
              <a:buNone/>
            </a:pPr>
            <a:r>
              <a:rPr lang="fr-FR">
                <a:latin typeface="Arial" panose="020B0604020202020204" pitchFamily="34" charset="0"/>
                <a:cs typeface="Arial" panose="020B0604020202020204" pitchFamily="34" charset="0"/>
              </a:rPr>
              <a:t>Date limite : 10/12/2023 a 23h59</a:t>
            </a:r>
          </a:p>
        </p:txBody>
      </p:sp>
      <p:sp>
        <p:nvSpPr>
          <p:cNvPr id="62"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3"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64"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7781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CFCDFB-8265-1231-EAB5-4854BC619BD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Etape 1 : Création d’un MCD </a:t>
            </a:r>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02E59A0F-D89A-4E26-1020-2399F1DBDE48}"/>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MCD : Modèle conceptuel de données  </a:t>
            </a:r>
          </a:p>
          <a:p>
            <a:pPr indent="-228600">
              <a:lnSpc>
                <a:spcPct val="90000"/>
              </a:lnSpc>
              <a:spcAft>
                <a:spcPts val="600"/>
              </a:spcAft>
              <a:buFont typeface="Arial" panose="020B0604020202020204" pitchFamily="34" charset="0"/>
              <a:buChar char="•"/>
            </a:pPr>
            <a:r>
              <a:rPr lang="en-US" sz="2200"/>
              <a:t>But du MCD : Mettre en relation toute les tables et mettre toutes les cardinalités afin de facilité les futures étapes de conception de la BDD  </a:t>
            </a:r>
          </a:p>
        </p:txBody>
      </p:sp>
      <p:pic>
        <p:nvPicPr>
          <p:cNvPr id="9" name="Espace réservé du contenu 8">
            <a:extLst>
              <a:ext uri="{FF2B5EF4-FFF2-40B4-BE49-F238E27FC236}">
                <a16:creationId xmlns:a16="http://schemas.microsoft.com/office/drawing/2014/main" id="{C31BF6AA-806E-B4B9-7EA9-5870C69F970A}"/>
              </a:ext>
            </a:extLst>
          </p:cNvPr>
          <p:cNvPicPr>
            <a:picLocks noGrp="1" noChangeAspect="1"/>
          </p:cNvPicPr>
          <p:nvPr>
            <p:ph idx="1"/>
          </p:nvPr>
        </p:nvPicPr>
        <p:blipFill>
          <a:blip r:embed="rId2"/>
          <a:stretch>
            <a:fillRect/>
          </a:stretch>
        </p:blipFill>
        <p:spPr>
          <a:xfrm>
            <a:off x="4654296" y="1642662"/>
            <a:ext cx="6903720" cy="3572675"/>
          </a:xfrm>
          <a:prstGeom prst="rect">
            <a:avLst/>
          </a:prstGeom>
          <a:solidFill>
            <a:srgbClr val="FFFFFF">
              <a:shade val="85000"/>
            </a:srgbClr>
          </a:solidFill>
        </p:spPr>
      </p:pic>
    </p:spTree>
    <p:extLst>
      <p:ext uri="{BB962C8B-B14F-4D97-AF65-F5344CB8AC3E}">
        <p14:creationId xmlns:p14="http://schemas.microsoft.com/office/powerpoint/2010/main" val="2148247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475B3F8-974A-13AA-2DFA-DC460729CD38}"/>
              </a:ext>
            </a:extLst>
          </p:cNvPr>
          <p:cNvSpPr>
            <a:spLocks noGrp="1"/>
          </p:cNvSpPr>
          <p:nvPr>
            <p:ph type="title"/>
          </p:nvPr>
        </p:nvSpPr>
        <p:spPr>
          <a:xfrm>
            <a:off x="630936" y="639520"/>
            <a:ext cx="3429000" cy="1719072"/>
          </a:xfrm>
        </p:spPr>
        <p:txBody>
          <a:bodyPr anchor="b">
            <a:normAutofit/>
          </a:bodyPr>
          <a:lstStyle/>
          <a:p>
            <a:r>
              <a:rPr lang="fr-FR" sz="3800"/>
              <a:t>Etape 2 : Création du MLD </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A579AC70-C5CF-3F00-CB08-ED6861FE4F45}"/>
              </a:ext>
            </a:extLst>
          </p:cNvPr>
          <p:cNvSpPr>
            <a:spLocks noGrp="1"/>
          </p:cNvSpPr>
          <p:nvPr>
            <p:ph idx="1"/>
          </p:nvPr>
        </p:nvSpPr>
        <p:spPr>
          <a:xfrm>
            <a:off x="630936" y="2807208"/>
            <a:ext cx="3429000" cy="3410712"/>
          </a:xfrm>
        </p:spPr>
        <p:txBody>
          <a:bodyPr anchor="t">
            <a:normAutofit/>
          </a:bodyPr>
          <a:lstStyle/>
          <a:p>
            <a:r>
              <a:rPr lang="fr-FR" sz="2200"/>
              <a:t>MLD : Modèle logique de données </a:t>
            </a:r>
          </a:p>
          <a:p>
            <a:r>
              <a:rPr lang="fr-FR" sz="2200"/>
              <a:t>But  du MLD : Transforme les associations et les cardinalités en tables complète afin de faciliter la création du futurs MPD</a:t>
            </a:r>
          </a:p>
        </p:txBody>
      </p:sp>
      <p:pic>
        <p:nvPicPr>
          <p:cNvPr id="5" name="Image 4">
            <a:extLst>
              <a:ext uri="{FF2B5EF4-FFF2-40B4-BE49-F238E27FC236}">
                <a16:creationId xmlns:a16="http://schemas.microsoft.com/office/drawing/2014/main" id="{A448216A-6BCA-B4DA-C246-E5C6D6A25C2C}"/>
              </a:ext>
            </a:extLst>
          </p:cNvPr>
          <p:cNvPicPr>
            <a:picLocks noChangeAspect="1"/>
          </p:cNvPicPr>
          <p:nvPr/>
        </p:nvPicPr>
        <p:blipFill>
          <a:blip r:embed="rId2"/>
          <a:stretch>
            <a:fillRect/>
          </a:stretch>
        </p:blipFill>
        <p:spPr>
          <a:xfrm>
            <a:off x="4654296" y="883254"/>
            <a:ext cx="6903720" cy="5091492"/>
          </a:xfrm>
          <a:prstGeom prst="rect">
            <a:avLst/>
          </a:prstGeom>
        </p:spPr>
      </p:pic>
    </p:spTree>
    <p:extLst>
      <p:ext uri="{BB962C8B-B14F-4D97-AF65-F5344CB8AC3E}">
        <p14:creationId xmlns:p14="http://schemas.microsoft.com/office/powerpoint/2010/main" val="288535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7622F73-C980-61A1-C4CB-F48D5A00C290}"/>
              </a:ext>
            </a:extLst>
          </p:cNvPr>
          <p:cNvSpPr>
            <a:spLocks noGrp="1"/>
          </p:cNvSpPr>
          <p:nvPr>
            <p:ph type="title"/>
          </p:nvPr>
        </p:nvSpPr>
        <p:spPr>
          <a:xfrm>
            <a:off x="630936" y="639520"/>
            <a:ext cx="3429000" cy="1719072"/>
          </a:xfrm>
        </p:spPr>
        <p:txBody>
          <a:bodyPr anchor="b">
            <a:normAutofit/>
          </a:bodyPr>
          <a:lstStyle/>
          <a:p>
            <a:r>
              <a:rPr lang="fr-FR" sz="3800">
                <a:latin typeface="Arial" panose="020B0604020202020204" pitchFamily="34" charset="0"/>
                <a:cs typeface="Arial" panose="020B0604020202020204" pitchFamily="34" charset="0"/>
              </a:rPr>
              <a:t>Etape 3 : Code SQL , Le MPD</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BB91EBE1-D4F2-A62C-53AB-153C9393CA20}"/>
              </a:ext>
            </a:extLst>
          </p:cNvPr>
          <p:cNvSpPr>
            <a:spLocks noGrp="1"/>
          </p:cNvSpPr>
          <p:nvPr>
            <p:ph idx="1"/>
          </p:nvPr>
        </p:nvSpPr>
        <p:spPr>
          <a:xfrm>
            <a:off x="630936" y="2807208"/>
            <a:ext cx="3429000" cy="3410712"/>
          </a:xfrm>
        </p:spPr>
        <p:txBody>
          <a:bodyPr anchor="t">
            <a:normAutofit/>
          </a:bodyPr>
          <a:lstStyle/>
          <a:p>
            <a:pPr marL="0" indent="0">
              <a:buNone/>
            </a:pPr>
            <a:r>
              <a:rPr lang="fr-FR" sz="2200" dirty="0">
                <a:latin typeface="Arial" panose="020B0604020202020204" pitchFamily="34" charset="0"/>
                <a:cs typeface="Arial" panose="020B0604020202020204" pitchFamily="34" charset="0"/>
              </a:rPr>
              <a:t>MPD : Modèle Physique de données </a:t>
            </a:r>
          </a:p>
          <a:p>
            <a:pPr marL="0" indent="0">
              <a:buNone/>
            </a:pPr>
            <a:r>
              <a:rPr lang="fr-FR" sz="2200" dirty="0">
                <a:latin typeface="Arial" panose="020B0604020202020204" pitchFamily="34" charset="0"/>
                <a:cs typeface="Arial" panose="020B0604020202020204" pitchFamily="34" charset="0"/>
              </a:rPr>
              <a:t>Le MPD est le code SQL de la BDD </a:t>
            </a:r>
          </a:p>
          <a:p>
            <a:pPr marL="0" indent="0">
              <a:buNone/>
            </a:pPr>
            <a:r>
              <a:rPr lang="fr-FR" sz="2200" dirty="0">
                <a:latin typeface="Arial" panose="020B0604020202020204" pitchFamily="34" charset="0"/>
                <a:cs typeface="Arial" panose="020B0604020202020204" pitchFamily="34" charset="0"/>
              </a:rPr>
              <a:t>Exemple </a:t>
            </a:r>
            <a:r>
              <a:rPr lang="fr-FR" sz="2200" dirty="0">
                <a:latin typeface="Arial" panose="020B0604020202020204" pitchFamily="34" charset="0"/>
                <a:cs typeface="Arial" panose="020B0604020202020204" pitchFamily="34" charset="0"/>
                <a:sym typeface="Wingdings" panose="05000000000000000000" pitchFamily="2" charset="2"/>
              </a:rPr>
              <a:t></a:t>
            </a:r>
            <a:endParaRPr lang="fr-FR" sz="2200"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BF2185D6-74F2-981B-3068-A0D6E4678C2B}"/>
              </a:ext>
            </a:extLst>
          </p:cNvPr>
          <p:cNvPicPr>
            <a:picLocks noChangeAspect="1"/>
          </p:cNvPicPr>
          <p:nvPr/>
        </p:nvPicPr>
        <p:blipFill>
          <a:blip r:embed="rId2"/>
          <a:stretch>
            <a:fillRect/>
          </a:stretch>
        </p:blipFill>
        <p:spPr>
          <a:xfrm>
            <a:off x="4654296" y="1237069"/>
            <a:ext cx="6903720" cy="4383862"/>
          </a:xfrm>
          <a:prstGeom prst="rect">
            <a:avLst/>
          </a:prstGeom>
        </p:spPr>
      </p:pic>
    </p:spTree>
    <p:extLst>
      <p:ext uri="{BB962C8B-B14F-4D97-AF65-F5344CB8AC3E}">
        <p14:creationId xmlns:p14="http://schemas.microsoft.com/office/powerpoint/2010/main" val="383002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9DF5AB8-E6A5-BA0C-E419-5E9A4F7C3EBF}"/>
              </a:ext>
            </a:extLst>
          </p:cNvPr>
          <p:cNvSpPr>
            <a:spLocks noGrp="1"/>
          </p:cNvSpPr>
          <p:nvPr>
            <p:ph type="title"/>
          </p:nvPr>
        </p:nvSpPr>
        <p:spPr>
          <a:xfrm>
            <a:off x="630936" y="639520"/>
            <a:ext cx="3429000" cy="1719072"/>
          </a:xfrm>
        </p:spPr>
        <p:txBody>
          <a:bodyPr anchor="b">
            <a:normAutofit/>
          </a:bodyPr>
          <a:lstStyle/>
          <a:p>
            <a:r>
              <a:rPr lang="fr-FR" sz="3800">
                <a:latin typeface="Arial" panose="020B0604020202020204" pitchFamily="34" charset="0"/>
                <a:cs typeface="Arial" panose="020B0604020202020204" pitchFamily="34" charset="0"/>
              </a:rPr>
              <a:t>Etape 4 : Insérer des données </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4859E10-D4C4-8B10-26F7-34BE98BFDFA4}"/>
              </a:ext>
            </a:extLst>
          </p:cNvPr>
          <p:cNvSpPr>
            <a:spLocks noGrp="1"/>
          </p:cNvSpPr>
          <p:nvPr>
            <p:ph idx="1"/>
          </p:nvPr>
        </p:nvSpPr>
        <p:spPr>
          <a:xfrm>
            <a:off x="630936" y="2807208"/>
            <a:ext cx="3429000" cy="3410712"/>
          </a:xfrm>
        </p:spPr>
        <p:txBody>
          <a:bodyPr anchor="t">
            <a:normAutofit/>
          </a:bodyPr>
          <a:lstStyle/>
          <a:p>
            <a:pPr marL="0" indent="0">
              <a:buNone/>
            </a:pPr>
            <a:r>
              <a:rPr lang="fr-FR" sz="2200" dirty="0"/>
              <a:t>Nom du fichier : </a:t>
            </a:r>
            <a:r>
              <a:rPr lang="fr-FR" sz="2200" dirty="0" err="1"/>
              <a:t>Full_insert_Script.sql</a:t>
            </a:r>
            <a:endParaRPr lang="fr-FR" sz="2200" dirty="0"/>
          </a:p>
          <a:p>
            <a:pPr marL="0" indent="0">
              <a:buNone/>
            </a:pPr>
            <a:endParaRPr lang="fr-FR" sz="2200" dirty="0"/>
          </a:p>
        </p:txBody>
      </p:sp>
      <p:pic>
        <p:nvPicPr>
          <p:cNvPr id="5" name="Image 4">
            <a:extLst>
              <a:ext uri="{FF2B5EF4-FFF2-40B4-BE49-F238E27FC236}">
                <a16:creationId xmlns:a16="http://schemas.microsoft.com/office/drawing/2014/main" id="{23B0613C-8C4F-2A49-EF01-E0BD09BBB055}"/>
              </a:ext>
            </a:extLst>
          </p:cNvPr>
          <p:cNvPicPr>
            <a:picLocks noChangeAspect="1"/>
          </p:cNvPicPr>
          <p:nvPr/>
        </p:nvPicPr>
        <p:blipFill>
          <a:blip r:embed="rId2"/>
          <a:stretch>
            <a:fillRect/>
          </a:stretch>
        </p:blipFill>
        <p:spPr>
          <a:xfrm>
            <a:off x="4059936" y="1521265"/>
            <a:ext cx="7941720" cy="2978144"/>
          </a:xfrm>
          <a:prstGeom prst="rect">
            <a:avLst/>
          </a:prstGeom>
        </p:spPr>
      </p:pic>
    </p:spTree>
    <p:extLst>
      <p:ext uri="{BB962C8B-B14F-4D97-AF65-F5344CB8AC3E}">
        <p14:creationId xmlns:p14="http://schemas.microsoft.com/office/powerpoint/2010/main" val="40455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A05876-0488-7D14-6827-B6602CEEB551}"/>
              </a:ext>
            </a:extLst>
          </p:cNvPr>
          <p:cNvSpPr>
            <a:spLocks noGrp="1"/>
          </p:cNvSpPr>
          <p:nvPr>
            <p:ph type="title"/>
          </p:nvPr>
        </p:nvSpPr>
        <p:spPr>
          <a:xfrm>
            <a:off x="800100" y="4167167"/>
            <a:ext cx="4229100" cy="2255461"/>
          </a:xfrm>
        </p:spPr>
        <p:txBody>
          <a:bodyPr anchor="t">
            <a:normAutofit/>
          </a:bodyPr>
          <a:lstStyle/>
          <a:p>
            <a:r>
              <a:rPr lang="fr-FR" sz="3200">
                <a:latin typeface="Arial" panose="020B0604020202020204" pitchFamily="34" charset="0"/>
                <a:cs typeface="Arial" panose="020B0604020202020204" pitchFamily="34" charset="0"/>
              </a:rPr>
              <a:t>Etape 5 : Nouvelle utilisateur. SQL</a:t>
            </a:r>
            <a:endParaRPr lang="fr-FR" sz="3200"/>
          </a:p>
        </p:txBody>
      </p:sp>
      <p:cxnSp>
        <p:nvCxnSpPr>
          <p:cNvPr id="10" name="Straight Connector 9">
            <a:extLst>
              <a:ext uri="{FF2B5EF4-FFF2-40B4-BE49-F238E27FC236}">
                <a16:creationId xmlns:a16="http://schemas.microsoft.com/office/drawing/2014/main" id="{B7952C56-EE0E-C94A-9A44-E17DD73E8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6300" y="394327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530E4F77-F377-90E8-A023-A0A5D922BB1D}"/>
              </a:ext>
            </a:extLst>
          </p:cNvPr>
          <p:cNvSpPr>
            <a:spLocks noGrp="1"/>
          </p:cNvSpPr>
          <p:nvPr>
            <p:ph idx="1"/>
          </p:nvPr>
        </p:nvSpPr>
        <p:spPr>
          <a:xfrm>
            <a:off x="5987844" y="3854885"/>
            <a:ext cx="5365955" cy="2384552"/>
          </a:xfrm>
        </p:spPr>
        <p:txBody>
          <a:bodyPr>
            <a:normAutofit/>
          </a:bodyPr>
          <a:lstStyle/>
          <a:p>
            <a:pPr marL="0" indent="0">
              <a:buNone/>
            </a:pPr>
            <a:r>
              <a:rPr lang="fr-FR" sz="2000">
                <a:latin typeface="Arial" panose="020B0604020202020204" pitchFamily="34" charset="0"/>
                <a:cs typeface="Arial" panose="020B0604020202020204" pitchFamily="34" charset="0"/>
              </a:rPr>
              <a:t>Pour faire les étapes des requêtes SQL nous devions créer un utilisateur qui n’a que le droit de UPDATE et de SELECT pour cela nous avons effectué ces  commandes dans le prompt </a:t>
            </a:r>
          </a:p>
        </p:txBody>
      </p:sp>
      <p:pic>
        <p:nvPicPr>
          <p:cNvPr id="11" name="Image 10">
            <a:extLst>
              <a:ext uri="{FF2B5EF4-FFF2-40B4-BE49-F238E27FC236}">
                <a16:creationId xmlns:a16="http://schemas.microsoft.com/office/drawing/2014/main" id="{175EE6D3-3BAB-8B97-0690-6C2B6B20EDA4}"/>
              </a:ext>
            </a:extLst>
          </p:cNvPr>
          <p:cNvPicPr>
            <a:picLocks noChangeAspect="1"/>
          </p:cNvPicPr>
          <p:nvPr/>
        </p:nvPicPr>
        <p:blipFill>
          <a:blip r:embed="rId2"/>
          <a:stretch>
            <a:fillRect/>
          </a:stretch>
        </p:blipFill>
        <p:spPr>
          <a:xfrm>
            <a:off x="622022" y="1163227"/>
            <a:ext cx="11101792" cy="1527606"/>
          </a:xfrm>
          <a:prstGeom prst="rect">
            <a:avLst/>
          </a:prstGeom>
        </p:spPr>
      </p:pic>
    </p:spTree>
    <p:extLst>
      <p:ext uri="{BB962C8B-B14F-4D97-AF65-F5344CB8AC3E}">
        <p14:creationId xmlns:p14="http://schemas.microsoft.com/office/powerpoint/2010/main" val="172898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TotalTime>
  <Words>314</Words>
  <Application>Microsoft Office PowerPoint</Application>
  <PresentationFormat>Grand écran</PresentationFormat>
  <Paragraphs>46</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Algerian</vt:lpstr>
      <vt:lpstr>Arial</vt:lpstr>
      <vt:lpstr>Calibri</vt:lpstr>
      <vt:lpstr>Calibri Light</vt:lpstr>
      <vt:lpstr>Thème Office</vt:lpstr>
      <vt:lpstr>Projet twitch </vt:lpstr>
      <vt:lpstr>Sommaires</vt:lpstr>
      <vt:lpstr>Groupe 3 SN1</vt:lpstr>
      <vt:lpstr>Contexte</vt:lpstr>
      <vt:lpstr>Etape 1 : Création d’un MCD </vt:lpstr>
      <vt:lpstr>Etape 2 : Création du MLD </vt:lpstr>
      <vt:lpstr>Etape 3 : Code SQL , Le MPD</vt:lpstr>
      <vt:lpstr>Etape 4 : Insérer des données </vt:lpstr>
      <vt:lpstr>Etape 5 : Nouvelle utilisateur. SQL</vt:lpstr>
      <vt:lpstr>ETAPE 6 : Requête.sql (SELECT) </vt:lpstr>
      <vt:lpstr>Etape 7 : Les Requêtes </vt:lpstr>
      <vt:lpstr>FIN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Achille KOI</dc:creator>
  <cp:lastModifiedBy>jordan turnaco</cp:lastModifiedBy>
  <cp:revision>23</cp:revision>
  <dcterms:created xsi:type="dcterms:W3CDTF">2023-12-09T16:47:36Z</dcterms:created>
  <dcterms:modified xsi:type="dcterms:W3CDTF">2023-12-10T11:20:09Z</dcterms:modified>
</cp:coreProperties>
</file>