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89F65-98C1-1EA4-D02A-EEDEE2A7C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116ACC-2CCF-E3B5-B9A3-4A53DCD9C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11CD27-024B-AA74-2128-39801148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CADB-BA35-41AE-8974-0EC071A70065}" type="datetimeFigureOut">
              <a:rPr lang="es-MX" smtClean="0"/>
              <a:t>16/02/2025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62DC67-20AF-B76F-9C9C-736C041F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3F8FA3-C961-432A-073E-CE1347DD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AB00-7B8C-4D05-B2FF-A0F59638C0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31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08205-2B0E-2C80-9A90-E77B0378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30FC56-1604-AB3C-739B-0084A9DC3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1C9970-8CB4-840A-3607-E958DD67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CADB-BA35-41AE-8974-0EC071A70065}" type="datetimeFigureOut">
              <a:rPr lang="es-MX" smtClean="0"/>
              <a:t>16/02/2025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F0A0E3-4F7A-41A5-8F74-3FB29BFF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2940D-89C7-F091-185D-28F6FCF9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AB00-7B8C-4D05-B2FF-A0F59638C0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344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A28F14-EFC7-BB6D-62DD-ED5FA9EE5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CD2E63-68CA-C817-FDC1-2C27D3BF0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08A02D-8295-87C6-8A50-9FE203E0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CADB-BA35-41AE-8974-0EC071A70065}" type="datetimeFigureOut">
              <a:rPr lang="es-MX" smtClean="0"/>
              <a:t>16/02/2025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F92DF0-1BC6-F140-7E68-9949BC9E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01E803-4EE7-39F4-34B4-04505BDA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AB00-7B8C-4D05-B2FF-A0F59638C0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029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7D4DA-8ADE-91C2-6A64-793BF786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9A8D74-D194-50F8-760E-4CA5BAFAA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4421F5-F1C7-DD67-EBCA-8C3CF117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CADB-BA35-41AE-8974-0EC071A70065}" type="datetimeFigureOut">
              <a:rPr lang="es-MX" smtClean="0"/>
              <a:t>16/02/2025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100933-4BA9-2E19-58D5-41A7A0C2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83B28A-1377-DE1F-D918-16DDDEB9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AB00-7B8C-4D05-B2FF-A0F59638C0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999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95512-5905-2AD2-DDC2-D3616886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31F646-30EE-F9BF-B1DC-3CBE9B3AC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346127-E010-8492-7789-FD5009C6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CADB-BA35-41AE-8974-0EC071A70065}" type="datetimeFigureOut">
              <a:rPr lang="es-MX" smtClean="0"/>
              <a:t>16/02/2025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D0C5DA-906C-40E2-D646-F58D8510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351A01-E3FE-5158-BBC7-1DE5F1E1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AB00-7B8C-4D05-B2FF-A0F59638C0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388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62812-141B-4228-E7E6-706CE741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65C5D7-E560-3FFB-89A2-575F07B6A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1944D5-5BEB-C34E-809C-0AC7A850D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5BE48C-0DD2-A5D2-B1B1-DFC6F005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CADB-BA35-41AE-8974-0EC071A70065}" type="datetimeFigureOut">
              <a:rPr lang="es-MX" smtClean="0"/>
              <a:t>16/02/2025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8F06B5-D50E-4179-31A5-C8B50841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66D4B8-3DC6-528D-0E1E-9D2B2104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AB00-7B8C-4D05-B2FF-A0F59638C0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38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1EB7E-918C-05C2-F621-84058CD75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FC79E8-9B1D-ACAE-6E1D-83AD8F28C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1461AC-56E1-11BF-FA25-AF859E4E0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A534511-DB18-8AF7-0441-BA7767E36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A0C06F-F50E-9200-583E-3BEEFEF11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5015FA-D6EA-E0F7-6EEA-995019F0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CADB-BA35-41AE-8974-0EC071A70065}" type="datetimeFigureOut">
              <a:rPr lang="es-MX" smtClean="0"/>
              <a:t>16/02/2025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829819-C7C7-6EDE-FD8D-30CE54F1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35BF34-885E-2B9F-BCCE-D081312D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AB00-7B8C-4D05-B2FF-A0F59638C0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382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483AA-D437-D86D-E1AC-ECD25451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813B2E-2832-E1D5-626B-A0BE7794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CADB-BA35-41AE-8974-0EC071A70065}" type="datetimeFigureOut">
              <a:rPr lang="es-MX" smtClean="0"/>
              <a:t>16/02/2025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D06398-3657-DBCF-76A2-6BAAF2F56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491EEF-41F8-C3EE-97FF-AAE89262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AB00-7B8C-4D05-B2FF-A0F59638C0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710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78EB44-EE75-05BB-3EF4-98CF691B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CADB-BA35-41AE-8974-0EC071A70065}" type="datetimeFigureOut">
              <a:rPr lang="es-MX" smtClean="0"/>
              <a:t>16/02/2025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7BFF8D-D5D7-68FF-935D-23ED2AC9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219125-95AE-FABE-0C1D-4C6AF8DE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AB00-7B8C-4D05-B2FF-A0F59638C0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60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62C10-7D6E-943A-EBA0-E23056244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F609F7-2F6D-1E83-61AA-3E4B5F76E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434A57-80DA-D847-0327-8181AD7C3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C63443-8FFD-57B3-A43D-B8C1B917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CADB-BA35-41AE-8974-0EC071A70065}" type="datetimeFigureOut">
              <a:rPr lang="es-MX" smtClean="0"/>
              <a:t>16/02/2025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889C6C-7E85-116F-7EED-98A0948C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E5E90E-85B6-A67F-5EC4-C16ECA74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AB00-7B8C-4D05-B2FF-A0F59638C0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51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F033D-7E1C-EBEB-F6DF-4DF32772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85C2863-3E84-1BE3-420F-D4B1F5FA7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7B9F59-8FF8-B05C-5E89-AF2F7C334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7AF1A0-5D67-010E-3919-557D2D77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CADB-BA35-41AE-8974-0EC071A70065}" type="datetimeFigureOut">
              <a:rPr lang="es-MX" smtClean="0"/>
              <a:t>16/02/2025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9AD864-F3FD-5A35-1B2E-5677CCD5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11AE14-69FF-C37F-FABE-574D481A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AB00-7B8C-4D05-B2FF-A0F59638C0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180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A4BA025-DBA7-3C0F-6EB7-D21622CE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5B75B5-5C6F-6232-2C27-56E4F30D5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7D1A67-BBF1-9994-8FF5-B26DB3B07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DFCADB-BA35-41AE-8974-0EC071A70065}" type="datetimeFigureOut">
              <a:rPr lang="es-MX" smtClean="0"/>
              <a:t>16/02/2025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C3C194-D55A-B367-4C66-72A2DA1E0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683E95-E6D9-195C-C0AA-CBB43835E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73AB00-7B8C-4D05-B2FF-A0F59638C0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505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C1A80-1730-D6E2-4B19-60FC09F989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62A387-2947-9030-8BB9-AE148D341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DD20E8B-01FA-7A7B-79DE-677143F6F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9" y="0"/>
            <a:ext cx="12137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9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6540B-DDAD-6574-7C00-B07C33A7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B0C867-DB2F-C590-F2C2-5DB0E8E8B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1249CC-A8F2-0A25-C14B-16A39BFAD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19"/>
            <a:ext cx="12192000" cy="665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7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CBD96-5F67-863F-A94E-2DF2B47B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A1179F-E7A7-04FF-DCC2-5F7F211BC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362F46-CC36-86D2-014F-C2420A466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50"/>
            <a:ext cx="12192000" cy="676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8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D808A-AB1F-6EAB-344B-B7E5AF88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A8F008-4637-0A21-4274-97AEE2FB0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61AABC-5E70-FA9D-9150-6E7485D48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85"/>
            <a:ext cx="12192000" cy="681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2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09043-2B44-7F3A-2CEA-54AA764B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3A2D3-979A-BFAD-18B4-90DF548B2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4A854E-94BE-412A-312D-A4870CCA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2" y="0"/>
            <a:ext cx="12164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3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3FB14-AAF1-F2CD-D1A8-AD1EEA1C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81CFA0-033F-D7DB-B5EE-D3C9B65C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6673FE-759B-50A2-4F5C-11DCBAC7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57" t="-484" b="1"/>
          <a:stretch/>
        </p:blipFill>
        <p:spPr>
          <a:xfrm>
            <a:off x="0" y="0"/>
            <a:ext cx="12192000" cy="745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1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F9CEB-EE9A-43A2-BF95-02B4B855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9E0BB6-73AF-5A23-3764-90D18ED17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DB17CC-F3A0-405F-1A36-53143E1D60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98"/>
          <a:stretch/>
        </p:blipFill>
        <p:spPr>
          <a:xfrm>
            <a:off x="-68094" y="31229"/>
            <a:ext cx="12260093" cy="745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14B21-78D2-F0BE-9AFC-163D280B5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F6653-3A6C-1A97-B170-B8D9F24F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B81D1F-4D62-3EF1-4AA9-4FB62F3603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39" r="718"/>
          <a:stretch/>
        </p:blipFill>
        <p:spPr>
          <a:xfrm>
            <a:off x="0" y="0"/>
            <a:ext cx="12192000" cy="711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8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1ECB7-B68B-1E1F-562D-1147E31D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F29496-AC85-7445-21D0-C25AFB200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02FDE8-AEAF-8A20-67B8-DB90F2E6F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0"/>
            <a:ext cx="12070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1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BEFB2-172A-C830-9595-B083BADC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935BD9-0938-3926-9C5E-EFE23510C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19A2C9-065F-5F1F-FAFE-A24E74CC6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0740" y="0"/>
            <a:ext cx="12486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5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98C1B-6636-E0D4-1421-59FC7D0D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A0B7A5-40BB-E0BE-59F3-49424F721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FA1063-E0B0-C8C2-6082-F6A4F5F4B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254"/>
            <a:ext cx="12192000" cy="67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5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BE309-528D-AB17-C9CE-CD952904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7D9E94-E711-9663-3140-B5235F35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33004E-BED0-C510-33E4-054C21783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262"/>
            <a:ext cx="12192000" cy="662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594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Panorámica</PresentationFormat>
  <Paragraphs>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Nayar Samano Reyes</dc:creator>
  <cp:lastModifiedBy>Jordan Nayar Samano Reyes</cp:lastModifiedBy>
  <cp:revision>1</cp:revision>
  <dcterms:created xsi:type="dcterms:W3CDTF">2025-02-16T18:26:48Z</dcterms:created>
  <dcterms:modified xsi:type="dcterms:W3CDTF">2025-02-16T18:34:58Z</dcterms:modified>
</cp:coreProperties>
</file>