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8" r:id="rId4"/>
    <p:sldId id="268" r:id="rId5"/>
    <p:sldId id="269" r:id="rId6"/>
    <p:sldId id="270" r:id="rId7"/>
    <p:sldId id="271" r:id="rId8"/>
    <p:sldId id="272" r:id="rId9"/>
    <p:sldId id="273" r:id="rId10"/>
    <p:sldId id="274" r:id="rId11"/>
    <p:sldId id="275"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0A488-CEAB-4DD4-95B5-9B470473B7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44DCF1-8503-45C2-B87D-151D433B4E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32548F-38AC-4693-853F-A5854CA9F1B7}"/>
              </a:ext>
            </a:extLst>
          </p:cNvPr>
          <p:cNvSpPr>
            <a:spLocks noGrp="1"/>
          </p:cNvSpPr>
          <p:nvPr>
            <p:ph type="dt" sz="half" idx="10"/>
          </p:nvPr>
        </p:nvSpPr>
        <p:spPr/>
        <p:txBody>
          <a:bodyPr/>
          <a:lstStyle/>
          <a:p>
            <a:fld id="{E38A9BA1-486D-48D2-B070-5E5E1146B392}" type="datetimeFigureOut">
              <a:rPr lang="en-US" smtClean="0"/>
              <a:t>9/29/2020</a:t>
            </a:fld>
            <a:endParaRPr lang="en-US" dirty="0"/>
          </a:p>
        </p:txBody>
      </p:sp>
      <p:sp>
        <p:nvSpPr>
          <p:cNvPr id="5" name="Footer Placeholder 4">
            <a:extLst>
              <a:ext uri="{FF2B5EF4-FFF2-40B4-BE49-F238E27FC236}">
                <a16:creationId xmlns:a16="http://schemas.microsoft.com/office/drawing/2014/main" id="{F94E355C-170F-471F-AB3D-195CFECF831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2342CFF-7882-42D6-8473-CBBDB5CE9D4F}"/>
              </a:ext>
            </a:extLst>
          </p:cNvPr>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1165524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3BF9-02BA-4801-9190-35D6CD32BD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F96CF-B4F0-4051-A420-81C93160A9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0CFE19-F63A-477B-81CE-C6640B715590}"/>
              </a:ext>
            </a:extLst>
          </p:cNvPr>
          <p:cNvSpPr>
            <a:spLocks noGrp="1"/>
          </p:cNvSpPr>
          <p:nvPr>
            <p:ph type="dt" sz="half" idx="10"/>
          </p:nvPr>
        </p:nvSpPr>
        <p:spPr/>
        <p:txBody>
          <a:bodyPr/>
          <a:lstStyle/>
          <a:p>
            <a:fld id="{E38A9BA1-486D-48D2-B070-5E5E1146B392}" type="datetimeFigureOut">
              <a:rPr lang="en-US" smtClean="0"/>
              <a:t>9/29/2020</a:t>
            </a:fld>
            <a:endParaRPr lang="en-US" dirty="0"/>
          </a:p>
        </p:txBody>
      </p:sp>
      <p:sp>
        <p:nvSpPr>
          <p:cNvPr id="5" name="Footer Placeholder 4">
            <a:extLst>
              <a:ext uri="{FF2B5EF4-FFF2-40B4-BE49-F238E27FC236}">
                <a16:creationId xmlns:a16="http://schemas.microsoft.com/office/drawing/2014/main" id="{7B548847-7FEE-46E8-B55E-04463A9BDE2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6486FC-B153-46A9-AF1C-BABBDC7014F1}"/>
              </a:ext>
            </a:extLst>
          </p:cNvPr>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873820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0E662F-C929-4DB5-A504-499E011232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592CFB-AC64-4544-AC0B-287C5BD164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1E0DCB-A254-4858-8975-4E822F2BA110}"/>
              </a:ext>
            </a:extLst>
          </p:cNvPr>
          <p:cNvSpPr>
            <a:spLocks noGrp="1"/>
          </p:cNvSpPr>
          <p:nvPr>
            <p:ph type="dt" sz="half" idx="10"/>
          </p:nvPr>
        </p:nvSpPr>
        <p:spPr/>
        <p:txBody>
          <a:bodyPr/>
          <a:lstStyle/>
          <a:p>
            <a:fld id="{E38A9BA1-486D-48D2-B070-5E5E1146B392}" type="datetimeFigureOut">
              <a:rPr lang="en-US" smtClean="0"/>
              <a:t>9/29/2020</a:t>
            </a:fld>
            <a:endParaRPr lang="en-US" dirty="0"/>
          </a:p>
        </p:txBody>
      </p:sp>
      <p:sp>
        <p:nvSpPr>
          <p:cNvPr id="5" name="Footer Placeholder 4">
            <a:extLst>
              <a:ext uri="{FF2B5EF4-FFF2-40B4-BE49-F238E27FC236}">
                <a16:creationId xmlns:a16="http://schemas.microsoft.com/office/drawing/2014/main" id="{E5DF8EC4-94A4-440D-8E9B-FA713868FF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77A4FF-8DFD-42CC-895B-7EF32E7B94C6}"/>
              </a:ext>
            </a:extLst>
          </p:cNvPr>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346296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72686-6FF1-47C0-80FC-67A2C7BA19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F094DC-43AC-424C-83F5-EB0D455C9D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5802C1-E19A-4931-9FB1-CBA6AE5C1BAE}"/>
              </a:ext>
            </a:extLst>
          </p:cNvPr>
          <p:cNvSpPr>
            <a:spLocks noGrp="1"/>
          </p:cNvSpPr>
          <p:nvPr>
            <p:ph type="dt" sz="half" idx="10"/>
          </p:nvPr>
        </p:nvSpPr>
        <p:spPr/>
        <p:txBody>
          <a:bodyPr/>
          <a:lstStyle/>
          <a:p>
            <a:fld id="{E38A9BA1-486D-48D2-B070-5E5E1146B392}" type="datetimeFigureOut">
              <a:rPr lang="en-US" smtClean="0"/>
              <a:t>9/29/2020</a:t>
            </a:fld>
            <a:endParaRPr lang="en-US" dirty="0"/>
          </a:p>
        </p:txBody>
      </p:sp>
      <p:sp>
        <p:nvSpPr>
          <p:cNvPr id="5" name="Footer Placeholder 4">
            <a:extLst>
              <a:ext uri="{FF2B5EF4-FFF2-40B4-BE49-F238E27FC236}">
                <a16:creationId xmlns:a16="http://schemas.microsoft.com/office/drawing/2014/main" id="{4C1FA23C-AF29-4876-AC92-54D0506E65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DDEF00-E4C3-4089-92C8-674E5254661D}"/>
              </a:ext>
            </a:extLst>
          </p:cNvPr>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282117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4DE4-1DD1-4DCF-99A1-11E116A725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7FC141-0652-445A-91F4-6B7D62BA39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15E5A0-2740-46EA-9F5B-62F5E7506A4D}"/>
              </a:ext>
            </a:extLst>
          </p:cNvPr>
          <p:cNvSpPr>
            <a:spLocks noGrp="1"/>
          </p:cNvSpPr>
          <p:nvPr>
            <p:ph type="dt" sz="half" idx="10"/>
          </p:nvPr>
        </p:nvSpPr>
        <p:spPr/>
        <p:txBody>
          <a:bodyPr/>
          <a:lstStyle/>
          <a:p>
            <a:fld id="{E38A9BA1-486D-48D2-B070-5E5E1146B392}" type="datetimeFigureOut">
              <a:rPr lang="en-US" smtClean="0"/>
              <a:t>9/29/2020</a:t>
            </a:fld>
            <a:endParaRPr lang="en-US" dirty="0"/>
          </a:p>
        </p:txBody>
      </p:sp>
      <p:sp>
        <p:nvSpPr>
          <p:cNvPr id="5" name="Footer Placeholder 4">
            <a:extLst>
              <a:ext uri="{FF2B5EF4-FFF2-40B4-BE49-F238E27FC236}">
                <a16:creationId xmlns:a16="http://schemas.microsoft.com/office/drawing/2014/main" id="{3716DD24-84A7-4CB6-8DB0-0FE4DBE6AA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12C223-E8F5-4155-B2C1-8D9507E89423}"/>
              </a:ext>
            </a:extLst>
          </p:cNvPr>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126005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0B855-DB6A-4FAA-BA06-B8D77D7986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BC5B22-22F5-4EC7-A39A-8F226003C3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E10EB9-AA0E-45E1-8AAD-6338412062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5663B5-42A3-46BC-9DE7-F4101455A896}"/>
              </a:ext>
            </a:extLst>
          </p:cNvPr>
          <p:cNvSpPr>
            <a:spLocks noGrp="1"/>
          </p:cNvSpPr>
          <p:nvPr>
            <p:ph type="dt" sz="half" idx="10"/>
          </p:nvPr>
        </p:nvSpPr>
        <p:spPr/>
        <p:txBody>
          <a:bodyPr/>
          <a:lstStyle/>
          <a:p>
            <a:fld id="{E38A9BA1-486D-48D2-B070-5E5E1146B392}" type="datetimeFigureOut">
              <a:rPr lang="en-US" smtClean="0"/>
              <a:t>9/29/2020</a:t>
            </a:fld>
            <a:endParaRPr lang="en-US" dirty="0"/>
          </a:p>
        </p:txBody>
      </p:sp>
      <p:sp>
        <p:nvSpPr>
          <p:cNvPr id="6" name="Footer Placeholder 5">
            <a:extLst>
              <a:ext uri="{FF2B5EF4-FFF2-40B4-BE49-F238E27FC236}">
                <a16:creationId xmlns:a16="http://schemas.microsoft.com/office/drawing/2014/main" id="{4ECE692F-E190-466C-B4C3-406D64E06FC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F60C69-8BB3-4DDB-B38E-9938E29D98FB}"/>
              </a:ext>
            </a:extLst>
          </p:cNvPr>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3262028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70A31-8FCA-4694-9559-22C0FCF3F4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18C042-C709-4421-AFFC-4C6DB2A80C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C6472B-BC6C-45E5-B786-1BB8413DCE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882D4A-D582-4221-BFF5-7077508997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0A6472-A563-4D14-B42B-4A7A845794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D9DFEA-B2B4-41B0-A467-67FB0131AA43}"/>
              </a:ext>
            </a:extLst>
          </p:cNvPr>
          <p:cNvSpPr>
            <a:spLocks noGrp="1"/>
          </p:cNvSpPr>
          <p:nvPr>
            <p:ph type="dt" sz="half" idx="10"/>
          </p:nvPr>
        </p:nvSpPr>
        <p:spPr/>
        <p:txBody>
          <a:bodyPr/>
          <a:lstStyle/>
          <a:p>
            <a:fld id="{E38A9BA1-486D-48D2-B070-5E5E1146B392}" type="datetimeFigureOut">
              <a:rPr lang="en-US" smtClean="0"/>
              <a:t>9/29/2020</a:t>
            </a:fld>
            <a:endParaRPr lang="en-US" dirty="0"/>
          </a:p>
        </p:txBody>
      </p:sp>
      <p:sp>
        <p:nvSpPr>
          <p:cNvPr id="8" name="Footer Placeholder 7">
            <a:extLst>
              <a:ext uri="{FF2B5EF4-FFF2-40B4-BE49-F238E27FC236}">
                <a16:creationId xmlns:a16="http://schemas.microsoft.com/office/drawing/2014/main" id="{D8E90844-B7D9-4196-AF84-135735AD76A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565BAD6-A591-4C5F-8536-2606E7E2DE8D}"/>
              </a:ext>
            </a:extLst>
          </p:cNvPr>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1451760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AE315-E0EA-4A90-B955-B3E2A5E8BB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8C583C-1A3E-4914-9E66-1BDF5D6E4131}"/>
              </a:ext>
            </a:extLst>
          </p:cNvPr>
          <p:cNvSpPr>
            <a:spLocks noGrp="1"/>
          </p:cNvSpPr>
          <p:nvPr>
            <p:ph type="dt" sz="half" idx="10"/>
          </p:nvPr>
        </p:nvSpPr>
        <p:spPr/>
        <p:txBody>
          <a:bodyPr/>
          <a:lstStyle/>
          <a:p>
            <a:fld id="{E38A9BA1-486D-48D2-B070-5E5E1146B392}" type="datetimeFigureOut">
              <a:rPr lang="en-US" smtClean="0"/>
              <a:t>9/29/2020</a:t>
            </a:fld>
            <a:endParaRPr lang="en-US" dirty="0"/>
          </a:p>
        </p:txBody>
      </p:sp>
      <p:sp>
        <p:nvSpPr>
          <p:cNvPr id="4" name="Footer Placeholder 3">
            <a:extLst>
              <a:ext uri="{FF2B5EF4-FFF2-40B4-BE49-F238E27FC236}">
                <a16:creationId xmlns:a16="http://schemas.microsoft.com/office/drawing/2014/main" id="{8D01770A-09B0-4996-B17F-7DFB0E42CA8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3B32C0B-2EE6-4F89-B16B-E021D1595F82}"/>
              </a:ext>
            </a:extLst>
          </p:cNvPr>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421791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490F39-D203-4404-A0E7-1BD6A94E3FAA}"/>
              </a:ext>
            </a:extLst>
          </p:cNvPr>
          <p:cNvSpPr>
            <a:spLocks noGrp="1"/>
          </p:cNvSpPr>
          <p:nvPr>
            <p:ph type="dt" sz="half" idx="10"/>
          </p:nvPr>
        </p:nvSpPr>
        <p:spPr/>
        <p:txBody>
          <a:bodyPr/>
          <a:lstStyle/>
          <a:p>
            <a:fld id="{E38A9BA1-486D-48D2-B070-5E5E1146B392}" type="datetimeFigureOut">
              <a:rPr lang="en-US" smtClean="0"/>
              <a:t>9/29/2020</a:t>
            </a:fld>
            <a:endParaRPr lang="en-US" dirty="0"/>
          </a:p>
        </p:txBody>
      </p:sp>
      <p:sp>
        <p:nvSpPr>
          <p:cNvPr id="3" name="Footer Placeholder 2">
            <a:extLst>
              <a:ext uri="{FF2B5EF4-FFF2-40B4-BE49-F238E27FC236}">
                <a16:creationId xmlns:a16="http://schemas.microsoft.com/office/drawing/2014/main" id="{18BF7D5A-D8B3-4599-89C4-DD23EB808B3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E70211C-757A-41B1-BAFD-5C36BF7961F5}"/>
              </a:ext>
            </a:extLst>
          </p:cNvPr>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4126105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691CF-656A-45CE-8B42-29231D4C7A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D6CE8A-CDE0-4E25-B73A-83D516ECBB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EEDF84-2F58-4C64-8B37-177641A8F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7AF02B-2AA2-4CD5-9C20-ECD51A683B8F}"/>
              </a:ext>
            </a:extLst>
          </p:cNvPr>
          <p:cNvSpPr>
            <a:spLocks noGrp="1"/>
          </p:cNvSpPr>
          <p:nvPr>
            <p:ph type="dt" sz="half" idx="10"/>
          </p:nvPr>
        </p:nvSpPr>
        <p:spPr/>
        <p:txBody>
          <a:bodyPr/>
          <a:lstStyle/>
          <a:p>
            <a:fld id="{E38A9BA1-486D-48D2-B070-5E5E1146B392}" type="datetimeFigureOut">
              <a:rPr lang="en-US" smtClean="0"/>
              <a:t>9/29/2020</a:t>
            </a:fld>
            <a:endParaRPr lang="en-US" dirty="0"/>
          </a:p>
        </p:txBody>
      </p:sp>
      <p:sp>
        <p:nvSpPr>
          <p:cNvPr id="6" name="Footer Placeholder 5">
            <a:extLst>
              <a:ext uri="{FF2B5EF4-FFF2-40B4-BE49-F238E27FC236}">
                <a16:creationId xmlns:a16="http://schemas.microsoft.com/office/drawing/2014/main" id="{980C1A14-A716-47FF-87BC-B084FB014BE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8F8069-DBE1-4671-ACAE-4B9865233B22}"/>
              </a:ext>
            </a:extLst>
          </p:cNvPr>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3473204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0542F-682F-458E-BA4C-1C32FB9BC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501AE6-457A-4788-AC3B-C6E55C3D93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7AB1188-2173-4EE6-9844-1CE76F7362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E83821-F6CC-405A-BE80-8F7FA30BA258}"/>
              </a:ext>
            </a:extLst>
          </p:cNvPr>
          <p:cNvSpPr>
            <a:spLocks noGrp="1"/>
          </p:cNvSpPr>
          <p:nvPr>
            <p:ph type="dt" sz="half" idx="10"/>
          </p:nvPr>
        </p:nvSpPr>
        <p:spPr/>
        <p:txBody>
          <a:bodyPr/>
          <a:lstStyle/>
          <a:p>
            <a:fld id="{E38A9BA1-486D-48D2-B070-5E5E1146B392}" type="datetimeFigureOut">
              <a:rPr lang="en-US" smtClean="0"/>
              <a:t>9/29/2020</a:t>
            </a:fld>
            <a:endParaRPr lang="en-US" dirty="0"/>
          </a:p>
        </p:txBody>
      </p:sp>
      <p:sp>
        <p:nvSpPr>
          <p:cNvPr id="6" name="Footer Placeholder 5">
            <a:extLst>
              <a:ext uri="{FF2B5EF4-FFF2-40B4-BE49-F238E27FC236}">
                <a16:creationId xmlns:a16="http://schemas.microsoft.com/office/drawing/2014/main" id="{73337BA7-F182-46C4-94BB-C4CF36B938E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D3AF978-09F9-4308-A55F-61A6CD3B3371}"/>
              </a:ext>
            </a:extLst>
          </p:cNvPr>
          <p:cNvSpPr>
            <a:spLocks noGrp="1"/>
          </p:cNvSpPr>
          <p:nvPr>
            <p:ph type="sldNum" sz="quarter" idx="12"/>
          </p:nvPr>
        </p:nvSpPr>
        <p:spPr/>
        <p:txBody>
          <a:bodyPr/>
          <a:lstStyle/>
          <a:p>
            <a:fld id="{D02B98DD-4366-45B0-9E35-17F933ED23D2}" type="slidenum">
              <a:rPr lang="en-US" smtClean="0"/>
              <a:t>‹#›</a:t>
            </a:fld>
            <a:endParaRPr lang="en-US" dirty="0"/>
          </a:p>
        </p:txBody>
      </p:sp>
    </p:spTree>
    <p:extLst>
      <p:ext uri="{BB962C8B-B14F-4D97-AF65-F5344CB8AC3E}">
        <p14:creationId xmlns:p14="http://schemas.microsoft.com/office/powerpoint/2010/main" val="2731072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303D2D-948F-4BF0-B74F-1CE63B5458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58AE1C-DFC8-4F9A-884A-2CBB3199A1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5D5E5C-1344-4CC5-A521-69FA647585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A9BA1-486D-48D2-B070-5E5E1146B392}" type="datetimeFigureOut">
              <a:rPr lang="en-US" smtClean="0"/>
              <a:t>9/29/2020</a:t>
            </a:fld>
            <a:endParaRPr lang="en-US" dirty="0"/>
          </a:p>
        </p:txBody>
      </p:sp>
      <p:sp>
        <p:nvSpPr>
          <p:cNvPr id="5" name="Footer Placeholder 4">
            <a:extLst>
              <a:ext uri="{FF2B5EF4-FFF2-40B4-BE49-F238E27FC236}">
                <a16:creationId xmlns:a16="http://schemas.microsoft.com/office/drawing/2014/main" id="{94FA8D41-05CA-4037-9998-EE971136FA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253C60-5EA6-4EFF-9CEC-F3C82C76A8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2B98DD-4366-45B0-9E35-17F933ED23D2}" type="slidenum">
              <a:rPr lang="en-US" smtClean="0"/>
              <a:t>‹#›</a:t>
            </a:fld>
            <a:endParaRPr lang="en-US" dirty="0"/>
          </a:p>
        </p:txBody>
      </p:sp>
    </p:spTree>
    <p:extLst>
      <p:ext uri="{BB962C8B-B14F-4D97-AF65-F5344CB8AC3E}">
        <p14:creationId xmlns:p14="http://schemas.microsoft.com/office/powerpoint/2010/main" val="2179133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DA115-69D5-486D-84EC-30AEF7993641}"/>
              </a:ext>
            </a:extLst>
          </p:cNvPr>
          <p:cNvSpPr>
            <a:spLocks noGrp="1"/>
          </p:cNvSpPr>
          <p:nvPr>
            <p:ph type="ctrTitle"/>
          </p:nvPr>
        </p:nvSpPr>
        <p:spPr>
          <a:xfrm>
            <a:off x="1524000" y="1400656"/>
            <a:ext cx="9144000" cy="1655762"/>
          </a:xfrm>
        </p:spPr>
        <p:txBody>
          <a:bodyPr>
            <a:normAutofit fontScale="90000"/>
          </a:bodyPr>
          <a:lstStyle/>
          <a:p>
            <a:r>
              <a:rPr lang="en-US" dirty="0"/>
              <a:t>MSU Data Analytics Boot Camp</a:t>
            </a:r>
            <a:br>
              <a:rPr lang="en-US" dirty="0"/>
            </a:br>
            <a:r>
              <a:rPr lang="en-US" dirty="0"/>
              <a:t>Project I </a:t>
            </a:r>
          </a:p>
        </p:txBody>
      </p:sp>
      <p:sp>
        <p:nvSpPr>
          <p:cNvPr id="3" name="Subtitle 2">
            <a:extLst>
              <a:ext uri="{FF2B5EF4-FFF2-40B4-BE49-F238E27FC236}">
                <a16:creationId xmlns:a16="http://schemas.microsoft.com/office/drawing/2014/main" id="{B811FEB6-1CD4-4214-B41E-0B40F838C339}"/>
              </a:ext>
            </a:extLst>
          </p:cNvPr>
          <p:cNvSpPr>
            <a:spLocks noGrp="1"/>
          </p:cNvSpPr>
          <p:nvPr>
            <p:ph type="subTitle" idx="1"/>
          </p:nvPr>
        </p:nvSpPr>
        <p:spPr>
          <a:xfrm>
            <a:off x="1524000" y="3681550"/>
            <a:ext cx="9144000" cy="890449"/>
          </a:xfrm>
        </p:spPr>
        <p:txBody>
          <a:bodyPr>
            <a:normAutofit/>
          </a:bodyPr>
          <a:lstStyle/>
          <a:p>
            <a:r>
              <a:rPr lang="en-US" sz="4800" dirty="0"/>
              <a:t>Beer Review Analysis</a:t>
            </a:r>
          </a:p>
        </p:txBody>
      </p:sp>
    </p:spTree>
    <p:extLst>
      <p:ext uri="{BB962C8B-B14F-4D97-AF65-F5344CB8AC3E}">
        <p14:creationId xmlns:p14="http://schemas.microsoft.com/office/powerpoint/2010/main" val="3471026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EB1CF4-E9BE-4D99-BBE1-29D7DF760FD5}"/>
              </a:ext>
            </a:extLst>
          </p:cNvPr>
          <p:cNvSpPr txBox="1"/>
          <p:nvPr/>
        </p:nvSpPr>
        <p:spPr>
          <a:xfrm>
            <a:off x="1066800" y="543339"/>
            <a:ext cx="10084904" cy="3046988"/>
          </a:xfrm>
          <a:prstGeom prst="rect">
            <a:avLst/>
          </a:prstGeom>
          <a:noFill/>
        </p:spPr>
        <p:txBody>
          <a:bodyPr wrap="square" rtlCol="0">
            <a:spAutoFit/>
          </a:bodyPr>
          <a:lstStyle/>
          <a:p>
            <a:r>
              <a:rPr lang="en-US" sz="3200" dirty="0"/>
              <a:t>Abc:</a:t>
            </a:r>
          </a:p>
          <a:p>
            <a:pPr marL="457200" indent="-457200">
              <a:buFont typeface="Arial" panose="020B0604020202020204" pitchFamily="34" charset="0"/>
              <a:buChar char="•"/>
            </a:pPr>
            <a:r>
              <a:rPr lang="en-US" sz="3200" dirty="0"/>
              <a:t>X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Y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Z </a:t>
            </a:r>
          </a:p>
        </p:txBody>
      </p:sp>
    </p:spTree>
    <p:extLst>
      <p:ext uri="{BB962C8B-B14F-4D97-AF65-F5344CB8AC3E}">
        <p14:creationId xmlns:p14="http://schemas.microsoft.com/office/powerpoint/2010/main" val="368510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EB1CF4-E9BE-4D99-BBE1-29D7DF760FD5}"/>
              </a:ext>
            </a:extLst>
          </p:cNvPr>
          <p:cNvSpPr txBox="1"/>
          <p:nvPr/>
        </p:nvSpPr>
        <p:spPr>
          <a:xfrm>
            <a:off x="1066800" y="543339"/>
            <a:ext cx="10084904" cy="3046988"/>
          </a:xfrm>
          <a:prstGeom prst="rect">
            <a:avLst/>
          </a:prstGeom>
          <a:noFill/>
        </p:spPr>
        <p:txBody>
          <a:bodyPr wrap="square" rtlCol="0">
            <a:spAutoFit/>
          </a:bodyPr>
          <a:lstStyle/>
          <a:p>
            <a:r>
              <a:rPr lang="en-US" sz="3200" dirty="0"/>
              <a:t>Abc:</a:t>
            </a:r>
          </a:p>
          <a:p>
            <a:pPr marL="457200" indent="-457200">
              <a:buFont typeface="Arial" panose="020B0604020202020204" pitchFamily="34" charset="0"/>
              <a:buChar char="•"/>
            </a:pPr>
            <a:r>
              <a:rPr lang="en-US" sz="3200" dirty="0"/>
              <a:t>X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Y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Z </a:t>
            </a:r>
          </a:p>
        </p:txBody>
      </p:sp>
    </p:spTree>
    <p:extLst>
      <p:ext uri="{BB962C8B-B14F-4D97-AF65-F5344CB8AC3E}">
        <p14:creationId xmlns:p14="http://schemas.microsoft.com/office/powerpoint/2010/main" val="2376539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EB1CF4-E9BE-4D99-BBE1-29D7DF760FD5}"/>
              </a:ext>
            </a:extLst>
          </p:cNvPr>
          <p:cNvSpPr txBox="1"/>
          <p:nvPr/>
        </p:nvSpPr>
        <p:spPr>
          <a:xfrm>
            <a:off x="1066800" y="543339"/>
            <a:ext cx="10084904" cy="3046988"/>
          </a:xfrm>
          <a:prstGeom prst="rect">
            <a:avLst/>
          </a:prstGeom>
          <a:noFill/>
        </p:spPr>
        <p:txBody>
          <a:bodyPr wrap="square" rtlCol="0">
            <a:spAutoFit/>
          </a:bodyPr>
          <a:lstStyle/>
          <a:p>
            <a:r>
              <a:rPr lang="en-US" sz="3200" dirty="0"/>
              <a:t>Abc:</a:t>
            </a:r>
          </a:p>
          <a:p>
            <a:pPr marL="457200" indent="-457200">
              <a:buFont typeface="Arial" panose="020B0604020202020204" pitchFamily="34" charset="0"/>
              <a:buChar char="•"/>
            </a:pPr>
            <a:r>
              <a:rPr lang="en-US" sz="3200" dirty="0"/>
              <a:t>X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Y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Z </a:t>
            </a:r>
          </a:p>
        </p:txBody>
      </p:sp>
    </p:spTree>
    <p:extLst>
      <p:ext uri="{BB962C8B-B14F-4D97-AF65-F5344CB8AC3E}">
        <p14:creationId xmlns:p14="http://schemas.microsoft.com/office/powerpoint/2010/main" val="1267004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428F5-7300-4976-8564-0E3327B03438}"/>
              </a:ext>
            </a:extLst>
          </p:cNvPr>
          <p:cNvSpPr txBox="1"/>
          <p:nvPr/>
        </p:nvSpPr>
        <p:spPr>
          <a:xfrm>
            <a:off x="1066800" y="530087"/>
            <a:ext cx="10084904" cy="8956298"/>
          </a:xfrm>
          <a:prstGeom prst="rect">
            <a:avLst/>
          </a:prstGeom>
          <a:noFill/>
        </p:spPr>
        <p:txBody>
          <a:bodyPr wrap="square" rtlCol="0">
            <a:spAutoFit/>
          </a:bodyPr>
          <a:lstStyle/>
          <a:p>
            <a:r>
              <a:rPr lang="en-US" sz="3200" dirty="0"/>
              <a:t>Project Title: Beer Review Analysis</a:t>
            </a:r>
          </a:p>
          <a:p>
            <a:pPr marL="457200" indent="-457200">
              <a:buFont typeface="Arial" panose="020B0604020202020204" pitchFamily="34" charset="0"/>
              <a:buChar char="•"/>
            </a:pPr>
            <a:endParaRPr lang="en-US" sz="3200" dirty="0"/>
          </a:p>
          <a:p>
            <a:r>
              <a:rPr lang="en-US" sz="3200" dirty="0"/>
              <a:t>Team Members: Jordan Schafer, Steve Freeland</a:t>
            </a:r>
          </a:p>
          <a:p>
            <a:endParaRPr lang="en-US" sz="3200" dirty="0"/>
          </a:p>
          <a:p>
            <a:r>
              <a:rPr lang="en-US" sz="3200" dirty="0"/>
              <a:t>Project Description: Look through beer reviews and try to find trends</a:t>
            </a:r>
          </a:p>
          <a:p>
            <a:endParaRPr lang="en-US" sz="3200" dirty="0"/>
          </a:p>
          <a:p>
            <a:r>
              <a:rPr lang="en-US" sz="3200" dirty="0"/>
              <a:t>Research Questions to Answer: What is best beer in each review category, Is there correlation between review types and overall review, Popularity within US, Most popular outside of US, ANOVA comparing most common beer types to see if significant differences exist, Heatmap of popular breweries</a:t>
            </a:r>
          </a:p>
          <a:p>
            <a:endParaRPr lang="en-US" sz="3200" dirty="0"/>
          </a:p>
          <a:p>
            <a:r>
              <a:rPr lang="en-US" sz="3200" dirty="0"/>
              <a:t>Datasets to be Used: one set, Google Places API for places</a:t>
            </a:r>
          </a:p>
          <a:p>
            <a:endParaRPr lang="en-US" sz="3200" dirty="0"/>
          </a:p>
          <a:p>
            <a:r>
              <a:rPr lang="en-US" sz="3200" dirty="0"/>
              <a:t>Task Ownership: JS data cleaning and x, scatter plots</a:t>
            </a:r>
          </a:p>
          <a:p>
            <a:endParaRPr lang="en-US" sz="3200" dirty="0"/>
          </a:p>
        </p:txBody>
      </p:sp>
    </p:spTree>
    <p:extLst>
      <p:ext uri="{BB962C8B-B14F-4D97-AF65-F5344CB8AC3E}">
        <p14:creationId xmlns:p14="http://schemas.microsoft.com/office/powerpoint/2010/main" val="2695462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EB1CF4-E9BE-4D99-BBE1-29D7DF760FD5}"/>
              </a:ext>
            </a:extLst>
          </p:cNvPr>
          <p:cNvSpPr txBox="1"/>
          <p:nvPr/>
        </p:nvSpPr>
        <p:spPr>
          <a:xfrm>
            <a:off x="1066800" y="543339"/>
            <a:ext cx="10084904" cy="6001643"/>
          </a:xfrm>
          <a:prstGeom prst="rect">
            <a:avLst/>
          </a:prstGeom>
          <a:noFill/>
        </p:spPr>
        <p:txBody>
          <a:bodyPr wrap="square" rtlCol="0">
            <a:spAutoFit/>
          </a:bodyPr>
          <a:lstStyle/>
          <a:p>
            <a:r>
              <a:rPr lang="en-US" sz="3200" dirty="0"/>
              <a:t>Development Requirements:</a:t>
            </a:r>
          </a:p>
          <a:p>
            <a:pPr marL="457200" indent="-457200">
              <a:buFont typeface="Arial" panose="020B0604020202020204" pitchFamily="34" charset="0"/>
              <a:buChar char="•"/>
            </a:pPr>
            <a:r>
              <a:rPr lang="en-US" sz="3200" dirty="0"/>
              <a:t>Use Pandas to clean and format your dataset(s).</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Create a Jupyter Notebook describing the data exploration and cleanup process.</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Create a Jupyter Notebook illustrating the final data analysis.</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Use Matplotlib to create a total of 6-8 visualizations of your data (ideally, at least 2 per “question” you ask of your data) </a:t>
            </a:r>
          </a:p>
        </p:txBody>
      </p:sp>
    </p:spTree>
    <p:extLst>
      <p:ext uri="{BB962C8B-B14F-4D97-AF65-F5344CB8AC3E}">
        <p14:creationId xmlns:p14="http://schemas.microsoft.com/office/powerpoint/2010/main" val="1507597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EB1CF4-E9BE-4D99-BBE1-29D7DF760FD5}"/>
              </a:ext>
            </a:extLst>
          </p:cNvPr>
          <p:cNvSpPr txBox="1"/>
          <p:nvPr/>
        </p:nvSpPr>
        <p:spPr>
          <a:xfrm>
            <a:off x="1066800" y="543339"/>
            <a:ext cx="10084904" cy="6001643"/>
          </a:xfrm>
          <a:prstGeom prst="rect">
            <a:avLst/>
          </a:prstGeom>
          <a:noFill/>
        </p:spPr>
        <p:txBody>
          <a:bodyPr wrap="square" rtlCol="0">
            <a:spAutoFit/>
          </a:bodyPr>
          <a:lstStyle/>
          <a:p>
            <a:r>
              <a:rPr lang="en-US" sz="3200" dirty="0"/>
              <a:t>Development Requirements:</a:t>
            </a:r>
          </a:p>
          <a:p>
            <a:pPr marL="457200" indent="-457200">
              <a:buFont typeface="Arial" panose="020B0604020202020204" pitchFamily="34" charset="0"/>
              <a:buChar char="•"/>
            </a:pPr>
            <a:r>
              <a:rPr lang="en-US" sz="3200" dirty="0"/>
              <a:t>Save PNG images of your visualizations to distribute to the class and instructional team, and for inclusion in your presentation</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(Optional) Use at least one API, if you can find an API with data pertinent to your primary research questions.</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Create a write-up summarizing your major findings. This should include a heading for each “question” you asked of your data and a short description of your findings and any relevant plots.</a:t>
            </a:r>
          </a:p>
        </p:txBody>
      </p:sp>
    </p:spTree>
    <p:extLst>
      <p:ext uri="{BB962C8B-B14F-4D97-AF65-F5344CB8AC3E}">
        <p14:creationId xmlns:p14="http://schemas.microsoft.com/office/powerpoint/2010/main" val="222430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EB1CF4-E9BE-4D99-BBE1-29D7DF760FD5}"/>
              </a:ext>
            </a:extLst>
          </p:cNvPr>
          <p:cNvSpPr txBox="1"/>
          <p:nvPr/>
        </p:nvSpPr>
        <p:spPr>
          <a:xfrm>
            <a:off x="1066800" y="543339"/>
            <a:ext cx="10084904" cy="3046988"/>
          </a:xfrm>
          <a:prstGeom prst="rect">
            <a:avLst/>
          </a:prstGeom>
          <a:noFill/>
        </p:spPr>
        <p:txBody>
          <a:bodyPr wrap="square" rtlCol="0">
            <a:spAutoFit/>
          </a:bodyPr>
          <a:lstStyle/>
          <a:p>
            <a:r>
              <a:rPr lang="en-US" sz="3200" dirty="0"/>
              <a:t>Abc:</a:t>
            </a:r>
          </a:p>
          <a:p>
            <a:pPr marL="457200" indent="-457200">
              <a:buFont typeface="Arial" panose="020B0604020202020204" pitchFamily="34" charset="0"/>
              <a:buChar char="•"/>
            </a:pPr>
            <a:r>
              <a:rPr lang="en-US" sz="3200" dirty="0"/>
              <a:t>X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Y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Z </a:t>
            </a:r>
          </a:p>
        </p:txBody>
      </p:sp>
    </p:spTree>
    <p:extLst>
      <p:ext uri="{BB962C8B-B14F-4D97-AF65-F5344CB8AC3E}">
        <p14:creationId xmlns:p14="http://schemas.microsoft.com/office/powerpoint/2010/main" val="608045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EB1CF4-E9BE-4D99-BBE1-29D7DF760FD5}"/>
              </a:ext>
            </a:extLst>
          </p:cNvPr>
          <p:cNvSpPr txBox="1"/>
          <p:nvPr/>
        </p:nvSpPr>
        <p:spPr>
          <a:xfrm>
            <a:off x="1066800" y="543339"/>
            <a:ext cx="10084904" cy="3046988"/>
          </a:xfrm>
          <a:prstGeom prst="rect">
            <a:avLst/>
          </a:prstGeom>
          <a:noFill/>
        </p:spPr>
        <p:txBody>
          <a:bodyPr wrap="square" rtlCol="0">
            <a:spAutoFit/>
          </a:bodyPr>
          <a:lstStyle/>
          <a:p>
            <a:r>
              <a:rPr lang="en-US" sz="3200" dirty="0"/>
              <a:t>Abc:</a:t>
            </a:r>
          </a:p>
          <a:p>
            <a:pPr marL="457200" indent="-457200">
              <a:buFont typeface="Arial" panose="020B0604020202020204" pitchFamily="34" charset="0"/>
              <a:buChar char="•"/>
            </a:pPr>
            <a:r>
              <a:rPr lang="en-US" sz="3200" dirty="0"/>
              <a:t>X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Y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Z </a:t>
            </a:r>
          </a:p>
        </p:txBody>
      </p:sp>
    </p:spTree>
    <p:extLst>
      <p:ext uri="{BB962C8B-B14F-4D97-AF65-F5344CB8AC3E}">
        <p14:creationId xmlns:p14="http://schemas.microsoft.com/office/powerpoint/2010/main" val="3846646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EB1CF4-E9BE-4D99-BBE1-29D7DF760FD5}"/>
              </a:ext>
            </a:extLst>
          </p:cNvPr>
          <p:cNvSpPr txBox="1"/>
          <p:nvPr/>
        </p:nvSpPr>
        <p:spPr>
          <a:xfrm>
            <a:off x="1066800" y="543339"/>
            <a:ext cx="10084904" cy="3046988"/>
          </a:xfrm>
          <a:prstGeom prst="rect">
            <a:avLst/>
          </a:prstGeom>
          <a:noFill/>
        </p:spPr>
        <p:txBody>
          <a:bodyPr wrap="square" rtlCol="0">
            <a:spAutoFit/>
          </a:bodyPr>
          <a:lstStyle/>
          <a:p>
            <a:r>
              <a:rPr lang="en-US" sz="3200" dirty="0"/>
              <a:t>Abc:</a:t>
            </a:r>
          </a:p>
          <a:p>
            <a:pPr marL="457200" indent="-457200">
              <a:buFont typeface="Arial" panose="020B0604020202020204" pitchFamily="34" charset="0"/>
              <a:buChar char="•"/>
            </a:pPr>
            <a:r>
              <a:rPr lang="en-US" sz="3200" dirty="0"/>
              <a:t>X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Y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Z </a:t>
            </a:r>
          </a:p>
        </p:txBody>
      </p:sp>
    </p:spTree>
    <p:extLst>
      <p:ext uri="{BB962C8B-B14F-4D97-AF65-F5344CB8AC3E}">
        <p14:creationId xmlns:p14="http://schemas.microsoft.com/office/powerpoint/2010/main" val="4072319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EB1CF4-E9BE-4D99-BBE1-29D7DF760FD5}"/>
              </a:ext>
            </a:extLst>
          </p:cNvPr>
          <p:cNvSpPr txBox="1"/>
          <p:nvPr/>
        </p:nvSpPr>
        <p:spPr>
          <a:xfrm>
            <a:off x="1066800" y="543339"/>
            <a:ext cx="10084904" cy="3046988"/>
          </a:xfrm>
          <a:prstGeom prst="rect">
            <a:avLst/>
          </a:prstGeom>
          <a:noFill/>
        </p:spPr>
        <p:txBody>
          <a:bodyPr wrap="square" rtlCol="0">
            <a:spAutoFit/>
          </a:bodyPr>
          <a:lstStyle/>
          <a:p>
            <a:r>
              <a:rPr lang="en-US" sz="3200" dirty="0"/>
              <a:t>Abc:</a:t>
            </a:r>
          </a:p>
          <a:p>
            <a:pPr marL="457200" indent="-457200">
              <a:buFont typeface="Arial" panose="020B0604020202020204" pitchFamily="34" charset="0"/>
              <a:buChar char="•"/>
            </a:pPr>
            <a:r>
              <a:rPr lang="en-US" sz="3200" dirty="0"/>
              <a:t>X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Y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Z </a:t>
            </a:r>
          </a:p>
        </p:txBody>
      </p:sp>
    </p:spTree>
    <p:extLst>
      <p:ext uri="{BB962C8B-B14F-4D97-AF65-F5344CB8AC3E}">
        <p14:creationId xmlns:p14="http://schemas.microsoft.com/office/powerpoint/2010/main" val="3454478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EB1CF4-E9BE-4D99-BBE1-29D7DF760FD5}"/>
              </a:ext>
            </a:extLst>
          </p:cNvPr>
          <p:cNvSpPr txBox="1"/>
          <p:nvPr/>
        </p:nvSpPr>
        <p:spPr>
          <a:xfrm>
            <a:off x="1066800" y="543339"/>
            <a:ext cx="10084904" cy="3046988"/>
          </a:xfrm>
          <a:prstGeom prst="rect">
            <a:avLst/>
          </a:prstGeom>
          <a:noFill/>
        </p:spPr>
        <p:txBody>
          <a:bodyPr wrap="square" rtlCol="0">
            <a:spAutoFit/>
          </a:bodyPr>
          <a:lstStyle/>
          <a:p>
            <a:r>
              <a:rPr lang="en-US" sz="3200" dirty="0"/>
              <a:t>Abc:</a:t>
            </a:r>
          </a:p>
          <a:p>
            <a:pPr marL="457200" indent="-457200">
              <a:buFont typeface="Arial" panose="020B0604020202020204" pitchFamily="34" charset="0"/>
              <a:buChar char="•"/>
            </a:pPr>
            <a:r>
              <a:rPr lang="en-US" sz="3200" dirty="0"/>
              <a:t>X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Y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Z </a:t>
            </a:r>
          </a:p>
        </p:txBody>
      </p:sp>
    </p:spTree>
    <p:extLst>
      <p:ext uri="{BB962C8B-B14F-4D97-AF65-F5344CB8AC3E}">
        <p14:creationId xmlns:p14="http://schemas.microsoft.com/office/powerpoint/2010/main" val="1742623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299</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MSU Data Analytics Boot Camp Project 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MSU Data Analytics Boot Camp Project I</dc:title>
  <dc:creator>Steve</dc:creator>
  <cp:lastModifiedBy>Steve</cp:lastModifiedBy>
  <cp:revision>6</cp:revision>
  <dcterms:created xsi:type="dcterms:W3CDTF">2020-09-29T21:56:43Z</dcterms:created>
  <dcterms:modified xsi:type="dcterms:W3CDTF">2020-09-30T00:43:09Z</dcterms:modified>
</cp:coreProperties>
</file>