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7" r:id="rId3"/>
    <p:sldId id="305" r:id="rId4"/>
    <p:sldId id="293" r:id="rId5"/>
    <p:sldId id="288" r:id="rId6"/>
    <p:sldId id="296" r:id="rId7"/>
    <p:sldId id="298" r:id="rId8"/>
    <p:sldId id="279" r:id="rId9"/>
    <p:sldId id="289" r:id="rId10"/>
    <p:sldId id="290" r:id="rId11"/>
    <p:sldId id="291" r:id="rId12"/>
    <p:sldId id="292" r:id="rId13"/>
    <p:sldId id="294" r:id="rId14"/>
    <p:sldId id="297" r:id="rId15"/>
    <p:sldId id="299" r:id="rId16"/>
    <p:sldId id="306" r:id="rId17"/>
    <p:sldId id="295" r:id="rId18"/>
    <p:sldId id="300" r:id="rId19"/>
    <p:sldId id="301" r:id="rId20"/>
    <p:sldId id="302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0850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3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62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07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6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8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7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7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3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03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A9BA1-486D-48D2-B070-5E5E1146B392}" type="datetimeFigureOut">
              <a:rPr lang="en-US" smtClean="0"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02B98DD-4366-45B0-9E35-17F933ED23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A115-69D5-486D-84EC-30AEF7993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 fontScale="90000"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MSU Data Analytics Boot Camp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Project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FEB6-1CD4-4214-B41E-0B40F838C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Beer Review Analysis</a:t>
            </a:r>
          </a:p>
        </p:txBody>
      </p:sp>
    </p:spTree>
    <p:extLst>
      <p:ext uri="{BB962C8B-B14F-4D97-AF65-F5344CB8AC3E}">
        <p14:creationId xmlns:p14="http://schemas.microsoft.com/office/powerpoint/2010/main" val="347102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Appearance and Overall Review?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76AE58-F0FF-4B71-BBC8-912DC954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894" y="2532302"/>
            <a:ext cx="4290009" cy="3410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ACD42-5D57-4966-A2DB-EAFDFF30F8DC}"/>
              </a:ext>
            </a:extLst>
          </p:cNvPr>
          <p:cNvSpPr txBox="1"/>
          <p:nvPr/>
        </p:nvSpPr>
        <p:spPr>
          <a:xfrm>
            <a:off x="1066800" y="2844225"/>
            <a:ext cx="5387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Considering correlation between Appearance and Overall Review score, this scatterplot reflects a strong relationship based on the</a:t>
            </a:r>
          </a:p>
          <a:p>
            <a:r>
              <a:rPr lang="en-US" sz="2800" dirty="0"/>
              <a:t>r-squared value of 0.84.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8E10CA-AAB2-4C95-BC2C-D88D8DDBB08C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0.84</a:t>
            </a:r>
          </a:p>
        </p:txBody>
      </p:sp>
    </p:spTree>
    <p:extLst>
      <p:ext uri="{BB962C8B-B14F-4D97-AF65-F5344CB8AC3E}">
        <p14:creationId xmlns:p14="http://schemas.microsoft.com/office/powerpoint/2010/main" val="363939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Palate and Overall Review?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CBFC0-F4CC-4BC7-91CC-A1300547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545" y="2533899"/>
            <a:ext cx="4268288" cy="339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FB78C-1E6F-4C08-AE39-9F3DB2524D15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an r-squared value of 0.93, a very strong linear relationship between Palate and Overall Review score exists.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542D2-BB0A-482F-8529-BEE87E792B4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0.93</a:t>
            </a:r>
          </a:p>
        </p:txBody>
      </p:sp>
    </p:spTree>
    <p:extLst>
      <p:ext uri="{BB962C8B-B14F-4D97-AF65-F5344CB8AC3E}">
        <p14:creationId xmlns:p14="http://schemas.microsoft.com/office/powerpoint/2010/main" val="185383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Taste and Overall Review?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520EB7-92E5-4F74-A7F3-67E40926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29" y="2526688"/>
            <a:ext cx="4279149" cy="3410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3E345A-B222-4E5E-B297-9903F9B8B9E5}"/>
              </a:ext>
            </a:extLst>
          </p:cNvPr>
          <p:cNvSpPr txBox="1"/>
          <p:nvPr/>
        </p:nvSpPr>
        <p:spPr>
          <a:xfrm>
            <a:off x="1066800" y="2844225"/>
            <a:ext cx="53870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 surprisingly, the correlation between Taste and Overall Review score is very strong. With an r-squared value of 0.94, it is clear Taste is a critical driver of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732DB-0FB8-4E51-B518-EA1679A5DCC3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0.94</a:t>
            </a:r>
          </a:p>
        </p:txBody>
      </p:sp>
    </p:spTree>
    <p:extLst>
      <p:ext uri="{BB962C8B-B14F-4D97-AF65-F5344CB8AC3E}">
        <p14:creationId xmlns:p14="http://schemas.microsoft.com/office/powerpoint/2010/main" val="228955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ABV (Alcohol by Volume) and Overall Review?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F3545-6CB7-42B8-992B-3A3C92D8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73" y="2526415"/>
            <a:ext cx="4235705" cy="3355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05E03-8A5A-429A-94CC-D3FD49259FDA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essentially no linear correlation between ABV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09D0F-645C-4D17-B301-5674F08DA44F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0.25</a:t>
            </a:r>
          </a:p>
        </p:txBody>
      </p:sp>
    </p:spTree>
    <p:extLst>
      <p:ext uri="{BB962C8B-B14F-4D97-AF65-F5344CB8AC3E}">
        <p14:creationId xmlns:p14="http://schemas.microsoft.com/office/powerpoint/2010/main" val="106391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Overall Reviews versus Number of Reviews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F13D4-C7AF-4E99-96BE-C5ED0434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73" y="2844225"/>
            <a:ext cx="4235705" cy="3093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88CEA-6B5C-464D-B43B-6B28F5510FD8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shows there is no linear correlation between Number of Reviews and Overall Review score.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E33C1-2DF2-46C0-9F5B-B589DBF6ABD0}"/>
              </a:ext>
            </a:extLst>
          </p:cNvPr>
          <p:cNvSpPr txBox="1"/>
          <p:nvPr/>
        </p:nvSpPr>
        <p:spPr>
          <a:xfrm>
            <a:off x="8255718" y="5958581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r-squared value of x.xx</a:t>
            </a:r>
          </a:p>
        </p:txBody>
      </p:sp>
    </p:spTree>
    <p:extLst>
      <p:ext uri="{BB962C8B-B14F-4D97-AF65-F5344CB8AC3E}">
        <p14:creationId xmlns:p14="http://schemas.microsoft.com/office/powerpoint/2010/main" val="181798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Conclusions and Learnings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Aroma, Appearance, Palate, and Taste highly correlate with Overall Review scores.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ABV (Alcohol by Volume) is not highly correlated with beer review scores, possibly indicating beer consumers do not care about this product aspect as much as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There is no linear correlation between Number of Reviews and Overall Review score.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 most influential factor across these factors appears to be Aroma.  </a:t>
            </a:r>
          </a:p>
        </p:txBody>
      </p:sp>
    </p:spTree>
    <p:extLst>
      <p:ext uri="{BB962C8B-B14F-4D97-AF65-F5344CB8AC3E}">
        <p14:creationId xmlns:p14="http://schemas.microsoft.com/office/powerpoint/2010/main" val="39829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Limitations of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Based on user data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sales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pricing data available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The inclusion of such data would likely produce even more meaningful results.</a:t>
            </a:r>
          </a:p>
        </p:txBody>
      </p:sp>
    </p:spTree>
    <p:extLst>
      <p:ext uri="{BB962C8B-B14F-4D97-AF65-F5344CB8AC3E}">
        <p14:creationId xmlns:p14="http://schemas.microsoft.com/office/powerpoint/2010/main" val="412788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Null Hypothesis: Beer styles do not make a significant difference in Overall Review score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Alternative Hypothesis: Beer styles do make a significant difference in Overall Review score</a:t>
            </a:r>
          </a:p>
          <a:p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6450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32B271-B911-46C3-AAC6-651FAF030686}"/>
              </a:ext>
            </a:extLst>
          </p:cNvPr>
          <p:cNvSpPr txBox="1"/>
          <p:nvPr/>
        </p:nvSpPr>
        <p:spPr>
          <a:xfrm>
            <a:off x="1066797" y="1976470"/>
            <a:ext cx="54797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These are some of the most common styles of beer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In our dataset there were over 100 different styles of beer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0DF60-BB80-49C6-A253-7316E00C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507129"/>
            <a:ext cx="4426226" cy="47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0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For our ANOVA test we will concentrate on the five most common styles:</a:t>
            </a:r>
          </a:p>
          <a:p>
            <a:pPr lvl="1"/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570DA-6D8A-4092-B403-81DDE2E5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816" y="3395660"/>
            <a:ext cx="5690367" cy="156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Team Members: Jordan Schafer, Steve Freeland</a:t>
            </a:r>
          </a:p>
          <a:p>
            <a:endParaRPr lang="en-US" sz="3200" dirty="0"/>
          </a:p>
          <a:p>
            <a:r>
              <a:rPr lang="en-US" sz="3200" dirty="0"/>
              <a:t>Project Description: Analyze beer reviews to find insights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546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F63D7-0862-4778-88E2-11F15F58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76" y="1753077"/>
            <a:ext cx="8787019" cy="477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ANOVA - Do Beer Styles make a significant difference in Overall Review scores?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Running the ANOVA function yields a p-value of </a:t>
            </a:r>
            <a:r>
              <a:rPr lang="en-US" altLang="en-US" sz="3200" dirty="0"/>
              <a:t>0.00017</a:t>
            </a:r>
          </a:p>
          <a:p>
            <a:pPr marL="971550" lvl="1" indent="-514350">
              <a:buFont typeface="Courier New" panose="02070309020205020404" pitchFamily="49" charset="0"/>
              <a:buChar char="o"/>
            </a:pPr>
            <a:r>
              <a:rPr lang="en-US" sz="2800" dirty="0"/>
              <a:t>This is evidence that alternative hypothesis: Beer styles do make a significant difference in Overall Review score is true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50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Brewery Heat Map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4DDA1180-5505-4D59-8BE3-E352B2E06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961199"/>
            <a:ext cx="93821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5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Research Questions to Answer: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the best beer in each review category?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 correlation between review types and Overall Review score?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Perform ANOVA comparing most common beer types to see if significant differences exist across Overall Review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heatmap of breweries (Where can I get a beer?)</a:t>
            </a:r>
          </a:p>
        </p:txBody>
      </p:sp>
    </p:spTree>
    <p:extLst>
      <p:ext uri="{BB962C8B-B14F-4D97-AF65-F5344CB8AC3E}">
        <p14:creationId xmlns:p14="http://schemas.microsoft.com/office/powerpoint/2010/main" val="9385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Datasets / APIs Used: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3200" dirty="0"/>
              <a:t>Kaggle - Beer Reviews (1.5 million of beer reviews from BeerAdvocates)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Google Maps Places / Geolocations API</a:t>
            </a:r>
          </a:p>
          <a:p>
            <a:endParaRPr lang="en-US" sz="3200" dirty="0"/>
          </a:p>
          <a:p>
            <a:r>
              <a:rPr lang="en-US" sz="3200" dirty="0"/>
              <a:t>Task Ownership: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Jordan: Data Cleaning, ANOVA, Heatmap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Steve: Scatter Plots, Presentation Development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92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Grouped by beer_beerid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Found mean review scores and review count for each beer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Filtered on those beers with greater than 50 reviews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brewery information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Using the Google API retrieved latitude, longitude, and address for each brewery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Removed breweries with no results</a:t>
            </a:r>
          </a:p>
        </p:txBody>
      </p:sp>
    </p:spTree>
    <p:extLst>
      <p:ext uri="{BB962C8B-B14F-4D97-AF65-F5344CB8AC3E}">
        <p14:creationId xmlns:p14="http://schemas.microsoft.com/office/powerpoint/2010/main" val="269519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Explanation of Data Cleaning Efforts (cont.):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Extracted country of origin from address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Merged beer review with brewery information, removing those beers with no brewery information</a:t>
            </a:r>
          </a:p>
          <a:p>
            <a:pPr lvl="1"/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6333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66327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Title: Beer Review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A quick look at the data…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Most of our data is about American beer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How does the rest of the world break down?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B05A5-2CE2-4F65-83AE-47AB0D3A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933" y="1373114"/>
            <a:ext cx="2729947" cy="2055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3B4557-2CBC-4062-B41B-D921E1AB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852" y="3759610"/>
            <a:ext cx="3098111" cy="28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5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What is the best beer in each review category?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Overall: </a:t>
            </a:r>
            <a:r>
              <a:rPr lang="nl-NL" sz="2800" dirty="0"/>
              <a:t>Armand'4 Oude Geuze Lente (Spring)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4.73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Aroma: Pliny The Younger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4.72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NL" sz="2800" dirty="0"/>
              <a:t>Appearance: </a:t>
            </a:r>
            <a:r>
              <a:rPr lang="pt-BR" sz="2800" dirty="0"/>
              <a:t>Cantillon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Blåbær</a:t>
            </a:r>
            <a:r>
              <a:rPr lang="pt-BR" sz="2800" dirty="0"/>
              <a:t> Lambik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4.64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Palate: </a:t>
            </a:r>
            <a:r>
              <a:rPr lang="en-US" sz="2800" dirty="0"/>
              <a:t>Vanilla Bean Aged Dark Lord</a:t>
            </a:r>
            <a:endParaRPr lang="pt-BR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4.67 out of 5.0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Taste: Rare Bourbon County Stout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400" dirty="0"/>
              <a:t>4.77 out of 5.0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/>
            <a:r>
              <a:rPr lang="pt-BR" sz="2400" dirty="0"/>
              <a:t>Lowest Overall Review score: </a:t>
            </a:r>
            <a:r>
              <a:rPr lang="pt-BR" sz="2400" dirty="0">
                <a:solidFill>
                  <a:srgbClr val="FF0000"/>
                </a:solidFill>
              </a:rPr>
              <a:t>Crazy Ed’s Chili Beer (1.x out of 5.0)</a:t>
            </a:r>
          </a:p>
        </p:txBody>
      </p:sp>
    </p:spTree>
    <p:extLst>
      <p:ext uri="{BB962C8B-B14F-4D97-AF65-F5344CB8AC3E}">
        <p14:creationId xmlns:p14="http://schemas.microsoft.com/office/powerpoint/2010/main" val="34884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428F5-7300-4976-8564-0E3327B03438}"/>
              </a:ext>
            </a:extLst>
          </p:cNvPr>
          <p:cNvSpPr txBox="1"/>
          <p:nvPr/>
        </p:nvSpPr>
        <p:spPr>
          <a:xfrm>
            <a:off x="1066800" y="530087"/>
            <a:ext cx="10084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Questions and Findings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Is there a correlation between Aroma and Overall Review?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94254-3966-4AEB-898A-EF64FEAB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309" y="2533478"/>
            <a:ext cx="4257427" cy="3366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135FAE-EE6E-42E5-A3B1-948ACB98C790}"/>
              </a:ext>
            </a:extLst>
          </p:cNvPr>
          <p:cNvSpPr txBox="1"/>
          <p:nvPr/>
        </p:nvSpPr>
        <p:spPr>
          <a:xfrm>
            <a:off x="1066800" y="2844225"/>
            <a:ext cx="5387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scatterplot reflects an</a:t>
            </a:r>
          </a:p>
          <a:p>
            <a:r>
              <a:rPr lang="en-US" sz="2800" dirty="0"/>
              <a:t>r-squared value of 0.87, revealing a strong linear relationship between Aroma and Overall Review score.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D56B2-132F-4EC4-84DB-C053DCA15FD8}"/>
              </a:ext>
            </a:extLst>
          </p:cNvPr>
          <p:cNvSpPr txBox="1"/>
          <p:nvPr/>
        </p:nvSpPr>
        <p:spPr>
          <a:xfrm>
            <a:off x="8255718" y="5958581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r-squared value of 0.87</a:t>
            </a:r>
          </a:p>
        </p:txBody>
      </p:sp>
    </p:spTree>
    <p:extLst>
      <p:ext uri="{BB962C8B-B14F-4D97-AF65-F5344CB8AC3E}">
        <p14:creationId xmlns:p14="http://schemas.microsoft.com/office/powerpoint/2010/main" val="28125148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856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Monaco</vt:lpstr>
      <vt:lpstr>Trebuchet MS</vt:lpstr>
      <vt:lpstr>Wingdings 3</vt:lpstr>
      <vt:lpstr>Facet</vt:lpstr>
      <vt:lpstr>MSU Data Analytics Boot Camp Project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Data Analytics Boot Camp Project I</dc:title>
  <dc:creator>Steve</dc:creator>
  <cp:lastModifiedBy>Steve</cp:lastModifiedBy>
  <cp:revision>15</cp:revision>
  <dcterms:created xsi:type="dcterms:W3CDTF">2020-09-30T21:04:33Z</dcterms:created>
  <dcterms:modified xsi:type="dcterms:W3CDTF">2020-10-01T17:09:13Z</dcterms:modified>
</cp:coreProperties>
</file>