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9B7BBA-7514-07FA-522F-5A9E9399A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jsdilute.py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FCE37-D10D-1756-468A-51453C290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5B1213-9361-406A-9588-19D454BF20B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9A901-CD81-2ED0-2A30-EB6C403FF5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7D51A-A0DE-CF59-6D62-D77AED767D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D026DE-49F1-4299-A1F3-C0578040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26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jsdilute.py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E47F07-0DC5-4BF0-85BD-A4A8528D0DD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97B01BA-5919-4851-A9F2-070E5DEE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77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01BA-5919-4851-A9F2-070E5DEEE97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B3A351F-6C4B-EAD1-2F1D-FEE72A0E66A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jsdilute.py</a:t>
            </a:r>
          </a:p>
        </p:txBody>
      </p:sp>
    </p:spTree>
    <p:extLst>
      <p:ext uri="{BB962C8B-B14F-4D97-AF65-F5344CB8AC3E}">
        <p14:creationId xmlns:p14="http://schemas.microsoft.com/office/powerpoint/2010/main" val="19671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AE50-43FF-D263-3F6A-02C9C0F90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6B29D-C136-FAED-A9FF-05786999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BFF8-2F90-AC96-94E2-33DA061D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BFEA-F9A4-E1AE-DD3F-5AA0CD5B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7F5C-9706-B9EB-4817-743E57DC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53A-9327-3809-BFA4-394361B6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5464F-496D-CA25-991D-A7A075822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8AA9-D97D-140E-F640-87DDBDE5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9C5B-FAAC-4C29-75B2-B20A5675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2966-DC86-0EAA-F11E-5F502E4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DA5C7-8BA9-92F5-8205-46C5563A4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64C10-4BE4-DE39-E7DB-7FECC17A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CC62-87D9-5299-E727-BA227A24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BA88-2818-ACC3-7963-622E511C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3D11-5789-BD88-66CE-7BBCA94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56B5-4A42-E223-CC8A-E80B3BC7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54E0-62AC-B5E0-6A7A-E41BBAB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E4F4-9597-6E8F-944A-7B357984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0881-D2D1-F26F-ED19-1DC22D9E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9979-D510-F88B-F309-F15BA82C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9A2-8405-F489-56D1-DAFC2D47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9B89-54DD-E42C-32B0-F7D8D14E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6DC1-FA03-6062-DC98-0EA4714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A267-BE4D-36FD-01DF-29573DE2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9949-CCE3-B93A-AB93-260804B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09F4-28D1-934C-60AB-0E8E431A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BB70-D32D-957E-AF60-739DA14B9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24490-E548-1556-B118-C4B3FB1D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62A0-1AA4-A7BA-B0D0-E749D892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E2C97-D9F6-7BE7-3FBB-E266688D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7614D-243C-904A-A7E0-4F44BCE0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231C-4DFA-3AD9-E8AB-EB695BA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8F8E-027C-11CC-665C-9BCF13C7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65F49-EE7E-D7AF-5ED6-57D7FF12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5040E-EC8A-BE58-AFDB-55B9C0C63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98222-D1C5-1129-4840-5F05BA635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51273-93BA-61F3-6F16-9BFD23DA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E58AD-8AE6-D461-C1E0-431FDAB4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7C462-C791-23C0-FA20-04B5FC7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24B-7EE1-B904-7436-2B1A7CAA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46B66-19E8-0F62-89EC-076005D5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4F35-E16F-C098-9D07-C53643A5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38D48-3AE7-7DE3-829A-685764D5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27C1-022D-1E9F-AEA7-EA3FBDBE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A39C2-A2EB-5E6B-147E-F54AA266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063E-5027-84DD-4BF6-AFE6FB5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D2AC-018C-7B3D-ECA2-C9358797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4569-5D77-5BB8-B787-BECCEA1D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5CFA-5B15-7F6B-75DC-94E4EECCB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13F9-1FD2-320D-37F0-727CFADC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6567-69FD-5ACC-D7DE-4DB2E60F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A2CDE-B439-7EF0-B7A0-3255D52E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07D5-AEE7-F9DD-0DA7-B4F79760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B1DC9-81A1-3350-1DEE-2FC6E8052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A183D-5A93-D487-D94B-B8119237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1811-52F0-F4BB-4D91-8026307E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114E-932D-030B-7B8C-F077214C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AC5C-2D74-B092-C50F-E58C0BA5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3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AA7CA-B858-2C5A-BA28-0FC37D7A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4E0E-B97C-F927-2C26-03AB9361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532D-FCBD-D3C8-6C8B-EAD19EBB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ED592-B06D-4575-A44B-35FB1D5E9D2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7107-F6C7-1D18-509F-A105AE21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C5C3-64D3-081B-560F-83E16C4BD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1BF8-D2AE-4670-8728-468CD4BF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0F8E6-06D7-6321-6381-E6747036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0" y="0"/>
            <a:ext cx="695871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3EB89-BCA7-27AA-F5DD-1A0AF783BB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13" r="-1"/>
          <a:stretch/>
        </p:blipFill>
        <p:spPr>
          <a:xfrm>
            <a:off x="8375138" y="5244731"/>
            <a:ext cx="1943371" cy="133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BC0B5-F343-5BF8-24AB-60FD3F2FC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2" t="4083" r="305" b="4130"/>
          <a:stretch/>
        </p:blipFill>
        <p:spPr>
          <a:xfrm>
            <a:off x="8373204" y="3952043"/>
            <a:ext cx="1943371" cy="1285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B1730-81CF-41AB-5998-335039B0E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718" y="5293270"/>
            <a:ext cx="1933845" cy="129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6240E-F943-6CC6-4BB3-6AD901AC0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718" y="1234796"/>
            <a:ext cx="1933845" cy="1295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E8480-362A-C89E-BEED-9845A8B4A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7192" y="2615511"/>
            <a:ext cx="1979262" cy="1329210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EE9C952-035F-0760-8149-EC4F64CB57C4}"/>
              </a:ext>
            </a:extLst>
          </p:cNvPr>
          <p:cNvSpPr/>
          <p:nvPr/>
        </p:nvSpPr>
        <p:spPr>
          <a:xfrm>
            <a:off x="9262872" y="5438878"/>
            <a:ext cx="429768" cy="41807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5FC00-3645-8D0A-7AF1-831DDF62A673}"/>
              </a:ext>
            </a:extLst>
          </p:cNvPr>
          <p:cNvSpPr txBox="1"/>
          <p:nvPr/>
        </p:nvSpPr>
        <p:spPr>
          <a:xfrm>
            <a:off x="9212580" y="5476025"/>
            <a:ext cx="585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</a:t>
            </a:r>
            <a:r>
              <a:rPr lang="en-US" sz="1600" b="1" baseline="-25000" dirty="0"/>
              <a:t>2</a:t>
            </a:r>
            <a:r>
              <a:rPr lang="en-US" sz="1600" b="1" dirty="0"/>
              <a:t>0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757F-CF34-C7BD-E249-24C20F5D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1402-4E5A-4E79-B84E-1531CA0CF7C7}" type="datetime1">
              <a:rPr lang="en-US" smtClean="0"/>
              <a:t>8/16/2024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7E6EA-3B07-B40B-4E83-50C59C02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BF8-D2AE-4670-8728-468CD4BFE680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253D74-9B2E-F5BA-7D6E-214472CB64B7}"/>
              </a:ext>
            </a:extLst>
          </p:cNvPr>
          <p:cNvSpPr/>
          <p:nvPr/>
        </p:nvSpPr>
        <p:spPr>
          <a:xfrm>
            <a:off x="512064" y="320040"/>
            <a:ext cx="3227832" cy="6400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jsdilute.py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79D879-29AC-6736-4391-998F9FE8D302}"/>
              </a:ext>
            </a:extLst>
          </p:cNvPr>
          <p:cNvSpPr/>
          <p:nvPr/>
        </p:nvSpPr>
        <p:spPr>
          <a:xfrm rot="5400000">
            <a:off x="4203622" y="1786632"/>
            <a:ext cx="768096" cy="1283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68E53B-CD6A-8E6F-5305-80B45748454C}"/>
              </a:ext>
            </a:extLst>
          </p:cNvPr>
          <p:cNvSpPr/>
          <p:nvPr/>
        </p:nvSpPr>
        <p:spPr>
          <a:xfrm>
            <a:off x="3271847" y="1700023"/>
            <a:ext cx="1179536" cy="3651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Dilutes Vertically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31B49B0-E96E-E42E-C772-17E6DB9D66A3}"/>
              </a:ext>
            </a:extLst>
          </p:cNvPr>
          <p:cNvSpPr/>
          <p:nvPr/>
        </p:nvSpPr>
        <p:spPr>
          <a:xfrm rot="5400000">
            <a:off x="8053342" y="3116100"/>
            <a:ext cx="768096" cy="1283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20F936-BBDA-74E6-968F-6ADC017BA845}"/>
              </a:ext>
            </a:extLst>
          </p:cNvPr>
          <p:cNvSpPr/>
          <p:nvPr/>
        </p:nvSpPr>
        <p:spPr>
          <a:xfrm>
            <a:off x="7153768" y="2997723"/>
            <a:ext cx="1179536" cy="3651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Dilutes Vertically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89BE26-8208-F390-FC80-D2DBB17F37F1}"/>
              </a:ext>
            </a:extLst>
          </p:cNvPr>
          <p:cNvSpPr/>
          <p:nvPr/>
        </p:nvSpPr>
        <p:spPr>
          <a:xfrm>
            <a:off x="7153768" y="4021471"/>
            <a:ext cx="1179536" cy="3651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Dilutes Horizontally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8B2057-B80F-021A-437C-568A9C8D910F}"/>
              </a:ext>
            </a:extLst>
          </p:cNvPr>
          <p:cNvSpPr/>
          <p:nvPr/>
        </p:nvSpPr>
        <p:spPr>
          <a:xfrm>
            <a:off x="8437390" y="4139847"/>
            <a:ext cx="768096" cy="12837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9DB8C-3D5D-0B39-5820-1ADF07208639}"/>
              </a:ext>
            </a:extLst>
          </p:cNvPr>
          <p:cNvSpPr txBox="1"/>
          <p:nvPr/>
        </p:nvSpPr>
        <p:spPr>
          <a:xfrm>
            <a:off x="410309" y="3753870"/>
            <a:ext cx="347471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Dilutes Vertically: </a:t>
            </a:r>
            <a:r>
              <a:rPr lang="en-US" dirty="0"/>
              <a:t>Values for water are added top to bottom for each column before moving to the next column.</a:t>
            </a:r>
          </a:p>
          <a:p>
            <a:endParaRPr lang="en-US" dirty="0"/>
          </a:p>
          <a:p>
            <a:r>
              <a:rPr lang="en-US" b="1" dirty="0"/>
              <a:t>Dilutes Horizontally: </a:t>
            </a:r>
            <a:r>
              <a:rPr lang="en-US" dirty="0"/>
              <a:t>Values for water are added left to right for each row before moving to next row. 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692647-DAB7-E2CD-C11F-A84EC4CE4F64}"/>
              </a:ext>
            </a:extLst>
          </p:cNvPr>
          <p:cNvSpPr/>
          <p:nvPr/>
        </p:nvSpPr>
        <p:spPr>
          <a:xfrm>
            <a:off x="410308" y="2247710"/>
            <a:ext cx="3429000" cy="9325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jsdilute.py will add water to plates or tubes. The user will input a list of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amounts with each value corresponding to the amount of water to add to each well.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420495-FF0B-AC4D-3CD3-A8A8D3901D39}"/>
              </a:ext>
            </a:extLst>
          </p:cNvPr>
          <p:cNvSpPr/>
          <p:nvPr/>
        </p:nvSpPr>
        <p:spPr>
          <a:xfrm>
            <a:off x="8373204" y="6110593"/>
            <a:ext cx="2074413" cy="491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50ml of Water in a 15ml Conical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09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Shuaiheng Shore</dc:creator>
  <cp:lastModifiedBy>Jordan Shuaiheng Shore</cp:lastModifiedBy>
  <cp:revision>6</cp:revision>
  <cp:lastPrinted>2024-06-21T21:17:08Z</cp:lastPrinted>
  <dcterms:created xsi:type="dcterms:W3CDTF">2024-06-18T19:39:06Z</dcterms:created>
  <dcterms:modified xsi:type="dcterms:W3CDTF">2024-08-16T21:36:48Z</dcterms:modified>
</cp:coreProperties>
</file>