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91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70" r:id="rId27"/>
    <p:sldId id="275" r:id="rId28"/>
    <p:sldId id="271" r:id="rId29"/>
    <p:sldId id="276" r:id="rId30"/>
    <p:sldId id="272" r:id="rId31"/>
    <p:sldId id="277" r:id="rId32"/>
    <p:sldId id="273" r:id="rId33"/>
    <p:sldId id="278" r:id="rId34"/>
    <p:sldId id="274" r:id="rId35"/>
    <p:sldId id="283" r:id="rId36"/>
    <p:sldId id="280" r:id="rId37"/>
    <p:sldId id="281" r:id="rId38"/>
    <p:sldId id="279" r:id="rId39"/>
    <p:sldId id="288" r:id="rId40"/>
    <p:sldId id="282" r:id="rId41"/>
    <p:sldId id="289" r:id="rId42"/>
    <p:sldId id="284" r:id="rId43"/>
    <p:sldId id="285" r:id="rId44"/>
    <p:sldId id="286" r:id="rId45"/>
    <p:sldId id="287" r:id="rId46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>
      <p:cViewPr varScale="1">
        <p:scale>
          <a:sx n="63" d="100"/>
          <a:sy n="63" d="100"/>
        </p:scale>
        <p:origin x="38" y="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>
            <a:spLocks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9CFCAFB-4AFF-49D4-9005-1F16FAFF9AEB}" type="datetimeFigureOut">
              <a:rPr lang="en-US" smtClean="0">
                <a:uFillTx/>
              </a:rPr>
              <a:t>8/8/2018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uFillTx/>
              </a:defRPr>
            </a:lvl1pPr>
          </a:lstStyle>
          <a:p>
            <a:fld id="{70095188-A581-4103-A099-B3A368FDE6A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Twitch</a:t>
            </a:r>
            <a:br>
              <a:rPr lang="en-US" b="1" dirty="0">
                <a:cs typeface="Times New Roman" panose="02020603050405020304" pitchFamily="18" charset="0"/>
              </a:rPr>
            </a:br>
            <a:r>
              <a:rPr lang="en-US" sz="2200" b="1" dirty="0">
                <a:cs typeface="Times New Roman" panose="02020603050405020304" pitchFamily="18" charset="0"/>
              </a:rPr>
              <a:t>https://www.twitch.tv/</a:t>
            </a:r>
            <a:endParaRPr lang="en-US" sz="2200" b="1" dirty="0"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478" y="4872630"/>
            <a:ext cx="6600451" cy="1126283"/>
          </a:xfrm>
        </p:spPr>
        <p:txBody>
          <a:bodyPr/>
          <a:lstStyle/>
          <a:p>
            <a:r>
              <a:rPr lang="en-US" dirty="0" err="1">
                <a:uFillTx/>
              </a:rPr>
              <a:t>Kabore</a:t>
            </a:r>
            <a:r>
              <a:rPr lang="en-US" dirty="0">
                <a:uFillTx/>
              </a:rPr>
              <a:t> A. </a:t>
            </a:r>
            <a:r>
              <a:rPr lang="en-US" dirty="0" err="1">
                <a:uFillTx/>
              </a:rPr>
              <a:t>Rachid</a:t>
            </a:r>
            <a:r>
              <a:rPr lang="en-US" dirty="0">
                <a:uFillTx/>
              </a:rPr>
              <a:t> , </a:t>
            </a:r>
            <a:r>
              <a:rPr lang="en-US" dirty="0" err="1">
                <a:uFillTx/>
              </a:rPr>
              <a:t>Poda</a:t>
            </a:r>
            <a:r>
              <a:rPr lang="en-US" dirty="0">
                <a:uFillTx/>
              </a:rPr>
              <a:t> Yan-Tome, Sarah Slim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411-19D0-420E-AC1D-00FE78D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E1FA-04A4-4E37-87C0-87A8F58D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Name&lt;- the name of the sponsors</a:t>
            </a:r>
          </a:p>
          <a:p>
            <a:r>
              <a:rPr lang="en-US" dirty="0"/>
              <a:t>Class&lt;- the classification of the sponsors for example a technology company</a:t>
            </a:r>
          </a:p>
          <a:p>
            <a:r>
              <a:rPr lang="en-US" dirty="0" err="1"/>
              <a:t>Pays_to</a:t>
            </a:r>
            <a:r>
              <a:rPr lang="en-US" dirty="0"/>
              <a:t>&lt;- the team they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4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8015-28D5-41CF-9EB4-C1F11408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C67FA-908D-4F36-A311-3F7A06423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71600"/>
            <a:ext cx="2787008" cy="4660706"/>
          </a:xfrm>
        </p:spPr>
      </p:pic>
    </p:spTree>
    <p:extLst>
      <p:ext uri="{BB962C8B-B14F-4D97-AF65-F5344CB8AC3E}">
        <p14:creationId xmlns:p14="http://schemas.microsoft.com/office/powerpoint/2010/main" val="39767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342-F29F-45A6-8D29-B40F79C6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CD0D-20A2-431F-B8F5-ECD795F1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Team_name</a:t>
            </a:r>
            <a:r>
              <a:rPr lang="en-US" dirty="0"/>
              <a:t>&lt;- if they are a professional gamer, the team they play for</a:t>
            </a:r>
          </a:p>
          <a:p>
            <a:r>
              <a:rPr lang="en-US" dirty="0"/>
              <a:t>Name&lt;- the streamers name</a:t>
            </a:r>
          </a:p>
          <a:p>
            <a:r>
              <a:rPr lang="en-US" dirty="0" err="1"/>
              <a:t>Cur_viewers</a:t>
            </a:r>
            <a:r>
              <a:rPr lang="en-US" dirty="0"/>
              <a:t>&lt;- the current number of people watching the live stream</a:t>
            </a:r>
          </a:p>
          <a:p>
            <a:r>
              <a:rPr lang="en-US" dirty="0" err="1"/>
              <a:t>Tot_viewers</a:t>
            </a:r>
            <a:r>
              <a:rPr lang="en-US" dirty="0"/>
              <a:t>&lt;- the total number of people who have watched their channel</a:t>
            </a:r>
          </a:p>
          <a:p>
            <a:r>
              <a:rPr lang="en-US" dirty="0" err="1"/>
              <a:t>Com_name</a:t>
            </a:r>
            <a:r>
              <a:rPr lang="en-US" dirty="0"/>
              <a:t>&lt;- the community they are apart of if any</a:t>
            </a:r>
          </a:p>
          <a:p>
            <a:r>
              <a:rPr lang="en-US" dirty="0" err="1"/>
              <a:t>Game_play</a:t>
            </a:r>
            <a:r>
              <a:rPr lang="en-US" dirty="0"/>
              <a:t>&lt;-game they are playing</a:t>
            </a:r>
          </a:p>
        </p:txBody>
      </p:sp>
    </p:spTree>
    <p:extLst>
      <p:ext uri="{BB962C8B-B14F-4D97-AF65-F5344CB8AC3E}">
        <p14:creationId xmlns:p14="http://schemas.microsoft.com/office/powerpoint/2010/main" val="389472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C238-AD80-4F2C-ACD6-9C0B31DA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CCF7C-E1DD-4B3D-97D0-BEA82D485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4" y="2152231"/>
            <a:ext cx="2691637" cy="3902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F68C5-1C32-4D08-B38E-A2A453EC3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7" y="2152231"/>
            <a:ext cx="2859276" cy="408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C134C-FD35-4520-9548-B76EE539A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61" y="2286000"/>
            <a:ext cx="2785325" cy="24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C76B-70CC-4776-B102-520F6FFB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7EE-6AD4-4D4F-AA71-750AB8B0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Team_title</a:t>
            </a:r>
            <a:r>
              <a:rPr lang="en-US" dirty="0"/>
              <a:t>&lt;- the team name</a:t>
            </a:r>
          </a:p>
          <a:p>
            <a:r>
              <a:rPr lang="en-US" dirty="0" err="1"/>
              <a:t>Team_page</a:t>
            </a:r>
            <a:r>
              <a:rPr lang="en-US" dirty="0"/>
              <a:t>&lt;- the channel for the team</a:t>
            </a:r>
          </a:p>
        </p:txBody>
      </p:sp>
    </p:spTree>
    <p:extLst>
      <p:ext uri="{BB962C8B-B14F-4D97-AF65-F5344CB8AC3E}">
        <p14:creationId xmlns:p14="http://schemas.microsoft.com/office/powerpoint/2010/main" val="256964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C62A-C9A6-42D2-B19D-11AF9FB7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65FE1-F1AC-492B-82B0-C7BC6E0F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554744"/>
            <a:ext cx="4002194" cy="4357106"/>
          </a:xfrm>
        </p:spPr>
      </p:pic>
    </p:spTree>
    <p:extLst>
      <p:ext uri="{BB962C8B-B14F-4D97-AF65-F5344CB8AC3E}">
        <p14:creationId xmlns:p14="http://schemas.microsoft.com/office/powerpoint/2010/main" val="76922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EA3F-23A6-499E-89A5-71920A72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1021-6287-4BE8-A010-9FE3702F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Game_name</a:t>
            </a:r>
            <a:r>
              <a:rPr lang="en-US" dirty="0"/>
              <a:t>&lt;- name of the game</a:t>
            </a:r>
          </a:p>
          <a:p>
            <a:r>
              <a:rPr lang="en-US" dirty="0" err="1"/>
              <a:t>Num_viewers</a:t>
            </a:r>
            <a:r>
              <a:rPr lang="en-US" dirty="0"/>
              <a:t>&lt;- current number of people watching that specific game</a:t>
            </a:r>
          </a:p>
          <a:p>
            <a:r>
              <a:rPr lang="en-US" dirty="0" err="1"/>
              <a:t>Number_followers</a:t>
            </a:r>
            <a:r>
              <a:rPr lang="en-US" dirty="0"/>
              <a:t>&lt;-the number of followers</a:t>
            </a:r>
          </a:p>
          <a:p>
            <a:r>
              <a:rPr lang="en-US" dirty="0"/>
              <a:t>Videos&lt;- how many videos there are of that particular game</a:t>
            </a:r>
          </a:p>
        </p:txBody>
      </p:sp>
    </p:spTree>
    <p:extLst>
      <p:ext uri="{BB962C8B-B14F-4D97-AF65-F5344CB8AC3E}">
        <p14:creationId xmlns:p14="http://schemas.microsoft.com/office/powerpoint/2010/main" val="45367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A252-96D7-433D-A79B-F863A5C6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D5A79-7D5D-4335-AA74-CC16CE6D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454298"/>
            <a:ext cx="4463318" cy="4457552"/>
          </a:xfrm>
        </p:spPr>
      </p:pic>
    </p:spTree>
    <p:extLst>
      <p:ext uri="{BB962C8B-B14F-4D97-AF65-F5344CB8AC3E}">
        <p14:creationId xmlns:p14="http://schemas.microsoft.com/office/powerpoint/2010/main" val="247386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607C-093B-4340-A74F-F35B2B4D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37BD-8BC8-4A3A-9D00-FB5A59B7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Com_name</a:t>
            </a:r>
            <a:r>
              <a:rPr lang="en-US" dirty="0"/>
              <a:t>&lt;- the community name</a:t>
            </a:r>
          </a:p>
          <a:p>
            <a:r>
              <a:rPr lang="en-US" dirty="0" err="1"/>
              <a:t>Clip_name</a:t>
            </a:r>
            <a:r>
              <a:rPr lang="en-US" dirty="0"/>
              <a:t>&lt;- the unique name of the clip</a:t>
            </a:r>
          </a:p>
        </p:txBody>
      </p:sp>
    </p:spTree>
    <p:extLst>
      <p:ext uri="{BB962C8B-B14F-4D97-AF65-F5344CB8AC3E}">
        <p14:creationId xmlns:p14="http://schemas.microsoft.com/office/powerpoint/2010/main" val="29644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BF3E-2D0D-47D9-B126-A76C0E2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B807C-059C-4D7E-A818-BF1675839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09800"/>
            <a:ext cx="3312232" cy="3963571"/>
          </a:xfrm>
        </p:spPr>
      </p:pic>
    </p:spTree>
    <p:extLst>
      <p:ext uri="{BB962C8B-B14F-4D97-AF65-F5344CB8AC3E}">
        <p14:creationId xmlns:p14="http://schemas.microsoft.com/office/powerpoint/2010/main" val="164674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A3155-D1D6-4A06-BE43-FC9638E72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7064159" cy="438318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77B7-A829-4997-9FEC-84ECC147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F360-C07F-430F-910D-5649EDFB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Team_name</a:t>
            </a:r>
            <a:r>
              <a:rPr lang="en-US" dirty="0"/>
              <a:t>&lt;- name of the team</a:t>
            </a:r>
          </a:p>
          <a:p>
            <a:r>
              <a:rPr lang="en-US" dirty="0"/>
              <a:t>Color&lt;- color of the team besides white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1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82CF-33CB-4A61-B7A0-76A64E3D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Teamcolor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DA241-A78A-420B-9077-A2AE05E7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74" y="2133600"/>
            <a:ext cx="2226352" cy="3778250"/>
          </a:xfrm>
        </p:spPr>
      </p:pic>
    </p:spTree>
    <p:extLst>
      <p:ext uri="{BB962C8B-B14F-4D97-AF65-F5344CB8AC3E}">
        <p14:creationId xmlns:p14="http://schemas.microsoft.com/office/powerpoint/2010/main" val="1383066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B068-266A-4FAD-AB31-8F66807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Topdono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99E7-1FE0-4EE0-9553-02B57F29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Name_player</a:t>
            </a:r>
            <a:r>
              <a:rPr lang="en-US" dirty="0"/>
              <a:t>&lt;- the name of the streamer</a:t>
            </a:r>
          </a:p>
          <a:p>
            <a:r>
              <a:rPr lang="en-US" dirty="0" err="1"/>
              <a:t>Dono</a:t>
            </a:r>
            <a:r>
              <a:rPr lang="en-US" dirty="0"/>
              <a:t>&lt;- the amount of money they received in donations</a:t>
            </a:r>
          </a:p>
        </p:txBody>
      </p:sp>
    </p:spTree>
    <p:extLst>
      <p:ext uri="{BB962C8B-B14F-4D97-AF65-F5344CB8AC3E}">
        <p14:creationId xmlns:p14="http://schemas.microsoft.com/office/powerpoint/2010/main" val="353293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35A3-4573-479D-A997-C75EB37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Topdono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A540E-74AC-4772-819D-F5BFFE81D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47800"/>
            <a:ext cx="1946825" cy="4557490"/>
          </a:xfrm>
        </p:spPr>
      </p:pic>
    </p:spTree>
    <p:extLst>
      <p:ext uri="{BB962C8B-B14F-4D97-AF65-F5344CB8AC3E}">
        <p14:creationId xmlns:p14="http://schemas.microsoft.com/office/powerpoint/2010/main" val="123524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66-04C0-4E3A-B186-B339ADE5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Stream_video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EA8C-89CD-46F4-B8DB-0295FBBE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Player&lt;- name of streamer</a:t>
            </a:r>
          </a:p>
          <a:p>
            <a:r>
              <a:rPr lang="en-US" dirty="0"/>
              <a:t>Video&lt;- the title of the video</a:t>
            </a:r>
          </a:p>
        </p:txBody>
      </p:sp>
    </p:spTree>
    <p:extLst>
      <p:ext uri="{BB962C8B-B14F-4D97-AF65-F5344CB8AC3E}">
        <p14:creationId xmlns:p14="http://schemas.microsoft.com/office/powerpoint/2010/main" val="8664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9DF-C2F7-4647-B5C5-D745B7EC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Stream_video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93761-8682-4E2D-9B45-8B0EF88B9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6600"/>
            <a:ext cx="3652137" cy="4275250"/>
          </a:xfrm>
        </p:spPr>
      </p:pic>
    </p:spTree>
    <p:extLst>
      <p:ext uri="{BB962C8B-B14F-4D97-AF65-F5344CB8AC3E}">
        <p14:creationId xmlns:p14="http://schemas.microsoft.com/office/powerpoint/2010/main" val="3317444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0EB1-EC72-4132-BD64-3F609198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1/3 involving 2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1CC9-6186-4609-909B-341B4E0E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7049185" cy="3777622"/>
          </a:xfrm>
        </p:spPr>
        <p:txBody>
          <a:bodyPr/>
          <a:lstStyle/>
          <a:p>
            <a:r>
              <a:rPr lang="en-US" dirty="0"/>
              <a:t>List the teams whose team colors are not black or blue.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/>
              <a:t>T1&lt;-     </a:t>
            </a:r>
            <a:r>
              <a:rPr lang="en-US" sz="1400" dirty="0"/>
              <a:t>(color=‘Black OR color=‘Blue)</a:t>
            </a:r>
            <a:r>
              <a:rPr lang="en-US" sz="2400" dirty="0"/>
              <a:t>(</a:t>
            </a:r>
            <a:r>
              <a:rPr lang="en-US" sz="2400" dirty="0" err="1"/>
              <a:t>teamcolor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Result&lt;- </a:t>
            </a:r>
            <a:r>
              <a:rPr lang="en-US" sz="2000" dirty="0"/>
              <a:t> </a:t>
            </a:r>
            <a:r>
              <a:rPr lang="en-US" sz="2000" dirty="0" err="1"/>
              <a:t>team_title</a:t>
            </a:r>
            <a:r>
              <a:rPr lang="en-US" sz="2000" dirty="0"/>
              <a:t>(T1     </a:t>
            </a:r>
            <a:r>
              <a:rPr lang="en-US" sz="1400" dirty="0" err="1"/>
              <a:t>team_name</a:t>
            </a:r>
            <a:r>
              <a:rPr lang="en-US" sz="1400" dirty="0"/>
              <a:t>=</a:t>
            </a:r>
            <a:r>
              <a:rPr lang="en-US" sz="1400" dirty="0" err="1"/>
              <a:t>team_title</a:t>
            </a:r>
            <a:r>
              <a:rPr lang="en-US" sz="2400" dirty="0"/>
              <a:t>(team))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AE33C-525D-4E87-A740-C8A04C36D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19425"/>
            <a:ext cx="268055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84B6A-7DBA-4C07-994C-42DFA2A3C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00" y="3459955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5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8E94-5E67-4E52-83E0-FCCB9FA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030343-7E10-47B9-9252-8398E5A8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3" y="838200"/>
            <a:ext cx="7457037" cy="5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43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A11-DDAF-4E87-B44D-D3DE1A4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2/3 involving 2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8F46-0653-466A-8D83-94D598D5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33600"/>
            <a:ext cx="7162800" cy="3777622"/>
          </a:xfrm>
        </p:spPr>
        <p:txBody>
          <a:bodyPr/>
          <a:lstStyle/>
          <a:p>
            <a:r>
              <a:rPr lang="en-US" dirty="0"/>
              <a:t>List the streamers names who have more than 20,000 viewers, but less then 30,000 viewers.</a:t>
            </a:r>
          </a:p>
          <a:p>
            <a:pPr marL="0" indent="0">
              <a:buNone/>
            </a:pPr>
            <a:r>
              <a:rPr lang="en-US" dirty="0"/>
              <a:t>		T1&lt;-      </a:t>
            </a:r>
            <a:r>
              <a:rPr lang="en-US" sz="1400" dirty="0" err="1"/>
              <a:t>number_viewers</a:t>
            </a:r>
            <a:r>
              <a:rPr lang="en-US" sz="1400" dirty="0"/>
              <a:t>&gt;10,000</a:t>
            </a:r>
            <a:r>
              <a:rPr lang="en-US" sz="2200" dirty="0"/>
              <a:t>(clips)</a:t>
            </a:r>
          </a:p>
          <a:p>
            <a:pPr marL="0" indent="0">
              <a:buNone/>
            </a:pPr>
            <a:r>
              <a:rPr lang="en-US" dirty="0"/>
              <a:t>      Result&lt;-  name(T1     </a:t>
            </a:r>
            <a:r>
              <a:rPr lang="en-US" sz="1400" dirty="0" err="1"/>
              <a:t>clip_name_streamer</a:t>
            </a:r>
            <a:r>
              <a:rPr lang="en-US" sz="1400" dirty="0"/>
              <a:t>=name</a:t>
            </a:r>
            <a:r>
              <a:rPr lang="en-US" sz="2200" dirty="0"/>
              <a:t>(streamer)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CB62C-BADF-44BD-9EB4-49D939AA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45593"/>
            <a:ext cx="26805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BCEE0-2306-4255-B3C5-148F33AD0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07664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44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BEA-481A-4368-962A-D1E967B0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DCB74-77AF-43D9-A45C-0FD8A1862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" y="2701855"/>
            <a:ext cx="8334476" cy="22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C374-6D74-4543-A764-F5125C8E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4AD924-7782-405E-B2DF-9C465DA6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44206"/>
            <a:ext cx="6092944" cy="4689684"/>
          </a:xfrm>
        </p:spPr>
      </p:pic>
    </p:spTree>
    <p:extLst>
      <p:ext uri="{BB962C8B-B14F-4D97-AF65-F5344CB8AC3E}">
        <p14:creationId xmlns:p14="http://schemas.microsoft.com/office/powerpoint/2010/main" val="3114453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13BC-C0CA-49FB-8128-D79DC4F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3/3 involving 2 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D40C2-C806-491F-8698-25D6DD2FEA07}"/>
              </a:ext>
            </a:extLst>
          </p:cNvPr>
          <p:cNvSpPr txBox="1"/>
          <p:nvPr/>
        </p:nvSpPr>
        <p:spPr>
          <a:xfrm>
            <a:off x="1945201" y="2057400"/>
            <a:ext cx="613199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List the team who are sponsored by a technology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2F43-0DED-4EF9-948F-CFABE13A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133600"/>
            <a:ext cx="7315200" cy="3777622"/>
          </a:xfrm>
        </p:spPr>
        <p:txBody>
          <a:bodyPr/>
          <a:lstStyle/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sz="1800" dirty="0"/>
              <a:t>T1&lt;-     </a:t>
            </a:r>
            <a:r>
              <a:rPr lang="en-US" dirty="0"/>
              <a:t>class=‘Technology’(</a:t>
            </a:r>
            <a:r>
              <a:rPr lang="en-US" sz="2200" dirty="0"/>
              <a:t>sponsor)</a:t>
            </a:r>
          </a:p>
          <a:p>
            <a:pPr marL="914400" lvl="2" indent="0">
              <a:buNone/>
            </a:pPr>
            <a:r>
              <a:rPr lang="en-US" sz="1800" dirty="0"/>
              <a:t>Result&lt;- </a:t>
            </a:r>
            <a:r>
              <a:rPr lang="en-US" dirty="0" err="1"/>
              <a:t>team_title</a:t>
            </a:r>
            <a:r>
              <a:rPr lang="en-US" sz="1800" dirty="0"/>
              <a:t>(T1      </a:t>
            </a:r>
            <a:r>
              <a:rPr lang="en-US" dirty="0" err="1"/>
              <a:t>Pays_to</a:t>
            </a:r>
            <a:r>
              <a:rPr lang="en-US" dirty="0"/>
              <a:t>=</a:t>
            </a:r>
            <a:r>
              <a:rPr lang="en-US" dirty="0" err="1"/>
              <a:t>team_title</a:t>
            </a:r>
            <a:r>
              <a:rPr lang="en-US" sz="2200" dirty="0"/>
              <a:t>(team)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09393-6179-4AE8-9A08-955B5CE41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57807"/>
            <a:ext cx="26805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F47013-94E7-4FEC-A011-5B7319F95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04637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1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46CD-78F3-4333-8413-44E59A2A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45E223C6-F5CE-43AF-8077-07D40E83F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33457"/>
            <a:ext cx="6422498" cy="5391086"/>
          </a:xfrm>
        </p:spPr>
      </p:pic>
    </p:spTree>
    <p:extLst>
      <p:ext uri="{BB962C8B-B14F-4D97-AF65-F5344CB8AC3E}">
        <p14:creationId xmlns:p14="http://schemas.microsoft.com/office/powerpoint/2010/main" val="1772913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3C19-EC76-47EA-BE88-CC1D425F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1/3 involving 3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8777-294D-4F00-877D-55BC687D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33600"/>
            <a:ext cx="7162800" cy="3777622"/>
          </a:xfrm>
        </p:spPr>
        <p:txBody>
          <a:bodyPr/>
          <a:lstStyle/>
          <a:p>
            <a:r>
              <a:rPr lang="en-US" dirty="0"/>
              <a:t>List the streamers who play </a:t>
            </a:r>
            <a:r>
              <a:rPr lang="en-US" dirty="0" err="1"/>
              <a:t>Fortnite</a:t>
            </a:r>
            <a:r>
              <a:rPr lang="en-US" dirty="0"/>
              <a:t> with the number of viewers.</a:t>
            </a:r>
          </a:p>
          <a:p>
            <a:pPr marL="0" indent="0">
              <a:buNone/>
            </a:pPr>
            <a:r>
              <a:rPr lang="en-US" dirty="0"/>
              <a:t>T1&lt;-     </a:t>
            </a:r>
            <a:r>
              <a:rPr lang="en-US" sz="1400" dirty="0" err="1"/>
              <a:t>game_name</a:t>
            </a:r>
            <a:r>
              <a:rPr lang="en-US" sz="1400" dirty="0"/>
              <a:t>=‘</a:t>
            </a:r>
            <a:r>
              <a:rPr lang="en-US" sz="1400" dirty="0" err="1"/>
              <a:t>Fortnite</a:t>
            </a:r>
            <a:r>
              <a:rPr lang="en-US" sz="1400" dirty="0"/>
              <a:t>’(</a:t>
            </a:r>
            <a:r>
              <a:rPr lang="en-US" sz="2000" dirty="0"/>
              <a:t>game)</a:t>
            </a:r>
          </a:p>
          <a:p>
            <a:pPr marL="0" indent="0">
              <a:buNone/>
            </a:pPr>
            <a:r>
              <a:rPr lang="en-US" dirty="0"/>
              <a:t>T2&lt;-(T1      </a:t>
            </a:r>
            <a:r>
              <a:rPr lang="en-US" sz="1400" dirty="0" err="1"/>
              <a:t>game_name</a:t>
            </a:r>
            <a:r>
              <a:rPr lang="en-US" sz="1400" dirty="0"/>
              <a:t>=</a:t>
            </a:r>
            <a:r>
              <a:rPr lang="en-US" sz="1400" dirty="0" err="1"/>
              <a:t>g_channel</a:t>
            </a:r>
            <a:r>
              <a:rPr lang="en-US" sz="2000" dirty="0"/>
              <a:t>(channel)</a:t>
            </a:r>
          </a:p>
          <a:p>
            <a:pPr marL="0" indent="0">
              <a:buNone/>
            </a:pPr>
            <a:r>
              <a:rPr lang="en-US" dirty="0"/>
              <a:t>Result&lt;- </a:t>
            </a:r>
            <a:r>
              <a:rPr lang="en-US" sz="1400" dirty="0"/>
              <a:t>name, </a:t>
            </a:r>
            <a:r>
              <a:rPr lang="en-US" sz="1400" dirty="0" err="1"/>
              <a:t>cur_viewers</a:t>
            </a:r>
            <a:r>
              <a:rPr lang="en-US" dirty="0"/>
              <a:t>(T2      </a:t>
            </a:r>
            <a:r>
              <a:rPr lang="en-US" sz="1400" dirty="0" err="1"/>
              <a:t>page_of</a:t>
            </a:r>
            <a:r>
              <a:rPr lang="en-US" sz="1400" dirty="0"/>
              <a:t>=name</a:t>
            </a:r>
            <a:r>
              <a:rPr lang="en-US" sz="2000" dirty="0"/>
              <a:t>(streamer)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12D0B-F9E5-4405-965A-3F193E0A7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67360"/>
            <a:ext cx="304800" cy="347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0FFB4-9E6A-415D-9746-F540B5C42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74748"/>
            <a:ext cx="304800" cy="34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AA130-FDBF-4235-8FED-E30AD5689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37" y="2821209"/>
            <a:ext cx="26805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54E7-8A04-472B-837B-53BAB7CB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6F89E-AA03-4F33-9FDC-664F6C007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68946"/>
            <a:ext cx="7210887" cy="2453087"/>
          </a:xfrm>
        </p:spPr>
      </p:pic>
    </p:spTree>
    <p:extLst>
      <p:ext uri="{BB962C8B-B14F-4D97-AF65-F5344CB8AC3E}">
        <p14:creationId xmlns:p14="http://schemas.microsoft.com/office/powerpoint/2010/main" val="256250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226-F248-4985-A8A5-834E338F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2/3 involving 3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CA61-BF9D-436A-B0B1-01190395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Retrieve the names of streamers who are on Rogue.</a:t>
            </a:r>
          </a:p>
          <a:p>
            <a:pPr marL="0" indent="0">
              <a:buNone/>
            </a:pPr>
            <a:r>
              <a:rPr lang="en-US" dirty="0"/>
              <a:t>T1&lt;- </a:t>
            </a:r>
            <a:r>
              <a:rPr lang="en-US" sz="1400" dirty="0" err="1"/>
              <a:t>team_page</a:t>
            </a:r>
            <a:r>
              <a:rPr lang="en-US" dirty="0"/>
              <a:t>(team)</a:t>
            </a:r>
          </a:p>
          <a:p>
            <a:pPr marL="0" indent="0">
              <a:buNone/>
            </a:pPr>
            <a:r>
              <a:rPr lang="en-US" dirty="0"/>
              <a:t>T2&lt;- </a:t>
            </a:r>
            <a:r>
              <a:rPr lang="en-US" sz="1400" dirty="0" err="1"/>
              <a:t>chan_title</a:t>
            </a:r>
            <a:r>
              <a:rPr lang="en-US" dirty="0"/>
              <a:t>(channel)</a:t>
            </a:r>
          </a:p>
          <a:p>
            <a:pPr marL="0" indent="0">
              <a:buNone/>
            </a:pPr>
            <a:r>
              <a:rPr lang="en-US" dirty="0"/>
              <a:t>T3&lt;-T2-T1</a:t>
            </a:r>
          </a:p>
          <a:p>
            <a:pPr marL="0" indent="0">
              <a:buNone/>
            </a:pPr>
            <a:r>
              <a:rPr lang="en-US" dirty="0"/>
              <a:t>Result&lt;- </a:t>
            </a:r>
            <a:r>
              <a:rPr lang="en-US" sz="1400" dirty="0"/>
              <a:t>name</a:t>
            </a:r>
            <a:r>
              <a:rPr lang="en-US" dirty="0"/>
              <a:t>(T3     </a:t>
            </a:r>
            <a:r>
              <a:rPr lang="en-US" sz="1400" dirty="0" err="1"/>
              <a:t>page_of</a:t>
            </a:r>
            <a:r>
              <a:rPr lang="en-US" sz="1400" dirty="0"/>
              <a:t>=name</a:t>
            </a:r>
            <a:r>
              <a:rPr lang="en-US" dirty="0"/>
              <a:t>(streamer)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652CB-4B63-4DE8-A1A8-CA9EA91D5E3D}"/>
              </a:ext>
            </a:extLst>
          </p:cNvPr>
          <p:cNvSpPr txBox="1"/>
          <p:nvPr/>
        </p:nvSpPr>
        <p:spPr>
          <a:xfrm>
            <a:off x="2133600" y="2819400"/>
            <a:ext cx="7010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CCF3D-1F32-4517-8D6F-588798F16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755469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285C-CD65-4DAA-AB80-31C9624D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8D886C-586F-4D3C-9A9B-927D51DA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8161744" cy="1835840"/>
          </a:xfrm>
        </p:spPr>
      </p:pic>
    </p:spTree>
    <p:extLst>
      <p:ext uri="{BB962C8B-B14F-4D97-AF65-F5344CB8AC3E}">
        <p14:creationId xmlns:p14="http://schemas.microsoft.com/office/powerpoint/2010/main" val="31025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9484-599F-493D-8CA3-B34FD255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3/3 involving 3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1748-00F9-44DF-9EBF-0D0207B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games of </a:t>
            </a:r>
            <a:r>
              <a:rPr lang="en-US" dirty="0" err="1"/>
              <a:t>Poki</a:t>
            </a:r>
            <a:r>
              <a:rPr lang="en-US" dirty="0"/>
              <a:t> Squad players.</a:t>
            </a:r>
          </a:p>
          <a:p>
            <a:pPr marL="0" indent="0">
              <a:buNone/>
            </a:pPr>
            <a:r>
              <a:rPr lang="en-US" dirty="0"/>
              <a:t>T1&lt;-     </a:t>
            </a:r>
            <a:r>
              <a:rPr lang="en-US" sz="1400" dirty="0" err="1"/>
              <a:t>team_title</a:t>
            </a:r>
            <a:r>
              <a:rPr lang="en-US" sz="1400" dirty="0"/>
              <a:t>=‘Luminosity </a:t>
            </a:r>
            <a:r>
              <a:rPr lang="en-US" dirty="0"/>
              <a:t>(team)</a:t>
            </a:r>
          </a:p>
          <a:p>
            <a:pPr marL="0" indent="0">
              <a:buNone/>
            </a:pPr>
            <a:r>
              <a:rPr lang="en-US" dirty="0"/>
              <a:t>T2&lt;- T1      </a:t>
            </a:r>
            <a:r>
              <a:rPr lang="en-US" sz="1400" dirty="0" err="1"/>
              <a:t>team_page</a:t>
            </a:r>
            <a:r>
              <a:rPr lang="en-US" sz="1400" dirty="0"/>
              <a:t>=</a:t>
            </a:r>
            <a:r>
              <a:rPr lang="en-US" sz="1400" dirty="0" err="1"/>
              <a:t>chan_title</a:t>
            </a:r>
            <a:r>
              <a:rPr lang="en-US" dirty="0"/>
              <a:t>(channel)</a:t>
            </a:r>
          </a:p>
          <a:p>
            <a:pPr marL="0" indent="0">
              <a:buNone/>
            </a:pPr>
            <a:r>
              <a:rPr lang="en-US" dirty="0"/>
              <a:t>Result&lt;- </a:t>
            </a:r>
            <a:r>
              <a:rPr lang="en-US" sz="1400" dirty="0" err="1"/>
              <a:t>game_name</a:t>
            </a:r>
            <a:r>
              <a:rPr lang="en-US" dirty="0"/>
              <a:t>(T2      </a:t>
            </a:r>
            <a:r>
              <a:rPr lang="en-US" sz="1400" dirty="0" err="1"/>
              <a:t>g_channel</a:t>
            </a:r>
            <a:r>
              <a:rPr lang="en-US" sz="1400" dirty="0"/>
              <a:t>=</a:t>
            </a:r>
            <a:r>
              <a:rPr lang="en-US" sz="1400" dirty="0" err="1"/>
              <a:t>game_name</a:t>
            </a:r>
            <a:r>
              <a:rPr lang="en-US" dirty="0"/>
              <a:t>(game)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221A7-D7F5-423E-8109-2FAE288121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14600"/>
            <a:ext cx="26805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DA09B-8840-4F55-8D89-BBD8AFC112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55" y="2911792"/>
            <a:ext cx="304800" cy="34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357903-F729-4503-A15C-6FDC107AC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90614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62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1CB5-17E9-439E-989C-97B5CB40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55DCE0-23A5-49CA-8574-151CF66CC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7916876" cy="1641533"/>
          </a:xfrm>
        </p:spPr>
      </p:pic>
    </p:spTree>
    <p:extLst>
      <p:ext uri="{BB962C8B-B14F-4D97-AF65-F5344CB8AC3E}">
        <p14:creationId xmlns:p14="http://schemas.microsoft.com/office/powerpoint/2010/main" val="3945048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E05D-5274-4E43-998D-EAAA30B9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1/2 involving 4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EF0F-4FB5-4130-9F2E-6975B0E5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streamers and their channel title for their team color being blue.</a:t>
            </a:r>
          </a:p>
          <a:p>
            <a:pPr marL="0" indent="0">
              <a:buNone/>
            </a:pPr>
            <a:r>
              <a:rPr lang="en-US" dirty="0"/>
              <a:t>T1&lt;-     </a:t>
            </a:r>
            <a:r>
              <a:rPr lang="en-US" sz="1400" dirty="0"/>
              <a:t>color=‘Blue’(</a:t>
            </a:r>
            <a:r>
              <a:rPr lang="en-US" dirty="0" err="1"/>
              <a:t>teamcolor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T2&lt;-T1     </a:t>
            </a:r>
            <a:r>
              <a:rPr lang="en-US" sz="1400" dirty="0" err="1"/>
              <a:t>team_name</a:t>
            </a:r>
            <a:r>
              <a:rPr lang="en-US" sz="1400" dirty="0"/>
              <a:t>=</a:t>
            </a:r>
            <a:r>
              <a:rPr lang="en-US" sz="1400" dirty="0" err="1"/>
              <a:t>team_title</a:t>
            </a:r>
            <a:r>
              <a:rPr lang="en-US" dirty="0"/>
              <a:t>(team)</a:t>
            </a:r>
          </a:p>
          <a:p>
            <a:pPr marL="0" indent="0">
              <a:buNone/>
            </a:pPr>
            <a:r>
              <a:rPr lang="en-US" dirty="0"/>
              <a:t>T3&lt;-T2     </a:t>
            </a:r>
            <a:r>
              <a:rPr lang="en-US" sz="1400" dirty="0" err="1"/>
              <a:t>team_page</a:t>
            </a:r>
            <a:r>
              <a:rPr lang="en-US" sz="1400" dirty="0"/>
              <a:t>=</a:t>
            </a:r>
            <a:r>
              <a:rPr lang="en-US" sz="1400" dirty="0" err="1"/>
              <a:t>chan_title</a:t>
            </a:r>
            <a:r>
              <a:rPr lang="en-US" dirty="0"/>
              <a:t>(channel)</a:t>
            </a:r>
          </a:p>
          <a:p>
            <a:pPr marL="0" indent="0">
              <a:buNone/>
            </a:pPr>
            <a:r>
              <a:rPr lang="en-US" dirty="0"/>
              <a:t>T4&lt;- </a:t>
            </a:r>
            <a:r>
              <a:rPr lang="en-US" sz="1400" dirty="0" err="1"/>
              <a:t>name,chan_title</a:t>
            </a:r>
            <a:r>
              <a:rPr lang="en-US" dirty="0"/>
              <a:t>(T3      </a:t>
            </a:r>
            <a:r>
              <a:rPr lang="en-US" sz="1400" dirty="0" err="1"/>
              <a:t>page_of</a:t>
            </a:r>
            <a:r>
              <a:rPr lang="en-US" sz="1400" dirty="0"/>
              <a:t>=name</a:t>
            </a:r>
            <a:r>
              <a:rPr lang="en-US" dirty="0"/>
              <a:t>(streamer)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C8779-9E35-401E-B65B-3F9309E2F8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26805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03A7C-17E1-427F-BF4D-BB7AE8D36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75" y="3228975"/>
            <a:ext cx="304800" cy="34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4FA6F-71DE-47B3-9978-22BB7763E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3" y="3603308"/>
            <a:ext cx="304800" cy="347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2BA57-D968-4BE6-A16B-F4F9C71D19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1555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78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A97-55D2-47D4-B418-6A85D460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264F0-32F0-435B-8720-0A4312E03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7050252" cy="4190511"/>
          </a:xfrm>
        </p:spPr>
      </p:pic>
    </p:spTree>
    <p:extLst>
      <p:ext uri="{BB962C8B-B14F-4D97-AF65-F5344CB8AC3E}">
        <p14:creationId xmlns:p14="http://schemas.microsoft.com/office/powerpoint/2010/main" val="244134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A6A5-4F1F-4AA6-A316-887F43A6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F465-7D2F-4C8C-9AA3-72BCAD84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Chan_title</a:t>
            </a:r>
            <a:r>
              <a:rPr lang="en-US" dirty="0"/>
              <a:t> &lt;- Title of channel</a:t>
            </a:r>
          </a:p>
          <a:p>
            <a:r>
              <a:rPr lang="en-US" dirty="0" err="1"/>
              <a:t>Chan_viewers</a:t>
            </a:r>
            <a:r>
              <a:rPr lang="en-US" dirty="0"/>
              <a:t>&lt;- current viewers of that channel</a:t>
            </a:r>
          </a:p>
          <a:p>
            <a:r>
              <a:rPr lang="en-US" dirty="0" err="1"/>
              <a:t>Page_of</a:t>
            </a:r>
            <a:r>
              <a:rPr lang="en-US" dirty="0"/>
              <a:t>&lt;- the streamer who runs that channel</a:t>
            </a:r>
          </a:p>
          <a:p>
            <a:r>
              <a:rPr lang="en-US" dirty="0" err="1"/>
              <a:t>G_channel</a:t>
            </a:r>
            <a:r>
              <a:rPr lang="en-US" dirty="0"/>
              <a:t>&lt;- name of the game on that channel</a:t>
            </a:r>
          </a:p>
        </p:txBody>
      </p:sp>
    </p:spTree>
    <p:extLst>
      <p:ext uri="{BB962C8B-B14F-4D97-AF65-F5344CB8AC3E}">
        <p14:creationId xmlns:p14="http://schemas.microsoft.com/office/powerpoint/2010/main" val="3242000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3506-D54F-4464-BA25-F6393244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br>
              <a:rPr lang="en-US" dirty="0"/>
            </a:br>
            <a:r>
              <a:rPr lang="en-US" dirty="0"/>
              <a:t>2/2 involving 4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1D3E-DFAD-47DA-BB62-F21749F2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donations for the TSM streamers?</a:t>
            </a:r>
          </a:p>
          <a:p>
            <a:pPr marL="0" indent="0">
              <a:buNone/>
            </a:pPr>
            <a:r>
              <a:rPr lang="en-US" dirty="0"/>
              <a:t>T1&lt;-     </a:t>
            </a:r>
            <a:r>
              <a:rPr lang="en-US" sz="1400" dirty="0" err="1"/>
              <a:t>team_title</a:t>
            </a:r>
            <a:r>
              <a:rPr lang="en-US" sz="1400" dirty="0"/>
              <a:t>=‘TSM’</a:t>
            </a:r>
            <a:r>
              <a:rPr lang="en-US" sz="2000" dirty="0"/>
              <a:t>(team)</a:t>
            </a:r>
          </a:p>
          <a:p>
            <a:pPr marL="0" indent="0">
              <a:buNone/>
            </a:pPr>
            <a:r>
              <a:rPr lang="en-US" dirty="0"/>
              <a:t>T2&lt;-T1     </a:t>
            </a:r>
            <a:r>
              <a:rPr lang="en-US" sz="1400" dirty="0" err="1"/>
              <a:t>team_page</a:t>
            </a:r>
            <a:r>
              <a:rPr lang="en-US" sz="1400" dirty="0"/>
              <a:t>=</a:t>
            </a:r>
            <a:r>
              <a:rPr lang="en-US" sz="1400" dirty="0" err="1"/>
              <a:t>chan_title</a:t>
            </a:r>
            <a:r>
              <a:rPr lang="en-US" dirty="0"/>
              <a:t>(channel)</a:t>
            </a:r>
          </a:p>
          <a:p>
            <a:pPr marL="0" indent="0">
              <a:buNone/>
            </a:pPr>
            <a:r>
              <a:rPr lang="en-US" dirty="0"/>
              <a:t>T3&lt;-T2     </a:t>
            </a:r>
            <a:r>
              <a:rPr lang="en-US" sz="1400" dirty="0" err="1"/>
              <a:t>page_of</a:t>
            </a:r>
            <a:r>
              <a:rPr lang="en-US" sz="1400" dirty="0"/>
              <a:t>=name</a:t>
            </a:r>
            <a:r>
              <a:rPr lang="en-US" dirty="0"/>
              <a:t>(streamer)</a:t>
            </a:r>
          </a:p>
          <a:p>
            <a:pPr marL="0" indent="0">
              <a:buNone/>
            </a:pPr>
            <a:r>
              <a:rPr lang="en-US" dirty="0"/>
              <a:t>T4&lt;- </a:t>
            </a:r>
            <a:r>
              <a:rPr lang="en-US" sz="1400" dirty="0" err="1"/>
              <a:t>dono</a:t>
            </a:r>
            <a:r>
              <a:rPr lang="en-US" dirty="0"/>
              <a:t>(T3      </a:t>
            </a:r>
            <a:r>
              <a:rPr lang="en-US" sz="1400" dirty="0"/>
              <a:t>name=</a:t>
            </a:r>
            <a:r>
              <a:rPr lang="en-US" sz="1400" dirty="0" err="1"/>
              <a:t>name_player</a:t>
            </a:r>
            <a:r>
              <a:rPr lang="en-US" dirty="0"/>
              <a:t>(</a:t>
            </a:r>
            <a:r>
              <a:rPr lang="en-US" dirty="0" err="1"/>
              <a:t>topdono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5071F-61A4-4FE3-8965-89BA0CBB1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14600"/>
            <a:ext cx="26805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7ADA1-0576-42D1-9817-790522D4A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82" y="2978943"/>
            <a:ext cx="304800" cy="34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E01E3-0C45-43E5-8899-A582FA6B9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61" y="3357563"/>
            <a:ext cx="304800" cy="347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BA3ED-C0F1-4C4A-A984-0534A6EB8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48579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83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E784-040B-4584-8315-872C99E8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98B6E-C75A-4CA6-A3DB-345B07ED7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37" y="2498366"/>
            <a:ext cx="6774284" cy="2986513"/>
          </a:xfrm>
        </p:spPr>
      </p:pic>
    </p:spTree>
    <p:extLst>
      <p:ext uri="{BB962C8B-B14F-4D97-AF65-F5344CB8AC3E}">
        <p14:creationId xmlns:p14="http://schemas.microsoft.com/office/powerpoint/2010/main" val="1085761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EE21-EDC3-49C0-A4CA-96082029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2 Queries</a:t>
            </a:r>
            <a:br>
              <a:rPr lang="en-US" dirty="0"/>
            </a:br>
            <a:r>
              <a:rPr lang="en-US" dirty="0"/>
              <a:t>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D938-E62E-47EB-9526-EAA437B8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Sponsors for team Counter Logic.</a:t>
            </a:r>
          </a:p>
          <a:p>
            <a:pPr marL="0" indent="0">
              <a:buNone/>
            </a:pPr>
            <a:r>
              <a:rPr lang="en-US" dirty="0"/>
              <a:t>T1&lt;-     </a:t>
            </a:r>
            <a:r>
              <a:rPr lang="en-US" sz="1400" dirty="0" err="1"/>
              <a:t>team_title</a:t>
            </a:r>
            <a:r>
              <a:rPr lang="en-US" sz="1400" dirty="0"/>
              <a:t>=‘Counter Logic’(</a:t>
            </a:r>
            <a:r>
              <a:rPr lang="en-US" dirty="0"/>
              <a:t>team)</a:t>
            </a:r>
          </a:p>
          <a:p>
            <a:pPr marL="0" indent="0">
              <a:buNone/>
            </a:pPr>
            <a:r>
              <a:rPr lang="en-US" dirty="0"/>
              <a:t>T2&lt;- </a:t>
            </a:r>
            <a:r>
              <a:rPr lang="en-US" sz="1400" dirty="0" err="1"/>
              <a:t>sponsor_name</a:t>
            </a:r>
            <a:r>
              <a:rPr lang="en-US" dirty="0"/>
              <a:t>(T1     </a:t>
            </a:r>
            <a:r>
              <a:rPr lang="en-US" sz="1400" dirty="0" err="1"/>
              <a:t>team_title</a:t>
            </a:r>
            <a:r>
              <a:rPr lang="en-US" sz="1400" dirty="0"/>
              <a:t>=</a:t>
            </a:r>
            <a:r>
              <a:rPr lang="en-US" sz="1400" dirty="0" err="1"/>
              <a:t>Pays_to</a:t>
            </a:r>
            <a:r>
              <a:rPr lang="en-US" dirty="0"/>
              <a:t>(Sponsor))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4B797-E972-4413-A9BF-1CC0A1B81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14600"/>
            <a:ext cx="26805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EE7AA-0E61-44DA-A8A7-139681AE3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12" y="2949797"/>
            <a:ext cx="30480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1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FBD1-D233-4C85-BB1A-1C99A4F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ACDF2-F70D-4DDE-A8D1-7A229A00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7787384" cy="2186364"/>
          </a:xfrm>
        </p:spPr>
      </p:pic>
    </p:spTree>
    <p:extLst>
      <p:ext uri="{BB962C8B-B14F-4D97-AF65-F5344CB8AC3E}">
        <p14:creationId xmlns:p14="http://schemas.microsoft.com/office/powerpoint/2010/main" val="3091288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EF1-512D-4070-9797-891D02B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2 Queries</a:t>
            </a:r>
            <a:br>
              <a:rPr lang="en-US" dirty="0"/>
            </a:br>
            <a:r>
              <a:rPr lang="en-US" dirty="0"/>
              <a:t>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7FD7-84F9-44B3-8C46-B6E3E2E4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team names and total viewers for the game League of Legends.</a:t>
            </a:r>
          </a:p>
          <a:p>
            <a:pPr marL="0" indent="0">
              <a:buNone/>
            </a:pPr>
            <a:r>
              <a:rPr lang="en-US" dirty="0"/>
              <a:t>T1&lt;-     </a:t>
            </a:r>
            <a:r>
              <a:rPr lang="en-US" sz="1400" dirty="0" err="1"/>
              <a:t>game_name</a:t>
            </a:r>
            <a:r>
              <a:rPr lang="en-US" sz="1400" dirty="0"/>
              <a:t>=‘League of Legends’</a:t>
            </a:r>
          </a:p>
          <a:p>
            <a:pPr marL="0" indent="0">
              <a:buNone/>
            </a:pPr>
            <a:r>
              <a:rPr lang="en-US" dirty="0"/>
              <a:t>T2&lt;- T1     </a:t>
            </a:r>
            <a:r>
              <a:rPr lang="en-US" sz="1400" dirty="0" err="1"/>
              <a:t>game_name</a:t>
            </a:r>
            <a:r>
              <a:rPr lang="en-US" sz="1400" dirty="0"/>
              <a:t>=</a:t>
            </a:r>
            <a:r>
              <a:rPr lang="en-US" sz="1400" dirty="0" err="1"/>
              <a:t>g_channel</a:t>
            </a:r>
            <a:r>
              <a:rPr lang="en-US" dirty="0"/>
              <a:t>(channel)</a:t>
            </a:r>
          </a:p>
          <a:p>
            <a:pPr marL="0" indent="0">
              <a:buNone/>
            </a:pPr>
            <a:r>
              <a:rPr lang="en-US" dirty="0"/>
              <a:t> </a:t>
            </a:r>
            <a:r>
              <a:rPr lang="en-US" sz="1400" dirty="0" err="1"/>
              <a:t>team_name,tot_viewers</a:t>
            </a:r>
            <a:r>
              <a:rPr lang="en-US" dirty="0"/>
              <a:t>(T2     </a:t>
            </a:r>
            <a:r>
              <a:rPr lang="en-US" sz="1400" dirty="0" err="1"/>
              <a:t>page_of</a:t>
            </a:r>
            <a:r>
              <a:rPr lang="en-US" sz="1400" dirty="0"/>
              <a:t>=name</a:t>
            </a:r>
            <a:r>
              <a:rPr lang="en-US" dirty="0"/>
              <a:t>(streamer)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ED73B-6BB8-4ECC-942F-BB139BC2D3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55168"/>
            <a:ext cx="304800" cy="347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E057-14F6-467B-B245-E4FD8A052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06164"/>
            <a:ext cx="304800" cy="34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01FC0-D09B-46CD-AB7D-DD05A5E42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81" y="2821780"/>
            <a:ext cx="26805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7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2ADD-455D-4F1E-BFDB-DE637786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5BDC2-0779-48C1-8451-50E3DB5EF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1" y="2209800"/>
            <a:ext cx="7715969" cy="3581400"/>
          </a:xfrm>
        </p:spPr>
      </p:pic>
    </p:spTree>
    <p:extLst>
      <p:ext uri="{BB962C8B-B14F-4D97-AF65-F5344CB8AC3E}">
        <p14:creationId xmlns:p14="http://schemas.microsoft.com/office/powerpoint/2010/main" val="264341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036B-852F-4127-ACFE-774E131A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9DD6F2-E43C-478A-AE6E-6B1CEC48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8674"/>
            <a:ext cx="2700315" cy="43116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28CE9-98D4-4861-9CAC-495B4663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56" y="1643825"/>
            <a:ext cx="2925108" cy="4626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0AA74A-74BD-4C54-8EDE-ACA91757B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52" y="1778413"/>
            <a:ext cx="3315614" cy="22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9C02-A7C1-4115-9046-229285E9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5151-A90E-4F06-B987-9A934C33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Clip_name_streamer</a:t>
            </a:r>
            <a:r>
              <a:rPr lang="en-US" dirty="0"/>
              <a:t>&lt;- streamer who the clip is of</a:t>
            </a:r>
          </a:p>
          <a:p>
            <a:r>
              <a:rPr lang="en-US" dirty="0" err="1"/>
              <a:t>Who_clipped</a:t>
            </a:r>
            <a:r>
              <a:rPr lang="en-US" dirty="0"/>
              <a:t>&lt;- the person who clipped it(can be anyone)</a:t>
            </a:r>
          </a:p>
          <a:p>
            <a:r>
              <a:rPr lang="en-US" dirty="0" err="1"/>
              <a:t>Date_of_clip</a:t>
            </a:r>
            <a:r>
              <a:rPr lang="en-US" dirty="0"/>
              <a:t>&lt;- date at which the clip was made</a:t>
            </a:r>
          </a:p>
          <a:p>
            <a:r>
              <a:rPr lang="en-US" dirty="0"/>
              <a:t>Time&lt;- how long the clip is</a:t>
            </a:r>
          </a:p>
          <a:p>
            <a:r>
              <a:rPr lang="en-US" dirty="0" err="1"/>
              <a:t>Number_viewers</a:t>
            </a:r>
            <a:r>
              <a:rPr lang="en-US" dirty="0"/>
              <a:t>&lt;- number of people who have watched the clip</a:t>
            </a:r>
          </a:p>
        </p:txBody>
      </p:sp>
    </p:spTree>
    <p:extLst>
      <p:ext uri="{BB962C8B-B14F-4D97-AF65-F5344CB8AC3E}">
        <p14:creationId xmlns:p14="http://schemas.microsoft.com/office/powerpoint/2010/main" val="103435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D822-B57F-41EE-A159-ECA34729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B1DD93-2726-4054-92F0-ACF5F968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3503"/>
            <a:ext cx="2610726" cy="458038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7662F-6CAC-4CB7-A25C-43BAC991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54" y="1539970"/>
            <a:ext cx="2739564" cy="472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1FCFA8-2A56-4C31-8DB1-A47ACE891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47" y="1552162"/>
            <a:ext cx="3393061" cy="25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7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BB05-7AA2-465E-8E99-9330E7BD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33EC-77E2-4088-BC83-7399F2C3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Com_title</a:t>
            </a:r>
            <a:r>
              <a:rPr lang="en-US" dirty="0"/>
              <a:t>&lt;- name of the community</a:t>
            </a:r>
          </a:p>
          <a:p>
            <a:r>
              <a:rPr lang="en-US" dirty="0"/>
              <a:t>Viewers&lt;- number of total viewers</a:t>
            </a:r>
          </a:p>
          <a:p>
            <a:r>
              <a:rPr lang="en-US" dirty="0"/>
              <a:t>Leader&lt;- the person who is in charge of the community</a:t>
            </a:r>
          </a:p>
          <a:p>
            <a:r>
              <a:rPr lang="en-US" dirty="0" err="1"/>
              <a:t>Num_followers</a:t>
            </a:r>
            <a:r>
              <a:rPr lang="en-US" dirty="0"/>
              <a:t>&lt;- the total number of people who follow the channel </a:t>
            </a:r>
          </a:p>
        </p:txBody>
      </p:sp>
    </p:spTree>
    <p:extLst>
      <p:ext uri="{BB962C8B-B14F-4D97-AF65-F5344CB8AC3E}">
        <p14:creationId xmlns:p14="http://schemas.microsoft.com/office/powerpoint/2010/main" val="18175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697F-1689-48ED-98A5-232055E9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146C9-44D2-4C8F-BD46-51AE88D2E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2765"/>
            <a:ext cx="3720491" cy="4594549"/>
          </a:xfrm>
        </p:spPr>
      </p:pic>
    </p:spTree>
    <p:extLst>
      <p:ext uri="{BB962C8B-B14F-4D97-AF65-F5344CB8AC3E}">
        <p14:creationId xmlns:p14="http://schemas.microsoft.com/office/powerpoint/2010/main" val="28241058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1812</TotalTime>
  <Words>865</Words>
  <Application>Microsoft Office PowerPoint</Application>
  <PresentationFormat>On-screen Show (4:3)</PresentationFormat>
  <Paragraphs>115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Century Gothic</vt:lpstr>
      <vt:lpstr>Times New Roman</vt:lpstr>
      <vt:lpstr>Wingdings 3</vt:lpstr>
      <vt:lpstr>Wisp</vt:lpstr>
      <vt:lpstr>Twitch https://www.twitch.tv/</vt:lpstr>
      <vt:lpstr>ER DIAGRAM</vt:lpstr>
      <vt:lpstr>Relational Schema Diagram</vt:lpstr>
      <vt:lpstr>Channel</vt:lpstr>
      <vt:lpstr>Channel</vt:lpstr>
      <vt:lpstr>Clips</vt:lpstr>
      <vt:lpstr>Clips</vt:lpstr>
      <vt:lpstr>Community</vt:lpstr>
      <vt:lpstr>Community</vt:lpstr>
      <vt:lpstr>Sponsors</vt:lpstr>
      <vt:lpstr>Sponsor</vt:lpstr>
      <vt:lpstr>Streamer</vt:lpstr>
      <vt:lpstr>Streamer</vt:lpstr>
      <vt:lpstr>Team</vt:lpstr>
      <vt:lpstr>Team</vt:lpstr>
      <vt:lpstr>Game</vt:lpstr>
      <vt:lpstr>Game</vt:lpstr>
      <vt:lpstr>Involved</vt:lpstr>
      <vt:lpstr>Involved</vt:lpstr>
      <vt:lpstr>Teamcolor</vt:lpstr>
      <vt:lpstr>Teamcolor</vt:lpstr>
      <vt:lpstr>Topdono</vt:lpstr>
      <vt:lpstr>Topdono</vt:lpstr>
      <vt:lpstr>Stream_video</vt:lpstr>
      <vt:lpstr>Stream_video</vt:lpstr>
      <vt:lpstr>Queries 1/3 involving 2 Relations</vt:lpstr>
      <vt:lpstr>PowerPoint Presentation</vt:lpstr>
      <vt:lpstr>Queries 2/3 involving 2 Relations</vt:lpstr>
      <vt:lpstr>PowerPoint Presentation</vt:lpstr>
      <vt:lpstr>Queries 3/3 involving 2 Relations</vt:lpstr>
      <vt:lpstr>PowerPoint Presentation</vt:lpstr>
      <vt:lpstr>Queries 1/3 involving 3 Relations</vt:lpstr>
      <vt:lpstr>PowerPoint Presentation</vt:lpstr>
      <vt:lpstr>Queries 2/3 involving 3 Relations</vt:lpstr>
      <vt:lpstr>PowerPoint Presentation</vt:lpstr>
      <vt:lpstr>Queries 3/3 involving 3 Relations</vt:lpstr>
      <vt:lpstr>PowerPoint Presentation</vt:lpstr>
      <vt:lpstr>Queries 1/2 involving 4 relations</vt:lpstr>
      <vt:lpstr>PowerPoint Presentation</vt:lpstr>
      <vt:lpstr>Queries 2/2 involving 4 relations</vt:lpstr>
      <vt:lpstr>PowerPoint Presentation</vt:lpstr>
      <vt:lpstr>Pick 2 Queries 1/2</vt:lpstr>
      <vt:lpstr>PowerPoint Presentation</vt:lpstr>
      <vt:lpstr>Pick 2 Queries 2/2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AIRLINE RESERVATION</dc:title>
  <dc:creator>Manou</dc:creator>
  <cp:lastModifiedBy>Jordan Slim</cp:lastModifiedBy>
  <cp:revision>77</cp:revision>
  <dcterms:created xsi:type="dcterms:W3CDTF">2018-07-16T00:39:47Z</dcterms:created>
  <dcterms:modified xsi:type="dcterms:W3CDTF">2018-08-09T03:27:03Z</dcterms:modified>
</cp:coreProperties>
</file>