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69360" autoAdjust="0"/>
  </p:normalViewPr>
  <p:slideViewPr>
    <p:cSldViewPr>
      <p:cViewPr varScale="1">
        <p:scale>
          <a:sx n="79" d="100"/>
          <a:sy n="79" d="100"/>
        </p:scale>
        <p:origin x="174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  <a:p>
            <a:r>
              <a:rPr lang="en-US" dirty="0"/>
              <a:t>	harder? Idk. Generally not that difficult. Need program on the other side to collect characters and display them.</a:t>
            </a:r>
          </a:p>
          <a:p>
            <a:r>
              <a:rPr lang="en-US" dirty="0"/>
              <a:t>	step 1 = decipher characters</a:t>
            </a:r>
          </a:p>
          <a:p>
            <a:pPr lvl="2"/>
            <a:r>
              <a:rPr lang="en-US" dirty="0"/>
              <a:t>Step 2 = put on screen</a:t>
            </a:r>
          </a:p>
          <a:p>
            <a:pPr lvl="2"/>
            <a:r>
              <a:rPr lang="en-US" dirty="0"/>
              <a:t>Step 3 = do Bluetooth (if time)</a:t>
            </a:r>
          </a:p>
          <a:p>
            <a:r>
              <a:rPr lang="en-US" dirty="0"/>
              <a:t>How to display a message</a:t>
            </a:r>
          </a:p>
          <a:p>
            <a:r>
              <a:rPr lang="en-US" dirty="0"/>
              <a:t>Use a </a:t>
            </a:r>
            <a:r>
              <a:rPr lang="en-US" dirty="0" err="1"/>
              <a:t>wifi</a:t>
            </a:r>
            <a:r>
              <a:rPr lang="en-US" dirty="0"/>
              <a:t> adapter -&gt; use internet to send a text message</a:t>
            </a:r>
          </a:p>
          <a:p>
            <a:r>
              <a:rPr lang="en-US" dirty="0"/>
              <a:t>Use a screen display (</a:t>
            </a:r>
            <a:r>
              <a:rPr lang="en-US" dirty="0" err="1"/>
              <a:t>ie</a:t>
            </a:r>
            <a:r>
              <a:rPr lang="en-US" dirty="0"/>
              <a:t> 16 x 2 character display, or something freeform) (don’t have to worry about transmission later)</a:t>
            </a:r>
          </a:p>
          <a:p>
            <a:r>
              <a:rPr lang="en-US" dirty="0"/>
              <a:t>Need links to parts</a:t>
            </a:r>
          </a:p>
          <a:p>
            <a:r>
              <a:rPr lang="en-US" dirty="0"/>
              <a:t>	Bluetooth</a:t>
            </a:r>
          </a:p>
          <a:p>
            <a:r>
              <a:rPr lang="en-US" dirty="0"/>
              <a:t>	screen (16x2)</a:t>
            </a:r>
          </a:p>
          <a:p>
            <a:r>
              <a:rPr lang="en-US" dirty="0"/>
              <a:t>Golf glove? More freedom</a:t>
            </a:r>
          </a:p>
          <a:p>
            <a:r>
              <a:rPr lang="en-US" dirty="0"/>
              <a:t>Start/stop – buttons? Switches?</a:t>
            </a:r>
          </a:p>
          <a:p>
            <a:r>
              <a:rPr lang="en-US" dirty="0"/>
              <a:t>How does user know what character they are typing</a:t>
            </a:r>
          </a:p>
          <a:p>
            <a:r>
              <a:rPr lang="en-US" dirty="0"/>
              <a:t>erase? A character?</a:t>
            </a:r>
          </a:p>
          <a:p>
            <a:endParaRPr lang="en-US" dirty="0"/>
          </a:p>
          <a:p>
            <a:r>
              <a:rPr lang="en-US" dirty="0"/>
              <a:t>Mobile power – 5V </a:t>
            </a:r>
            <a:r>
              <a:rPr lang="en-US" dirty="0" err="1"/>
              <a:t>usb</a:t>
            </a:r>
            <a:r>
              <a:rPr lang="en-US" dirty="0"/>
              <a:t> battery + cabling (good for prototype, but would need better battery for later)</a:t>
            </a:r>
          </a:p>
          <a:p>
            <a:endParaRPr lang="en-US" dirty="0"/>
          </a:p>
          <a:p>
            <a:r>
              <a:rPr lang="en-US" dirty="0"/>
              <a:t>1.8 V output from OK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Update proposal + list of parts by Friday morning</a:t>
            </a:r>
          </a:p>
          <a:p>
            <a:pPr marL="228600" indent="-228600">
              <a:buAutoNum type="arabicPeriod"/>
            </a:pPr>
            <a:r>
              <a:rPr lang="en-US" dirty="0"/>
              <a:t>Spend time thinking about interactions and </a:t>
            </a:r>
            <a:r>
              <a:rPr lang="en-US" dirty="0" err="1"/>
              <a:t>softwre</a:t>
            </a:r>
            <a:r>
              <a:rPr lang="en-US" dirty="0"/>
              <a:t> flow – makes coding it much easier.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9/29/2022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Battery-Raspberry-4000mAh-Adhesive-Micro/dp/B09HXYTDMV/ref=sr_1_6?crid=5EH46IRQVVX5&amp;keywords=5v+battery&amp;qid=1664496398&amp;qu=eyJxc2MiOiI1LjM2IiwicXNhIjoiNS4wOSIsInFzcCI6IjQuNjMifQ%3D%3D&amp;sprefix=5v+bat%2Caps%2C258&amp;sr=8-6" TargetMode="External"/><Relationship Id="rId3" Type="http://schemas.openxmlformats.org/officeDocument/2006/relationships/hyperlink" Target="https://www.adafruit.com/product/641" TargetMode="External"/><Relationship Id="rId7" Type="http://schemas.openxmlformats.org/officeDocument/2006/relationships/hyperlink" Target="https://www.adafruit.com/product/2910" TargetMode="External"/><Relationship Id="rId2" Type="http://schemas.openxmlformats.org/officeDocument/2006/relationships/hyperlink" Target="https://www.adafruit.com/product/1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KNACRO-Backlight-Arduino-MEGA2560-letters/dp/B01ID8O574/ref=asc_df_B01ID8O574/?tag=hyprod-20&amp;linkCode=df0&amp;hvadid=216499414469&amp;hvpos=&amp;hvnetw=g&amp;hvrand=416665070358947290&amp;hvpone=&amp;hvptwo=&amp;hvqmt=&amp;hvdev=c&amp;hvdvcmdl=&amp;hvlocint=&amp;hvlocphy=9027580&amp;hvtargid=pla-350579062681&amp;psc=1" TargetMode="External"/><Relationship Id="rId5" Type="http://schemas.openxmlformats.org/officeDocument/2006/relationships/hyperlink" Target="https://www.amazon.com/TP-Link-Bluetooth-Receiver-Controllers-UB400/dp/B07V1SZCY6/ref=sr_1_3?hvadid=616990811939&amp;hvdev=c&amp;hvlocphy=9027580&amp;hvnetw=g&amp;hvqmt=e&amp;hvrand=14190846828322532881&amp;hvtargid=kwd-2510324681&amp;hydadcr=24632_13611814&amp;keywords=usb+bluetooth+adapters&amp;qid=1664495872&amp;qu=eyJxc2MiOiIzLjI0IiwicXNhIjoiMi43MiIsInFzcCI6IjIuNTMifQ%3D%3D&amp;sr=8-3" TargetMode="External"/><Relationship Id="rId4" Type="http://schemas.openxmlformats.org/officeDocument/2006/relationships/hyperlink" Target="https://www.amazon.com/Callaway-Weather-Japanese-Synthetic-XX-Large/dp/B07KWDL6PD/ref=sxin_15_ac_d_rm?ac_md=1-1-Z29sZiBnbG92ZXMgbWVuIGxlZnQgaGFuZA%3D%3D-ac_d_rm_rm_rm&amp;content-id=amzn1.sym.568df61d-e115-4cb1-a96a-ba070b8f0935%3Aamzn1.sym.568df61d-e115-4cb1-a96a-ba070b8f0935&amp;crid=2557V8Z6Q5BFQ&amp;cv_ct_cx=golf+glove&amp;keywords=golf+glove&amp;pd_rd_i=B07KWDL6PD&amp;pd_rd_r=7a18dd5f-027d-4305-b647-3008f897347f&amp;pd_rd_w=YzVaG&amp;pd_rd_wg=JHQTB&amp;pf_rd_p=568df61d-e115-4cb1-a96a-ba070b8f0935&amp;pf_rd_r=1CXW215ZTSFVHYWHWWE4&amp;psc=1&amp;qid=1664495697&amp;qu=eyJxc2MiOiI4LjA1IiwicXNhIjoiNy4xNyIsInFzcCI6IjYuOTUifQ%3D%3D&amp;sprefix=golf+gl%2Caps%2C295&amp;sr=1-2-7d9bfb42-6e38-4445-b604-42cab39e191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Mobile Keyboard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9/29/22</a:t>
            </a:r>
          </a:p>
          <a:p>
            <a:r>
              <a:rPr lang="en-US" dirty="0"/>
              <a:t>Jordan Ngo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667500" cy="4724399"/>
          </a:xfrm>
        </p:spPr>
        <p:txBody>
          <a:bodyPr/>
          <a:lstStyle/>
          <a:p>
            <a:r>
              <a:rPr lang="en-US" dirty="0"/>
              <a:t>Inspired by the movie Ender’s Game, I want to make a one-handed keyboard.</a:t>
            </a:r>
          </a:p>
          <a:p>
            <a:r>
              <a:rPr lang="en-US" dirty="0"/>
              <a:t>Ender’s keyboard was touchscreen based. As a part of my senior design, I want my glove to be designed for soldier to communicate messages at any time, especially during active combat. To do this, I want to create a glove on the non-dominant hand that can be used to type a message (or send a pre-designated message assigned to a keystroke) without having to take the user’s eyes off-of their target.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B3C5F-4E7E-3978-4C23-150D62A9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902" y="571500"/>
            <a:ext cx="3886498" cy="188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57DBC-584C-BB7A-CFC4-1D72D02ED72A}"/>
              </a:ext>
            </a:extLst>
          </p:cNvPr>
          <p:cNvSpPr txBox="1"/>
          <p:nvPr/>
        </p:nvSpPr>
        <p:spPr>
          <a:xfrm>
            <a:off x="7695902" y="2459350"/>
            <a:ext cx="388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https://github.com/henrahmagix/enders-keyboard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CA506-2C9C-5355-ACA7-34A5D9EE3915}"/>
              </a:ext>
            </a:extLst>
          </p:cNvPr>
          <p:cNvSpPr txBox="1"/>
          <p:nvPr/>
        </p:nvSpPr>
        <p:spPr>
          <a:xfrm>
            <a:off x="8429893" y="5519080"/>
            <a:ext cx="400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https://www.hackster.io/eric-voigt/instrument-glove-4537b7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ED9F70-89B5-CF8D-0878-9A076AA4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93" y="3181483"/>
            <a:ext cx="2540121" cy="233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724399"/>
          </a:xfrm>
        </p:spPr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AAEE3-32DA-6AD0-01F2-D97785FD8387}"/>
              </a:ext>
            </a:extLst>
          </p:cNvPr>
          <p:cNvSpPr/>
          <p:nvPr/>
        </p:nvSpPr>
        <p:spPr>
          <a:xfrm>
            <a:off x="2552700" y="2362200"/>
            <a:ext cx="2781300" cy="339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073C4-C05F-BF3F-A3F6-876787E8D893}"/>
              </a:ext>
            </a:extLst>
          </p:cNvPr>
          <p:cNvSpPr txBox="1"/>
          <p:nvPr/>
        </p:nvSpPr>
        <p:spPr>
          <a:xfrm>
            <a:off x="5345062" y="45592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6078E5-73F4-CB56-9D0A-4DAB267152C0}"/>
              </a:ext>
            </a:extLst>
          </p:cNvPr>
          <p:cNvCxnSpPr>
            <a:cxnSpLocks/>
          </p:cNvCxnSpPr>
          <p:nvPr/>
        </p:nvCxnSpPr>
        <p:spPr>
          <a:xfrm>
            <a:off x="5334000" y="2514600"/>
            <a:ext cx="346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7E96E-30A5-9D57-AD19-12940573CE24}"/>
              </a:ext>
            </a:extLst>
          </p:cNvPr>
          <p:cNvCxnSpPr>
            <a:cxnSpLocks/>
          </p:cNvCxnSpPr>
          <p:nvPr/>
        </p:nvCxnSpPr>
        <p:spPr>
          <a:xfrm>
            <a:off x="5334000" y="4914900"/>
            <a:ext cx="346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A0ED42-CD70-FD29-E854-CC69DCC2224E}"/>
              </a:ext>
            </a:extLst>
          </p:cNvPr>
          <p:cNvCxnSpPr>
            <a:cxnSpLocks/>
          </p:cNvCxnSpPr>
          <p:nvPr/>
        </p:nvCxnSpPr>
        <p:spPr>
          <a:xfrm>
            <a:off x="5334000" y="3137494"/>
            <a:ext cx="3467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F10019-C518-E8D9-E067-970A5208263C}"/>
              </a:ext>
            </a:extLst>
          </p:cNvPr>
          <p:cNvCxnSpPr>
            <a:cxnSpLocks/>
          </p:cNvCxnSpPr>
          <p:nvPr/>
        </p:nvCxnSpPr>
        <p:spPr>
          <a:xfrm flipV="1">
            <a:off x="5334000" y="3740263"/>
            <a:ext cx="3467100" cy="1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A72B2-2EDA-754F-D409-E6DC287848A6}"/>
              </a:ext>
            </a:extLst>
          </p:cNvPr>
          <p:cNvCxnSpPr>
            <a:cxnSpLocks/>
          </p:cNvCxnSpPr>
          <p:nvPr/>
        </p:nvCxnSpPr>
        <p:spPr>
          <a:xfrm>
            <a:off x="5334000" y="4343400"/>
            <a:ext cx="346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4CA6CB-74B7-8B56-84E9-D150A67D44CE}"/>
              </a:ext>
            </a:extLst>
          </p:cNvPr>
          <p:cNvSpPr/>
          <p:nvPr/>
        </p:nvSpPr>
        <p:spPr>
          <a:xfrm>
            <a:off x="8812162" y="3625963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B84989-E9D0-C6B0-2B83-52F2D7BBB1CB}"/>
              </a:ext>
            </a:extLst>
          </p:cNvPr>
          <p:cNvSpPr/>
          <p:nvPr/>
        </p:nvSpPr>
        <p:spPr>
          <a:xfrm>
            <a:off x="8801100" y="4193154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2027D-DE63-657A-054A-6FFAB67ED0BA}"/>
              </a:ext>
            </a:extLst>
          </p:cNvPr>
          <p:cNvSpPr/>
          <p:nvPr/>
        </p:nvSpPr>
        <p:spPr>
          <a:xfrm>
            <a:off x="8812162" y="4782627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7B971-B6D5-97B3-E528-7BC720294793}"/>
              </a:ext>
            </a:extLst>
          </p:cNvPr>
          <p:cNvSpPr/>
          <p:nvPr/>
        </p:nvSpPr>
        <p:spPr>
          <a:xfrm>
            <a:off x="8801098" y="3023195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2B2C0-C1C0-F2FF-B9A7-794A4F5EBAFF}"/>
              </a:ext>
            </a:extLst>
          </p:cNvPr>
          <p:cNvSpPr/>
          <p:nvPr/>
        </p:nvSpPr>
        <p:spPr>
          <a:xfrm>
            <a:off x="8801098" y="2382327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2D603-3CA4-C1FB-A96A-6A8E492504AC}"/>
              </a:ext>
            </a:extLst>
          </p:cNvPr>
          <p:cNvSpPr txBox="1"/>
          <p:nvPr/>
        </p:nvSpPr>
        <p:spPr>
          <a:xfrm>
            <a:off x="8801097" y="1998393"/>
            <a:ext cx="2051255" cy="37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Velostat</a:t>
            </a:r>
            <a:r>
              <a:rPr lang="en-US" dirty="0"/>
              <a:t> Strips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B6FD0F-1367-5874-A21B-BF94B9C4581C}"/>
              </a:ext>
            </a:extLst>
          </p:cNvPr>
          <p:cNvSpPr txBox="1"/>
          <p:nvPr/>
        </p:nvSpPr>
        <p:spPr>
          <a:xfrm>
            <a:off x="5345062" y="40084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89E19D-6B11-30A2-0C2F-C2EF0D62EAC9}"/>
              </a:ext>
            </a:extLst>
          </p:cNvPr>
          <p:cNvSpPr txBox="1"/>
          <p:nvPr/>
        </p:nvSpPr>
        <p:spPr>
          <a:xfrm>
            <a:off x="5345062" y="34357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7D5E5-B1D6-0C1E-8258-80279C0D23CB}"/>
              </a:ext>
            </a:extLst>
          </p:cNvPr>
          <p:cNvSpPr txBox="1"/>
          <p:nvPr/>
        </p:nvSpPr>
        <p:spPr>
          <a:xfrm>
            <a:off x="5345062" y="28128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589D26-7920-CA95-7E45-FF963B3B9CFA}"/>
              </a:ext>
            </a:extLst>
          </p:cNvPr>
          <p:cNvSpPr txBox="1"/>
          <p:nvPr/>
        </p:nvSpPr>
        <p:spPr>
          <a:xfrm>
            <a:off x="5345062" y="21886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AIN4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E9134-774F-2200-EDB2-CEE5A4EE2584}"/>
              </a:ext>
            </a:extLst>
          </p:cNvPr>
          <p:cNvSpPr/>
          <p:nvPr/>
        </p:nvSpPr>
        <p:spPr>
          <a:xfrm>
            <a:off x="8533933" y="5422607"/>
            <a:ext cx="2051255" cy="26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15ED4-0C41-F3C2-BE29-C67ECE4ECA73}"/>
              </a:ext>
            </a:extLst>
          </p:cNvPr>
          <p:cNvCxnSpPr>
            <a:cxnSpLocks/>
          </p:cNvCxnSpPr>
          <p:nvPr/>
        </p:nvCxnSpPr>
        <p:spPr>
          <a:xfrm>
            <a:off x="5067300" y="5554880"/>
            <a:ext cx="346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08809-2879-0B50-A4A4-F04F1A2D87E4}"/>
              </a:ext>
            </a:extLst>
          </p:cNvPr>
          <p:cNvSpPr txBox="1"/>
          <p:nvPr/>
        </p:nvSpPr>
        <p:spPr>
          <a:xfrm>
            <a:off x="8511049" y="5103733"/>
            <a:ext cx="2051255" cy="37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16x2 Screen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A387A-C7DF-02B0-097E-A3D353BE71EE}"/>
              </a:ext>
            </a:extLst>
          </p:cNvPr>
          <p:cNvSpPr txBox="1"/>
          <p:nvPr/>
        </p:nvSpPr>
        <p:spPr>
          <a:xfrm>
            <a:off x="5345062" y="518743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USB1.DP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263763"/>
            <a:ext cx="10972800" cy="4724399"/>
          </a:xfrm>
        </p:spPr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CF439-ECCA-C53E-1AE2-3B5B071F3FEF}"/>
              </a:ext>
            </a:extLst>
          </p:cNvPr>
          <p:cNvSpPr/>
          <p:nvPr/>
        </p:nvSpPr>
        <p:spPr>
          <a:xfrm>
            <a:off x="2552700" y="2362200"/>
            <a:ext cx="2781300" cy="339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E58688-FE62-7387-3F0B-1DF4A6C26FA0}"/>
              </a:ext>
            </a:extLst>
          </p:cNvPr>
          <p:cNvCxnSpPr>
            <a:cxnSpLocks/>
          </p:cNvCxnSpPr>
          <p:nvPr/>
        </p:nvCxnSpPr>
        <p:spPr>
          <a:xfrm>
            <a:off x="5105400" y="49149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5FBCE-53A6-BF51-C8D9-85B62A6B43F4}"/>
              </a:ext>
            </a:extLst>
          </p:cNvPr>
          <p:cNvSpPr txBox="1"/>
          <p:nvPr/>
        </p:nvSpPr>
        <p:spPr>
          <a:xfrm>
            <a:off x="5448300" y="44577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1.8V, 100 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03DCF-A92D-13B6-0F10-D7C1322FDC5C}"/>
              </a:ext>
            </a:extLst>
          </p:cNvPr>
          <p:cNvCxnSpPr/>
          <p:nvPr/>
        </p:nvCxnSpPr>
        <p:spPr>
          <a:xfrm flipV="1">
            <a:off x="8229600" y="2514600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B9CA2-EFCD-2990-FF71-23E0A50CC847}"/>
              </a:ext>
            </a:extLst>
          </p:cNvPr>
          <p:cNvCxnSpPr>
            <a:cxnSpLocks/>
          </p:cNvCxnSpPr>
          <p:nvPr/>
        </p:nvCxnSpPr>
        <p:spPr>
          <a:xfrm>
            <a:off x="8229600" y="25146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A2875E-BC7F-E85F-6DBE-48715D5FA56F}"/>
              </a:ext>
            </a:extLst>
          </p:cNvPr>
          <p:cNvCxnSpPr>
            <a:cxnSpLocks/>
          </p:cNvCxnSpPr>
          <p:nvPr/>
        </p:nvCxnSpPr>
        <p:spPr>
          <a:xfrm>
            <a:off x="8229600" y="49149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7011D-75B0-9330-B837-39D6855DE3D3}"/>
              </a:ext>
            </a:extLst>
          </p:cNvPr>
          <p:cNvCxnSpPr>
            <a:cxnSpLocks/>
          </p:cNvCxnSpPr>
          <p:nvPr/>
        </p:nvCxnSpPr>
        <p:spPr>
          <a:xfrm>
            <a:off x="8229599" y="3137494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135C8-4F49-1B3C-954D-01657DA8E64E}"/>
              </a:ext>
            </a:extLst>
          </p:cNvPr>
          <p:cNvCxnSpPr>
            <a:cxnSpLocks/>
          </p:cNvCxnSpPr>
          <p:nvPr/>
        </p:nvCxnSpPr>
        <p:spPr>
          <a:xfrm>
            <a:off x="8229600" y="3740263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40177B-BB49-C22F-ABA6-259B0EBFA5A0}"/>
              </a:ext>
            </a:extLst>
          </p:cNvPr>
          <p:cNvCxnSpPr>
            <a:cxnSpLocks/>
          </p:cNvCxnSpPr>
          <p:nvPr/>
        </p:nvCxnSpPr>
        <p:spPr>
          <a:xfrm>
            <a:off x="8229600" y="4343400"/>
            <a:ext cx="57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9E7B29-0B9A-6985-8A5B-2BBEF0ACC691}"/>
              </a:ext>
            </a:extLst>
          </p:cNvPr>
          <p:cNvCxnSpPr>
            <a:cxnSpLocks/>
          </p:cNvCxnSpPr>
          <p:nvPr/>
        </p:nvCxnSpPr>
        <p:spPr>
          <a:xfrm>
            <a:off x="5334000" y="3238500"/>
            <a:ext cx="8382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89D2EB-05D6-4A3A-FC32-B37A1BBF135B}"/>
              </a:ext>
            </a:extLst>
          </p:cNvPr>
          <p:cNvSpPr txBox="1"/>
          <p:nvPr/>
        </p:nvSpPr>
        <p:spPr>
          <a:xfrm>
            <a:off x="5372100" y="27813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AF5E93-875A-0BFD-ACAD-B39D590FE950}"/>
              </a:ext>
            </a:extLst>
          </p:cNvPr>
          <p:cNvSpPr/>
          <p:nvPr/>
        </p:nvSpPr>
        <p:spPr>
          <a:xfrm>
            <a:off x="8812162" y="3625963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C0DF87-3B6D-7B4E-C669-11A378C3BCC5}"/>
              </a:ext>
            </a:extLst>
          </p:cNvPr>
          <p:cNvSpPr/>
          <p:nvPr/>
        </p:nvSpPr>
        <p:spPr>
          <a:xfrm>
            <a:off x="8801100" y="4193154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FC91DF-336D-9A81-92F7-E25C8B803CAD}"/>
              </a:ext>
            </a:extLst>
          </p:cNvPr>
          <p:cNvSpPr/>
          <p:nvPr/>
        </p:nvSpPr>
        <p:spPr>
          <a:xfrm>
            <a:off x="8812162" y="4782627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8E46F7-5945-6B23-7C8A-3D9566ADB344}"/>
              </a:ext>
            </a:extLst>
          </p:cNvPr>
          <p:cNvSpPr/>
          <p:nvPr/>
        </p:nvSpPr>
        <p:spPr>
          <a:xfrm>
            <a:off x="8801098" y="3023195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09ABF8-BAAD-028D-3930-9766C73A7A21}"/>
              </a:ext>
            </a:extLst>
          </p:cNvPr>
          <p:cNvSpPr/>
          <p:nvPr/>
        </p:nvSpPr>
        <p:spPr>
          <a:xfrm>
            <a:off x="8801098" y="2382327"/>
            <a:ext cx="2051255" cy="2645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06915E-4805-46EA-49B7-26800AF31E45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172200" y="2514600"/>
            <a:ext cx="2628898" cy="72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958EBA-0440-8B4A-B71F-76EE348F12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172200" y="3155468"/>
            <a:ext cx="2628898" cy="830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960D10-6533-D2D5-1FA8-6A51C82C21A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172200" y="3238500"/>
            <a:ext cx="2639962" cy="51973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3289DC-350A-70D7-589B-7BEC6C8885F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74657" y="3247933"/>
            <a:ext cx="2626443" cy="1077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255114-F500-C6D1-13E0-D9FB4726F83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48400" y="3245186"/>
            <a:ext cx="2563762" cy="16697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0308DB8-E631-2975-B1DA-03638334D33C}"/>
              </a:ext>
            </a:extLst>
          </p:cNvPr>
          <p:cNvSpPr txBox="1"/>
          <p:nvPr/>
        </p:nvSpPr>
        <p:spPr>
          <a:xfrm>
            <a:off x="8801098" y="1791665"/>
            <a:ext cx="2051255" cy="373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Velostat</a:t>
            </a:r>
            <a:r>
              <a:rPr lang="en-US" dirty="0"/>
              <a:t> Strips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57875-6399-E1BA-99FB-93CD84CB52FE}"/>
              </a:ext>
            </a:extLst>
          </p:cNvPr>
          <p:cNvSpPr/>
          <p:nvPr/>
        </p:nvSpPr>
        <p:spPr>
          <a:xfrm>
            <a:off x="866480" y="3315777"/>
            <a:ext cx="1023784" cy="14837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062F3-1F6C-8A57-5D88-0F75F8A4FB79}"/>
              </a:ext>
            </a:extLst>
          </p:cNvPr>
          <p:cNvSpPr txBox="1"/>
          <p:nvPr/>
        </p:nvSpPr>
        <p:spPr>
          <a:xfrm>
            <a:off x="802042" y="2837613"/>
            <a:ext cx="146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battery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8BC896-95AF-9EA4-E513-1128E7C4396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90264" y="4057650"/>
            <a:ext cx="662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414773"/>
              </p:ext>
            </p:extLst>
          </p:nvPr>
        </p:nvGraphicFramePr>
        <p:xfrm>
          <a:off x="609600" y="1132333"/>
          <a:ext cx="10972800" cy="4693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24612">
                <a:tc>
                  <a:txBody>
                    <a:bodyPr/>
                    <a:lstStyle/>
                    <a:p>
                      <a:r>
                        <a:rPr lang="en-US" sz="16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err="1">
                          <a:hlinkClick r:id="rId2"/>
                        </a:rPr>
                        <a:t>Velostat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Conductive Sewing Thread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/>
                        <a:t>Electrical 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Golf Glove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/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/>
                        <a:t>Resistor (10k)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microUSB</a:t>
                      </a:r>
                      <a:r>
                        <a:rPr lang="en-US" sz="1600" dirty="0"/>
                        <a:t> cable and adapters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029294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/>
                        <a:t>mini 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15450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 err="1"/>
                        <a:t>PocketBeagle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28005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Bluetooth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7238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16 x 2 Display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60529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USC Micro to USB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4748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Battery Pack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458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11736</TotalTime>
  <Words>444</Words>
  <Application>Microsoft Office PowerPoint</Application>
  <PresentationFormat>Widescreen</PresentationFormat>
  <Paragraphs>90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Mobile Keyboard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Jordan ngo</cp:lastModifiedBy>
  <cp:revision>404</cp:revision>
  <dcterms:created xsi:type="dcterms:W3CDTF">2018-01-09T20:24:50Z</dcterms:created>
  <dcterms:modified xsi:type="dcterms:W3CDTF">2022-09-30T00:28:09Z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