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8"/>
  </p:notesMasterIdLst>
  <p:sldIdLst>
    <p:sldId id="256" r:id="rId5"/>
    <p:sldId id="257" r:id="rId6"/>
    <p:sldId id="279" r:id="rId7"/>
    <p:sldId id="280" r:id="rId8"/>
    <p:sldId id="281" r:id="rId9"/>
    <p:sldId id="282" r:id="rId10"/>
    <p:sldId id="302" r:id="rId11"/>
    <p:sldId id="303" r:id="rId12"/>
    <p:sldId id="301" r:id="rId13"/>
    <p:sldId id="287" r:id="rId14"/>
    <p:sldId id="286" r:id="rId15"/>
    <p:sldId id="288" r:id="rId16"/>
    <p:sldId id="289" r:id="rId17"/>
    <p:sldId id="291" r:id="rId18"/>
    <p:sldId id="292" r:id="rId19"/>
    <p:sldId id="284" r:id="rId20"/>
    <p:sldId id="306" r:id="rId21"/>
    <p:sldId id="307" r:id="rId22"/>
    <p:sldId id="308" r:id="rId23"/>
    <p:sldId id="309" r:id="rId24"/>
    <p:sldId id="311" r:id="rId25"/>
    <p:sldId id="310" r:id="rId26"/>
    <p:sldId id="304" r:id="rId27"/>
    <p:sldId id="305" r:id="rId28"/>
    <p:sldId id="283" r:id="rId29"/>
    <p:sldId id="293" r:id="rId30"/>
    <p:sldId id="285" r:id="rId31"/>
    <p:sldId id="294" r:id="rId32"/>
    <p:sldId id="296" r:id="rId33"/>
    <p:sldId id="295" r:id="rId34"/>
    <p:sldId id="297" r:id="rId35"/>
    <p:sldId id="298" r:id="rId36"/>
    <p:sldId id="299" r:id="rId37"/>
    <p:sldId id="290" r:id="rId38"/>
    <p:sldId id="300" r:id="rId39"/>
    <p:sldId id="259" r:id="rId40"/>
    <p:sldId id="260" r:id="rId41"/>
    <p:sldId id="278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79"/>
            <p14:sldId id="280"/>
            <p14:sldId id="281"/>
            <p14:sldId id="282"/>
            <p14:sldId id="302"/>
            <p14:sldId id="303"/>
            <p14:sldId id="301"/>
            <p14:sldId id="287"/>
            <p14:sldId id="286"/>
            <p14:sldId id="288"/>
            <p14:sldId id="289"/>
            <p14:sldId id="291"/>
            <p14:sldId id="292"/>
            <p14:sldId id="284"/>
            <p14:sldId id="306"/>
            <p14:sldId id="307"/>
            <p14:sldId id="308"/>
            <p14:sldId id="309"/>
            <p14:sldId id="311"/>
            <p14:sldId id="310"/>
            <p14:sldId id="304"/>
            <p14:sldId id="305"/>
            <p14:sldId id="283"/>
            <p14:sldId id="293"/>
            <p14:sldId id="285"/>
            <p14:sldId id="294"/>
            <p14:sldId id="296"/>
            <p14:sldId id="295"/>
            <p14:sldId id="297"/>
            <p14:sldId id="298"/>
            <p14:sldId id="299"/>
            <p14:sldId id="290"/>
            <p14:sldId id="300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73D15-0A9C-41F9-AF92-3F55EF1A1B67}" v="2498" dt="2022-04-23T20:25:2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1943" autoAdjust="0"/>
  </p:normalViewPr>
  <p:slideViewPr>
    <p:cSldViewPr snapToGrid="0">
      <p:cViewPr varScale="1">
        <p:scale>
          <a:sx n="151" d="100"/>
          <a:sy n="151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E8973D15-0A9C-41F9-AF92-3F55EF1A1B67}"/>
    <pc:docChg chg="undo custSel addSld delSld modSld sldOrd modSection">
      <pc:chgData name="" userId="dbe1492c70b6d8a8" providerId="LiveId" clId="{E8973D15-0A9C-41F9-AF92-3F55EF1A1B67}" dt="2022-04-23T20:25:25.374" v="2497" actId="20577"/>
      <pc:docMkLst>
        <pc:docMk/>
      </pc:docMkLst>
      <pc:sldChg chg="modSp">
        <pc:chgData name="" userId="dbe1492c70b6d8a8" providerId="LiveId" clId="{E8973D15-0A9C-41F9-AF92-3F55EF1A1B67}" dt="2022-04-23T20:02:57.807" v="2390" actId="20577"/>
        <pc:sldMkLst>
          <pc:docMk/>
          <pc:sldMk cId="3595256070" sldId="256"/>
        </pc:sldMkLst>
        <pc:spChg chg="mod">
          <ac:chgData name="" userId="dbe1492c70b6d8a8" providerId="LiveId" clId="{E8973D15-0A9C-41F9-AF92-3F55EF1A1B67}" dt="2022-04-23T20:02:57.807" v="2390" actId="20577"/>
          <ac:spMkLst>
            <pc:docMk/>
            <pc:sldMk cId="3595256070" sldId="256"/>
            <ac:spMk id="6" creationId="{00000000-0000-0000-0000-000000000000}"/>
          </ac:spMkLst>
        </pc:spChg>
      </pc:sldChg>
      <pc:sldChg chg="modNotesTx">
        <pc:chgData name="" userId="dbe1492c70b6d8a8" providerId="LiveId" clId="{E8973D15-0A9C-41F9-AF92-3F55EF1A1B67}" dt="2022-04-23T20:05:02.331" v="2408" actId="20577"/>
        <pc:sldMkLst>
          <pc:docMk/>
          <pc:sldMk cId="806824902" sldId="279"/>
        </pc:sldMkLst>
      </pc:sldChg>
      <pc:sldChg chg="modNotesTx">
        <pc:chgData name="" userId="dbe1492c70b6d8a8" providerId="LiveId" clId="{E8973D15-0A9C-41F9-AF92-3F55EF1A1B67}" dt="2022-04-23T20:05:09.445" v="2413" actId="20577"/>
        <pc:sldMkLst>
          <pc:docMk/>
          <pc:sldMk cId="3719249064" sldId="280"/>
        </pc:sldMkLst>
      </pc:sldChg>
      <pc:sldChg chg="modNotesTx">
        <pc:chgData name="" userId="dbe1492c70b6d8a8" providerId="LiveId" clId="{E8973D15-0A9C-41F9-AF92-3F55EF1A1B67}" dt="2022-04-23T20:05:12.883" v="2418" actId="20577"/>
        <pc:sldMkLst>
          <pc:docMk/>
          <pc:sldMk cId="884523652" sldId="281"/>
        </pc:sldMkLst>
      </pc:sldChg>
      <pc:sldChg chg="modSp modNotesTx">
        <pc:chgData name="" userId="dbe1492c70b6d8a8" providerId="LiveId" clId="{E8973D15-0A9C-41F9-AF92-3F55EF1A1B67}" dt="2022-04-23T20:05:20.696" v="2422" actId="20577"/>
        <pc:sldMkLst>
          <pc:docMk/>
          <pc:sldMk cId="1679861969" sldId="282"/>
        </pc:sldMkLst>
        <pc:spChg chg="mod">
          <ac:chgData name="" userId="dbe1492c70b6d8a8" providerId="LiveId" clId="{E8973D15-0A9C-41F9-AF92-3F55EF1A1B67}" dt="2022-04-16T16:06:35.444" v="16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modSp">
        <pc:chgData name="" userId="dbe1492c70b6d8a8" providerId="LiveId" clId="{E8973D15-0A9C-41F9-AF92-3F55EF1A1B67}" dt="2022-04-16T16:54:43.895" v="1720" actId="20577"/>
        <pc:sldMkLst>
          <pc:docMk/>
          <pc:sldMk cId="1202503770" sldId="283"/>
        </pc:sldMkLst>
        <pc:spChg chg="mod">
          <ac:chgData name="" userId="dbe1492c70b6d8a8" providerId="LiveId" clId="{E8973D15-0A9C-41F9-AF92-3F55EF1A1B67}" dt="2022-04-16T16:54:43.895" v="1720" actId="20577"/>
          <ac:spMkLst>
            <pc:docMk/>
            <pc:sldMk cId="1202503770" sldId="283"/>
            <ac:spMk id="3" creationId="{F8A32B24-3F1D-4B95-A9FF-798093D893D2}"/>
          </ac:spMkLst>
        </pc:spChg>
      </pc:sldChg>
      <pc:sldChg chg="modSp">
        <pc:chgData name="" userId="dbe1492c70b6d8a8" providerId="LiveId" clId="{E8973D15-0A9C-41F9-AF92-3F55EF1A1B67}" dt="2022-04-16T16:12:17.435" v="68" actId="20577"/>
        <pc:sldMkLst>
          <pc:docMk/>
          <pc:sldMk cId="4094669894" sldId="286"/>
        </pc:sldMkLst>
        <pc:spChg chg="mod">
          <ac:chgData name="" userId="dbe1492c70b6d8a8" providerId="LiveId" clId="{E8973D15-0A9C-41F9-AF92-3F55EF1A1B67}" dt="2022-04-16T16:12:17.435" v="68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">
        <pc:chgData name="" userId="dbe1492c70b6d8a8" providerId="LiveId" clId="{E8973D15-0A9C-41F9-AF92-3F55EF1A1B67}" dt="2022-04-16T16:23:32.316" v="593" actId="20577"/>
        <pc:sldMkLst>
          <pc:docMk/>
          <pc:sldMk cId="987676292" sldId="287"/>
        </pc:sldMkLst>
        <pc:spChg chg="mod">
          <ac:chgData name="" userId="dbe1492c70b6d8a8" providerId="LiveId" clId="{E8973D15-0A9C-41F9-AF92-3F55EF1A1B67}" dt="2022-04-16T16:23:32.316" v="593" actId="20577"/>
          <ac:spMkLst>
            <pc:docMk/>
            <pc:sldMk cId="987676292" sldId="287"/>
            <ac:spMk id="3" creationId="{EE22FFFB-5A1E-4E6D-8A02-F5D500E268FA}"/>
          </ac:spMkLst>
        </pc:spChg>
      </pc:sldChg>
      <pc:sldChg chg="modSp">
        <pc:chgData name="" userId="dbe1492c70b6d8a8" providerId="LiveId" clId="{E8973D15-0A9C-41F9-AF92-3F55EF1A1B67}" dt="2022-04-16T17:05:25.045" v="2367" actId="20577"/>
        <pc:sldMkLst>
          <pc:docMk/>
          <pc:sldMk cId="2243335922" sldId="299"/>
        </pc:sldMkLst>
        <pc:spChg chg="mod">
          <ac:chgData name="" userId="dbe1492c70b6d8a8" providerId="LiveId" clId="{E8973D15-0A9C-41F9-AF92-3F55EF1A1B67}" dt="2022-04-16T17:05:25.045" v="2367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add">
        <pc:chgData name="" userId="dbe1492c70b6d8a8" providerId="LiveId" clId="{E8973D15-0A9C-41F9-AF92-3F55EF1A1B67}" dt="2022-04-16T16:13:18.160" v="84" actId="20577"/>
        <pc:sldMkLst>
          <pc:docMk/>
          <pc:sldMk cId="1803587594" sldId="301"/>
        </pc:sldMkLst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2" creationId="{FEBDBD39-1B51-4E31-A124-E6BEDB58849F}"/>
          </ac:spMkLst>
        </pc:spChg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3" creationId="{C913F70F-6B9D-483F-BD25-8D2C30529EFE}"/>
          </ac:spMkLst>
        </pc:spChg>
        <pc:spChg chg="add mod">
          <ac:chgData name="" userId="dbe1492c70b6d8a8" providerId="LiveId" clId="{E8973D15-0A9C-41F9-AF92-3F55EF1A1B67}" dt="2022-04-16T16:13:18.160" v="84" actId="20577"/>
          <ac:spMkLst>
            <pc:docMk/>
            <pc:sldMk cId="1803587594" sldId="301"/>
            <ac:spMk id="4" creationId="{EC78B826-7E0C-42BE-B4B8-1CF589C64216}"/>
          </ac:spMkLst>
        </pc:spChg>
      </pc:sldChg>
      <pc:sldChg chg="modSp add modNotesTx">
        <pc:chgData name="" userId="dbe1492c70b6d8a8" providerId="LiveId" clId="{E8973D15-0A9C-41F9-AF92-3F55EF1A1B67}" dt="2022-04-23T20:05:24.497" v="2428" actId="20577"/>
        <pc:sldMkLst>
          <pc:docMk/>
          <pc:sldMk cId="2204671727" sldId="302"/>
        </pc:sldMkLst>
        <pc:spChg chg="mod">
          <ac:chgData name="" userId="dbe1492c70b6d8a8" providerId="LiveId" clId="{E8973D15-0A9C-41F9-AF92-3F55EF1A1B67}" dt="2022-04-16T16:14:09.708" v="117" actId="20577"/>
          <ac:spMkLst>
            <pc:docMk/>
            <pc:sldMk cId="2204671727" sldId="302"/>
            <ac:spMk id="2" creationId="{D9CE5674-0762-4751-83A4-1D6BD742DB84}"/>
          </ac:spMkLst>
        </pc:spChg>
        <pc:spChg chg="mod">
          <ac:chgData name="" userId="dbe1492c70b6d8a8" providerId="LiveId" clId="{E8973D15-0A9C-41F9-AF92-3F55EF1A1B67}" dt="2022-04-16T16:18:05.888" v="494" actId="20577"/>
          <ac:spMkLst>
            <pc:docMk/>
            <pc:sldMk cId="2204671727" sldId="302"/>
            <ac:spMk id="3" creationId="{E21905A3-527D-47FE-AD5A-0316387146AC}"/>
          </ac:spMkLst>
        </pc:spChg>
      </pc:sldChg>
      <pc:sldChg chg="modSp add">
        <pc:chgData name="" userId="dbe1492c70b6d8a8" providerId="LiveId" clId="{E8973D15-0A9C-41F9-AF92-3F55EF1A1B67}" dt="2022-04-23T20:25:25.374" v="2497" actId="20577"/>
        <pc:sldMkLst>
          <pc:docMk/>
          <pc:sldMk cId="3310301245" sldId="303"/>
        </pc:sldMkLst>
        <pc:spChg chg="mod">
          <ac:chgData name="" userId="dbe1492c70b6d8a8" providerId="LiveId" clId="{E8973D15-0A9C-41F9-AF92-3F55EF1A1B67}" dt="2022-04-16T16:18:32.231" v="513" actId="20577"/>
          <ac:spMkLst>
            <pc:docMk/>
            <pc:sldMk cId="3310301245" sldId="303"/>
            <ac:spMk id="2" creationId="{B5A00D45-32D3-4E03-809D-9CBC7083023F}"/>
          </ac:spMkLst>
        </pc:spChg>
        <pc:spChg chg="mod">
          <ac:chgData name="" userId="dbe1492c70b6d8a8" providerId="LiveId" clId="{E8973D15-0A9C-41F9-AF92-3F55EF1A1B67}" dt="2022-04-23T20:25:25.374" v="2497" actId="20577"/>
          <ac:spMkLst>
            <pc:docMk/>
            <pc:sldMk cId="3310301245" sldId="303"/>
            <ac:spMk id="3" creationId="{6BA3C614-1C98-4230-B2A5-7DE0FEB0E989}"/>
          </ac:spMkLst>
        </pc:spChg>
      </pc:sldChg>
      <pc:sldChg chg="add ord">
        <pc:chgData name="" userId="dbe1492c70b6d8a8" providerId="LiveId" clId="{E8973D15-0A9C-41F9-AF92-3F55EF1A1B67}" dt="2022-04-16T16:41:59.933" v="1367"/>
        <pc:sldMkLst>
          <pc:docMk/>
          <pc:sldMk cId="3925859923" sldId="304"/>
        </pc:sldMkLst>
      </pc:sldChg>
      <pc:sldChg chg="modSp add">
        <pc:chgData name="" userId="dbe1492c70b6d8a8" providerId="LiveId" clId="{E8973D15-0A9C-41F9-AF92-3F55EF1A1B67}" dt="2022-04-16T16:42:27.683" v="1368" actId="20577"/>
        <pc:sldMkLst>
          <pc:docMk/>
          <pc:sldMk cId="1794169223" sldId="305"/>
        </pc:sldMkLst>
        <pc:spChg chg="mod">
          <ac:chgData name="" userId="dbe1492c70b6d8a8" providerId="LiveId" clId="{E8973D15-0A9C-41F9-AF92-3F55EF1A1B67}" dt="2022-04-16T16:28:05.322" v="729" actId="20577"/>
          <ac:spMkLst>
            <pc:docMk/>
            <pc:sldMk cId="1794169223" sldId="305"/>
            <ac:spMk id="2" creationId="{951018E0-8361-4E38-8C40-C4BEF5099922}"/>
          </ac:spMkLst>
        </pc:spChg>
        <pc:spChg chg="mod">
          <ac:chgData name="" userId="dbe1492c70b6d8a8" providerId="LiveId" clId="{E8973D15-0A9C-41F9-AF92-3F55EF1A1B67}" dt="2022-04-16T16:42:27.683" v="1368" actId="20577"/>
          <ac:spMkLst>
            <pc:docMk/>
            <pc:sldMk cId="1794169223" sldId="305"/>
            <ac:spMk id="3" creationId="{D68F4C5F-77C5-4768-B064-8272B8E37428}"/>
          </ac:spMkLst>
        </pc:spChg>
      </pc:sldChg>
      <pc:sldChg chg="modSp add">
        <pc:chgData name="" userId="dbe1492c70b6d8a8" providerId="LiveId" clId="{E8973D15-0A9C-41F9-AF92-3F55EF1A1B67}" dt="2022-04-16T16:41:20.294" v="1366" actId="20577"/>
        <pc:sldMkLst>
          <pc:docMk/>
          <pc:sldMk cId="637967531" sldId="306"/>
        </pc:sldMkLst>
        <pc:spChg chg="mod">
          <ac:chgData name="" userId="dbe1492c70b6d8a8" providerId="LiveId" clId="{E8973D15-0A9C-41F9-AF92-3F55EF1A1B67}" dt="2022-04-16T16:32:53.739" v="874" actId="20577"/>
          <ac:spMkLst>
            <pc:docMk/>
            <pc:sldMk cId="637967531" sldId="306"/>
            <ac:spMk id="2" creationId="{58F5D191-FC00-4386-A555-7F7A7944E9E3}"/>
          </ac:spMkLst>
        </pc:spChg>
        <pc:spChg chg="mod">
          <ac:chgData name="" userId="dbe1492c70b6d8a8" providerId="LiveId" clId="{E8973D15-0A9C-41F9-AF92-3F55EF1A1B67}" dt="2022-04-16T16:41:20.294" v="1366" actId="20577"/>
          <ac:spMkLst>
            <pc:docMk/>
            <pc:sldMk cId="637967531" sldId="306"/>
            <ac:spMk id="3" creationId="{BA7E4968-ECAF-43B6-8959-46B9788A9EFF}"/>
          </ac:spMkLst>
        </pc:spChg>
      </pc:sldChg>
      <pc:sldChg chg="addSp delSp modSp add">
        <pc:chgData name="" userId="dbe1492c70b6d8a8" providerId="LiveId" clId="{E8973D15-0A9C-41F9-AF92-3F55EF1A1B67}" dt="2022-04-16T16:38:39.253" v="1284" actId="20577"/>
        <pc:sldMkLst>
          <pc:docMk/>
          <pc:sldMk cId="2443018580" sldId="307"/>
        </pc:sldMkLst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2" creationId="{B60144D6-B0D2-45E0-AC86-BD606190FDDD}"/>
          </ac:spMkLst>
        </pc:spChg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3" creationId="{03A45FEE-F57F-4204-AC77-1BCBFB1AC691}"/>
          </ac:spMkLst>
        </pc:spChg>
        <pc:spChg chg="add mod">
          <ac:chgData name="" userId="dbe1492c70b6d8a8" providerId="LiveId" clId="{E8973D15-0A9C-41F9-AF92-3F55EF1A1B67}" dt="2022-04-16T16:38:39.253" v="1284" actId="20577"/>
          <ac:spMkLst>
            <pc:docMk/>
            <pc:sldMk cId="2443018580" sldId="307"/>
            <ac:spMk id="4" creationId="{138D86CD-EA2F-437E-AE36-C6FC6625683C}"/>
          </ac:spMkLst>
        </pc:spChg>
      </pc:sldChg>
      <pc:sldChg chg="addSp delSp modSp add">
        <pc:chgData name="" userId="dbe1492c70b6d8a8" providerId="LiveId" clId="{E8973D15-0A9C-41F9-AF92-3F55EF1A1B67}" dt="2022-04-16T16:45:09.547" v="1502" actId="20577"/>
        <pc:sldMkLst>
          <pc:docMk/>
          <pc:sldMk cId="1538345658" sldId="308"/>
        </pc:sldMkLst>
        <pc:spChg chg="del">
          <ac:chgData name="" userId="dbe1492c70b6d8a8" providerId="LiveId" clId="{E8973D15-0A9C-41F9-AF92-3F55EF1A1B67}" dt="2022-04-16T16:44:09.899" v="1370"/>
          <ac:spMkLst>
            <pc:docMk/>
            <pc:sldMk cId="1538345658" sldId="308"/>
            <ac:spMk id="2" creationId="{14B560F7-54BB-4CD3-9E0E-DB916BBF1A55}"/>
          </ac:spMkLst>
        </pc:spChg>
        <pc:spChg chg="add mod">
          <ac:chgData name="" userId="dbe1492c70b6d8a8" providerId="LiveId" clId="{E8973D15-0A9C-41F9-AF92-3F55EF1A1B67}" dt="2022-04-16T16:44:17.555" v="1404" actId="20577"/>
          <ac:spMkLst>
            <pc:docMk/>
            <pc:sldMk cId="1538345658" sldId="308"/>
            <ac:spMk id="3" creationId="{307F8272-9DB9-46F2-9927-40676B0F8523}"/>
          </ac:spMkLst>
        </pc:spChg>
        <pc:spChg chg="add mod">
          <ac:chgData name="" userId="dbe1492c70b6d8a8" providerId="LiveId" clId="{E8973D15-0A9C-41F9-AF92-3F55EF1A1B67}" dt="2022-04-16T16:45:09.547" v="1502" actId="20577"/>
          <ac:spMkLst>
            <pc:docMk/>
            <pc:sldMk cId="1538345658" sldId="308"/>
            <ac:spMk id="4" creationId="{45B90B23-E258-445D-A51E-0A64B49EFD01}"/>
          </ac:spMkLst>
        </pc:spChg>
      </pc:sldChg>
      <pc:sldChg chg="addSp delSp modSp add">
        <pc:chgData name="" userId="dbe1492c70b6d8a8" providerId="LiveId" clId="{E8973D15-0A9C-41F9-AF92-3F55EF1A1B67}" dt="2022-04-23T20:13:28.100" v="2469" actId="1076"/>
        <pc:sldMkLst>
          <pc:docMk/>
          <pc:sldMk cId="1947367617" sldId="309"/>
        </pc:sldMkLst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2" creationId="{36A6E578-3E9A-4C9B-B998-536022502825}"/>
          </ac:spMkLst>
        </pc:spChg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3" creationId="{B19FCB6D-07E7-4DD4-B196-E0C269C689D8}"/>
          </ac:spMkLst>
        </pc:spChg>
        <pc:spChg chg="add mod">
          <ac:chgData name="" userId="dbe1492c70b6d8a8" providerId="LiveId" clId="{E8973D15-0A9C-41F9-AF92-3F55EF1A1B67}" dt="2022-04-23T20:10:27.857" v="2440" actId="20577"/>
          <ac:spMkLst>
            <pc:docMk/>
            <pc:sldMk cId="1947367617" sldId="309"/>
            <ac:spMk id="4" creationId="{8C342C7F-22C4-49AB-8A0B-490EB11E0B40}"/>
          </ac:spMkLst>
        </pc:spChg>
        <pc:picChg chg="add mod">
          <ac:chgData name="" userId="dbe1492c70b6d8a8" providerId="LiveId" clId="{E8973D15-0A9C-41F9-AF92-3F55EF1A1B67}" dt="2022-04-23T20:13:28.100" v="2469" actId="1076"/>
          <ac:picMkLst>
            <pc:docMk/>
            <pc:sldMk cId="1947367617" sldId="309"/>
            <ac:picMk id="1026" creationId="{4FA13C51-0C3B-4E10-9485-52EB96036310}"/>
          </ac:picMkLst>
        </pc:picChg>
      </pc:sldChg>
      <pc:sldChg chg="modSp add">
        <pc:chgData name="" userId="dbe1492c70b6d8a8" providerId="LiveId" clId="{E8973D15-0A9C-41F9-AF92-3F55EF1A1B67}" dt="2022-04-23T20:10:57.242" v="2466" actId="20577"/>
        <pc:sldMkLst>
          <pc:docMk/>
          <pc:sldMk cId="1195681826" sldId="310"/>
        </pc:sldMkLst>
        <pc:spChg chg="mod">
          <ac:chgData name="" userId="dbe1492c70b6d8a8" providerId="LiveId" clId="{E8973D15-0A9C-41F9-AF92-3F55EF1A1B67}" dt="2022-04-23T20:10:57.242" v="2466" actId="20577"/>
          <ac:spMkLst>
            <pc:docMk/>
            <pc:sldMk cId="1195681826" sldId="310"/>
            <ac:spMk id="2" creationId="{13ED0CEE-ABE8-4375-B1D9-B66DB739B65F}"/>
          </ac:spMkLst>
        </pc:spChg>
      </pc:sldChg>
      <pc:sldChg chg="addSp delSp modSp add">
        <pc:chgData name="" userId="dbe1492c70b6d8a8" providerId="LiveId" clId="{E8973D15-0A9C-41F9-AF92-3F55EF1A1B67}" dt="2022-04-16T16:48:53.326" v="1679" actId="20577"/>
        <pc:sldMkLst>
          <pc:docMk/>
          <pc:sldMk cId="96395411" sldId="311"/>
        </pc:sldMkLst>
        <pc:spChg chg="del">
          <ac:chgData name="" userId="dbe1492c70b6d8a8" providerId="LiveId" clId="{E8973D15-0A9C-41F9-AF92-3F55EF1A1B67}" dt="2022-04-16T16:47:05.156" v="1539"/>
          <ac:spMkLst>
            <pc:docMk/>
            <pc:sldMk cId="96395411" sldId="311"/>
            <ac:spMk id="2" creationId="{40D29905-CD0A-4BBB-8E36-33CD88E85B55}"/>
          </ac:spMkLst>
        </pc:spChg>
        <pc:spChg chg="add mod">
          <ac:chgData name="" userId="dbe1492c70b6d8a8" providerId="LiveId" clId="{E8973D15-0A9C-41F9-AF92-3F55EF1A1B67}" dt="2022-04-16T16:47:08.981" v="1552" actId="20577"/>
          <ac:spMkLst>
            <pc:docMk/>
            <pc:sldMk cId="96395411" sldId="311"/>
            <ac:spMk id="3" creationId="{9B4ED66C-DFD2-4659-BCE2-2B7A0528EF59}"/>
          </ac:spMkLst>
        </pc:spChg>
        <pc:spChg chg="add mod">
          <ac:chgData name="" userId="dbe1492c70b6d8a8" providerId="LiveId" clId="{E8973D15-0A9C-41F9-AF92-3F55EF1A1B67}" dt="2022-04-16T16:48:53.326" v="1679" actId="20577"/>
          <ac:spMkLst>
            <pc:docMk/>
            <pc:sldMk cId="96395411" sldId="311"/>
            <ac:spMk id="4" creationId="{2DE867C4-87D3-4E02-89C1-027122451498}"/>
          </ac:spMkLst>
        </pc:spChg>
      </pc:sldChg>
    </pc:docChg>
  </pc:docChgLst>
  <pc:docChgLst>
    <pc:chgData name="Corio, Scott" userId="c6ab9517-86de-48e1-a459-4e40cfd01acf" providerId="ADAL" clId="{448A6B2F-344D-42C7-A437-0445071FA69C}"/>
    <pc:docChg chg="undo redo custSel addSld modSld sldOrd modSection">
      <pc:chgData name="Corio, Scott" userId="c6ab9517-86de-48e1-a459-4e40cfd01acf" providerId="ADAL" clId="{448A6B2F-344D-42C7-A437-0445071FA69C}" dt="2022-04-12T14:30:00.140" v="6213" actId="27636"/>
      <pc:docMkLst>
        <pc:docMk/>
      </pc:docMkLst>
      <pc:sldChg chg="modSp mod">
        <pc:chgData name="Corio, Scott" userId="c6ab9517-86de-48e1-a459-4e40cfd01acf" providerId="ADAL" clId="{448A6B2F-344D-42C7-A437-0445071FA69C}" dt="2022-04-08T13:14:28.830" v="1286" actId="20577"/>
        <pc:sldMkLst>
          <pc:docMk/>
          <pc:sldMk cId="3595256070" sldId="256"/>
        </pc:sldMkLst>
        <pc:spChg chg="mod">
          <ac:chgData name="Corio, Scott" userId="c6ab9517-86de-48e1-a459-4e40cfd01acf" providerId="ADAL" clId="{448A6B2F-344D-42C7-A437-0445071FA69C}" dt="2022-04-08T13:14:28.830" v="1286" actId="20577"/>
          <ac:spMkLst>
            <pc:docMk/>
            <pc:sldMk cId="3595256070" sldId="256"/>
            <ac:spMk id="7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08T13:16:29.804" v="1355" actId="20577"/>
        <pc:sldMkLst>
          <pc:docMk/>
          <pc:sldMk cId="1180817244" sldId="257"/>
        </pc:sldMkLst>
        <pc:spChg chg="mod">
          <ac:chgData name="Corio, Scott" userId="c6ab9517-86de-48e1-a459-4e40cfd01acf" providerId="ADAL" clId="{448A6B2F-344D-42C7-A437-0445071FA69C}" dt="2022-04-08T13:15:58.458" v="1315" actId="20577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04.377" v="1328" actId="20577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18.888" v="1339" actId="20577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29.804" v="1355" actId="20577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5:37.303" v="1300" actId="20577"/>
          <ac:spMkLst>
            <pc:docMk/>
            <pc:sldMk cId="1180817244" sldId="257"/>
            <ac:spMk id="21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12T12:43:11.214" v="1847" actId="20577"/>
        <pc:sldMkLst>
          <pc:docMk/>
          <pc:sldMk cId="884523652" sldId="281"/>
        </pc:sldMkLst>
        <pc:spChg chg="mod">
          <ac:chgData name="Corio, Scott" userId="c6ab9517-86de-48e1-a459-4e40cfd01acf" providerId="ADAL" clId="{448A6B2F-344D-42C7-A437-0445071FA69C}" dt="2022-04-12T12:43:11.214" v="1847" actId="20577"/>
          <ac:spMkLst>
            <pc:docMk/>
            <pc:sldMk cId="884523652" sldId="281"/>
            <ac:spMk id="3" creationId="{BC457295-AB56-4B1A-9978-45E6E36BC00C}"/>
          </ac:spMkLst>
        </pc:spChg>
      </pc:sldChg>
      <pc:sldChg chg="modSp mod">
        <pc:chgData name="Corio, Scott" userId="c6ab9517-86de-48e1-a459-4e40cfd01acf" providerId="ADAL" clId="{448A6B2F-344D-42C7-A437-0445071FA69C}" dt="2022-04-08T13:33:46.481" v="1701" actId="20577"/>
        <pc:sldMkLst>
          <pc:docMk/>
          <pc:sldMk cId="1679861969" sldId="282"/>
        </pc:sldMkLst>
        <pc:spChg chg="mod">
          <ac:chgData name="Corio, Scott" userId="c6ab9517-86de-48e1-a459-4e40cfd01acf" providerId="ADAL" clId="{448A6B2F-344D-42C7-A437-0445071FA69C}" dt="2022-04-08T13:33:46.481" v="1701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addSp delSp modSp mod">
        <pc:chgData name="Corio, Scott" userId="c6ab9517-86de-48e1-a459-4e40cfd01acf" providerId="ADAL" clId="{448A6B2F-344D-42C7-A437-0445071FA69C}" dt="2022-04-12T13:20:55.406" v="3113" actId="207"/>
        <pc:sldMkLst>
          <pc:docMk/>
          <pc:sldMk cId="1202503770" sldId="283"/>
        </pc:sldMkLst>
        <pc:spChg chg="mod">
          <ac:chgData name="Corio, Scott" userId="c6ab9517-86de-48e1-a459-4e40cfd01acf" providerId="ADAL" clId="{448A6B2F-344D-42C7-A437-0445071FA69C}" dt="2022-04-12T13:20:55.406" v="3113" actId="207"/>
          <ac:spMkLst>
            <pc:docMk/>
            <pc:sldMk cId="1202503770" sldId="283"/>
            <ac:spMk id="3" creationId="{F8A32B24-3F1D-4B95-A9FF-798093D893D2}"/>
          </ac:spMkLst>
        </pc:spChg>
        <pc:spChg chg="add del">
          <ac:chgData name="Corio, Scott" userId="c6ab9517-86de-48e1-a459-4e40cfd01acf" providerId="ADAL" clId="{448A6B2F-344D-42C7-A437-0445071FA69C}" dt="2022-04-12T13:17:01.166" v="2692"/>
          <ac:spMkLst>
            <pc:docMk/>
            <pc:sldMk cId="1202503770" sldId="283"/>
            <ac:spMk id="4" creationId="{D39A3FA4-F516-4CDA-BD1B-930EA9112D14}"/>
          </ac:spMkLst>
        </pc:spChg>
        <pc:spChg chg="add del">
          <ac:chgData name="Corio, Scott" userId="c6ab9517-86de-48e1-a459-4e40cfd01acf" providerId="ADAL" clId="{448A6B2F-344D-42C7-A437-0445071FA69C}" dt="2022-04-12T13:17:20.356" v="2706"/>
          <ac:spMkLst>
            <pc:docMk/>
            <pc:sldMk cId="1202503770" sldId="283"/>
            <ac:spMk id="5" creationId="{A4AB44AD-0DDC-4DB0-8D07-94B9D2266B89}"/>
          </ac:spMkLst>
        </pc:spChg>
      </pc:sldChg>
      <pc:sldChg chg="ord">
        <pc:chgData name="Corio, Scott" userId="c6ab9517-86de-48e1-a459-4e40cfd01acf" providerId="ADAL" clId="{448A6B2F-344D-42C7-A437-0445071FA69C}" dt="2022-04-08T14:45:10.425" v="1837"/>
        <pc:sldMkLst>
          <pc:docMk/>
          <pc:sldMk cId="2265824351" sldId="284"/>
        </pc:sldMkLst>
      </pc:sldChg>
      <pc:sldChg chg="modSp mod">
        <pc:chgData name="Corio, Scott" userId="c6ab9517-86de-48e1-a459-4e40cfd01acf" providerId="ADAL" clId="{448A6B2F-344D-42C7-A437-0445071FA69C}" dt="2022-04-12T13:57:33.568" v="4032" actId="207"/>
        <pc:sldMkLst>
          <pc:docMk/>
          <pc:sldMk cId="357492727" sldId="285"/>
        </pc:sldMkLst>
        <pc:spChg chg="mod">
          <ac:chgData name="Corio, Scott" userId="c6ab9517-86de-48e1-a459-4e40cfd01acf" providerId="ADAL" clId="{448A6B2F-344D-42C7-A437-0445071FA69C}" dt="2022-04-12T13:29:48.094" v="3467" actId="20577"/>
          <ac:spMkLst>
            <pc:docMk/>
            <pc:sldMk cId="357492727" sldId="285"/>
            <ac:spMk id="2" creationId="{D86C5D42-9DDE-4812-8C94-DF66EBCFD4A8}"/>
          </ac:spMkLst>
        </pc:spChg>
        <pc:spChg chg="mod">
          <ac:chgData name="Corio, Scott" userId="c6ab9517-86de-48e1-a459-4e40cfd01acf" providerId="ADAL" clId="{448A6B2F-344D-42C7-A437-0445071FA69C}" dt="2022-04-12T13:57:33.568" v="4032" actId="207"/>
          <ac:spMkLst>
            <pc:docMk/>
            <pc:sldMk cId="357492727" sldId="285"/>
            <ac:spMk id="3" creationId="{F321EA5A-D1D7-44AD-8057-6D57C128EF54}"/>
          </ac:spMkLst>
        </pc:spChg>
      </pc:sldChg>
      <pc:sldChg chg="modSp mod">
        <pc:chgData name="Corio, Scott" userId="c6ab9517-86de-48e1-a459-4e40cfd01acf" providerId="ADAL" clId="{448A6B2F-344D-42C7-A437-0445071FA69C}" dt="2022-04-07T21:11:00.246" v="9" actId="20577"/>
        <pc:sldMkLst>
          <pc:docMk/>
          <pc:sldMk cId="4094669894" sldId="286"/>
        </pc:sldMkLst>
        <pc:spChg chg="mod">
          <ac:chgData name="Corio, Scott" userId="c6ab9517-86de-48e1-a459-4e40cfd01acf" providerId="ADAL" clId="{448A6B2F-344D-42C7-A437-0445071FA69C}" dt="2022-04-07T21:11:00.246" v="9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 mod">
        <pc:chgData name="Corio, Scott" userId="c6ab9517-86de-48e1-a459-4e40cfd01acf" providerId="ADAL" clId="{448A6B2F-344D-42C7-A437-0445071FA69C}" dt="2022-04-12T12:57:56.031" v="1947" actId="207"/>
        <pc:sldMkLst>
          <pc:docMk/>
          <pc:sldMk cId="987676292" sldId="287"/>
        </pc:sldMkLst>
        <pc:spChg chg="mod">
          <ac:chgData name="Corio, Scott" userId="c6ab9517-86de-48e1-a459-4e40cfd01acf" providerId="ADAL" clId="{448A6B2F-344D-42C7-A437-0445071FA69C}" dt="2022-04-12T12:57:56.031" v="1947" actId="207"/>
          <ac:spMkLst>
            <pc:docMk/>
            <pc:sldMk cId="987676292" sldId="287"/>
            <ac:spMk id="3" creationId="{EE22FFFB-5A1E-4E6D-8A02-F5D500E268FA}"/>
          </ac:spMkLst>
        </pc:spChg>
      </pc:sldChg>
      <pc:sldChg chg="modSp new mod ord">
        <pc:chgData name="Corio, Scott" userId="c6ab9517-86de-48e1-a459-4e40cfd01acf" providerId="ADAL" clId="{448A6B2F-344D-42C7-A437-0445071FA69C}" dt="2022-04-08T13:46:53.759" v="1703"/>
        <pc:sldMkLst>
          <pc:docMk/>
          <pc:sldMk cId="3973816281" sldId="289"/>
        </pc:sldMkLst>
        <pc:spChg chg="mod">
          <ac:chgData name="Corio, Scott" userId="c6ab9517-86de-48e1-a459-4e40cfd01acf" providerId="ADAL" clId="{448A6B2F-344D-42C7-A437-0445071FA69C}" dt="2022-04-08T13:10:59.916" v="1171" actId="20577"/>
          <ac:spMkLst>
            <pc:docMk/>
            <pc:sldMk cId="3973816281" sldId="289"/>
            <ac:spMk id="2" creationId="{AE1D0DDF-58D9-4BB1-A50F-7B5763B34F87}"/>
          </ac:spMkLst>
        </pc:spChg>
        <pc:spChg chg="mod">
          <ac:chgData name="Corio, Scott" userId="c6ab9517-86de-48e1-a459-4e40cfd01acf" providerId="ADAL" clId="{448A6B2F-344D-42C7-A437-0445071FA69C}" dt="2022-04-08T13:10:16.038" v="1160" actId="20577"/>
          <ac:spMkLst>
            <pc:docMk/>
            <pc:sldMk cId="3973816281" sldId="289"/>
            <ac:spMk id="3" creationId="{DB2699DC-8BDD-45C8-AED8-2EA0383CB65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38.218" v="5103" actId="20577"/>
        <pc:sldMkLst>
          <pc:docMk/>
          <pc:sldMk cId="1655343444" sldId="290"/>
        </pc:sldMkLst>
        <pc:spChg chg="mod ord">
          <ac:chgData name="Corio, Scott" userId="c6ab9517-86de-48e1-a459-4e40cfd01acf" providerId="ADAL" clId="{448A6B2F-344D-42C7-A437-0445071FA69C}" dt="2022-04-12T14:06:38.218" v="5103" actId="20577"/>
          <ac:spMkLst>
            <pc:docMk/>
            <pc:sldMk cId="1655343444" sldId="290"/>
            <ac:spMk id="2" creationId="{70AC829C-E19D-46E3-A40D-424FCFC3BB1D}"/>
          </ac:spMkLst>
        </pc:spChg>
        <pc:spChg chg="del mod ord">
          <ac:chgData name="Corio, Scott" userId="c6ab9517-86de-48e1-a459-4e40cfd01acf" providerId="ADAL" clId="{448A6B2F-344D-42C7-A437-0445071FA69C}" dt="2022-04-07T21:21:06.305" v="289" actId="700"/>
          <ac:spMkLst>
            <pc:docMk/>
            <pc:sldMk cId="1655343444" sldId="290"/>
            <ac:spMk id="3" creationId="{691B6C12-56E1-4D55-9EA7-787BCFD576F6}"/>
          </ac:spMkLst>
        </pc:spChg>
        <pc:spChg chg="add mod ord">
          <ac:chgData name="Corio, Scott" userId="c6ab9517-86de-48e1-a459-4e40cfd01acf" providerId="ADAL" clId="{448A6B2F-344D-42C7-A437-0445071FA69C}" dt="2022-04-12T14:06:32.923" v="5102" actId="20577"/>
          <ac:spMkLst>
            <pc:docMk/>
            <pc:sldMk cId="1655343444" sldId="290"/>
            <ac:spMk id="4" creationId="{2B77E102-0A23-4AE3-B0A4-B128A8942878}"/>
          </ac:spMkLst>
        </pc:spChg>
      </pc:sldChg>
      <pc:sldChg chg="addSp delSp modSp new mod ord modNotesTx">
        <pc:chgData name="Corio, Scott" userId="c6ab9517-86de-48e1-a459-4e40cfd01acf" providerId="ADAL" clId="{448A6B2F-344D-42C7-A437-0445071FA69C}" dt="2022-04-08T14:44:06.593" v="1835" actId="20577"/>
        <pc:sldMkLst>
          <pc:docMk/>
          <pc:sldMk cId="4103573810" sldId="291"/>
        </pc:sldMkLst>
        <pc:spChg chg="mod">
          <ac:chgData name="Corio, Scott" userId="c6ab9517-86de-48e1-a459-4e40cfd01acf" providerId="ADAL" clId="{448A6B2F-344D-42C7-A437-0445071FA69C}" dt="2022-04-08T13:11:09.256" v="1175" actId="20577"/>
          <ac:spMkLst>
            <pc:docMk/>
            <pc:sldMk cId="4103573810" sldId="291"/>
            <ac:spMk id="2" creationId="{EAEAF33F-A938-4A39-9BCD-0922CCEDC5A9}"/>
          </ac:spMkLst>
        </pc:spChg>
        <pc:spChg chg="add del">
          <ac:chgData name="Corio, Scott" userId="c6ab9517-86de-48e1-a459-4e40cfd01acf" providerId="ADAL" clId="{448A6B2F-344D-42C7-A437-0445071FA69C}" dt="2022-04-08T13:08:24.952" v="938" actId="3680"/>
          <ac:spMkLst>
            <pc:docMk/>
            <pc:sldMk cId="4103573810" sldId="291"/>
            <ac:spMk id="3" creationId="{920FA919-E501-4404-906B-1D5735EA0ADC}"/>
          </ac:spMkLst>
        </pc:spChg>
        <pc:spChg chg="add mod">
          <ac:chgData name="Corio, Scott" userId="c6ab9517-86de-48e1-a459-4e40cfd01acf" providerId="ADAL" clId="{448A6B2F-344D-42C7-A437-0445071FA69C}" dt="2022-04-08T13:09:09.711" v="969"/>
          <ac:spMkLst>
            <pc:docMk/>
            <pc:sldMk cId="4103573810" sldId="291"/>
            <ac:spMk id="6" creationId="{E41645B2-FB5A-4EAE-B0AB-3829976142A3}"/>
          </ac:spMkLst>
        </pc:spChg>
        <pc:graphicFrameChg chg="add del mod ord modGraphic">
          <ac:chgData name="Corio, Scott" userId="c6ab9517-86de-48e1-a459-4e40cfd01acf" providerId="ADAL" clId="{448A6B2F-344D-42C7-A437-0445071FA69C}" dt="2022-04-08T13:08:18.337" v="937" actId="3680"/>
          <ac:graphicFrameMkLst>
            <pc:docMk/>
            <pc:sldMk cId="4103573810" sldId="291"/>
            <ac:graphicFrameMk id="4" creationId="{C77CB74B-05E4-48F3-B748-16B2332A4909}"/>
          </ac:graphicFrameMkLst>
        </pc:graphicFrameChg>
        <pc:graphicFrameChg chg="add mod ord modGraphic">
          <ac:chgData name="Corio, Scott" userId="c6ab9517-86de-48e1-a459-4e40cfd01acf" providerId="ADAL" clId="{448A6B2F-344D-42C7-A437-0445071FA69C}" dt="2022-04-08T13:08:50.347" v="956" actId="20577"/>
          <ac:graphicFrameMkLst>
            <pc:docMk/>
            <pc:sldMk cId="4103573810" sldId="291"/>
            <ac:graphicFrameMk id="5" creationId="{A3C54F99-BEAE-42AE-9205-B1EC2414CC09}"/>
          </ac:graphicFrameMkLst>
        </pc:graphicFrameChg>
      </pc:sldChg>
      <pc:sldChg chg="addSp delSp modSp new mod modClrScheme chgLayout">
        <pc:chgData name="Corio, Scott" userId="c6ab9517-86de-48e1-a459-4e40cfd01acf" providerId="ADAL" clId="{448A6B2F-344D-42C7-A437-0445071FA69C}" dt="2022-04-08T13:47:17.223" v="1726" actId="20577"/>
        <pc:sldMkLst>
          <pc:docMk/>
          <pc:sldMk cId="613641540" sldId="292"/>
        </pc:sldMkLst>
        <pc:spChg chg="del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2" creationId="{87995E8A-0AD5-4779-B001-797CA091394D}"/>
          </ac:spMkLst>
        </pc:spChg>
        <pc:spChg chg="del mod ord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3" creationId="{2BF5091D-1915-4BEF-8272-EA8014EF1E96}"/>
          </ac:spMkLst>
        </pc:spChg>
        <pc:spChg chg="add mod ord">
          <ac:chgData name="Corio, Scott" userId="c6ab9517-86de-48e1-a459-4e40cfd01acf" providerId="ADAL" clId="{448A6B2F-344D-42C7-A437-0445071FA69C}" dt="2022-04-08T13:47:17.223" v="1726" actId="20577"/>
          <ac:spMkLst>
            <pc:docMk/>
            <pc:sldMk cId="613641540" sldId="292"/>
            <ac:spMk id="4" creationId="{6FC7C418-A29D-4072-AF3F-5BC9F07ED3E2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4:38.888" v="3292" actId="20577"/>
        <pc:sldMkLst>
          <pc:docMk/>
          <pc:sldMk cId="1096891442" sldId="293"/>
        </pc:sldMkLst>
        <pc:spChg chg="del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2" creationId="{86B8419C-DA8F-4A07-BC8C-6423B9AEC5BD}"/>
          </ac:spMkLst>
        </pc:spChg>
        <pc:spChg chg="del mod ord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3" creationId="{9EA79B74-759A-4E23-A875-ACA625396EDF}"/>
          </ac:spMkLst>
        </pc:spChg>
        <pc:spChg chg="add mod ord">
          <ac:chgData name="Corio, Scott" userId="c6ab9517-86de-48e1-a459-4e40cfd01acf" providerId="ADAL" clId="{448A6B2F-344D-42C7-A437-0445071FA69C}" dt="2022-04-12T13:24:38.888" v="3292" actId="20577"/>
          <ac:spMkLst>
            <pc:docMk/>
            <pc:sldMk cId="1096891442" sldId="293"/>
            <ac:spMk id="4" creationId="{536B6105-2E86-41A8-85B9-46D001E8ADF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9:52.960" v="3474" actId="20577"/>
        <pc:sldMkLst>
          <pc:docMk/>
          <pc:sldMk cId="617983665" sldId="294"/>
        </pc:sldMkLst>
        <pc:spChg chg="del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2" creationId="{35B8DBA4-7F0F-4498-9B03-BD847105E087}"/>
          </ac:spMkLst>
        </pc:spChg>
        <pc:spChg chg="del mod ord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3" creationId="{7BEB84A5-973D-49A6-8BBF-8F0D8196853B}"/>
          </ac:spMkLst>
        </pc:spChg>
        <pc:spChg chg="add mod ord">
          <ac:chgData name="Corio, Scott" userId="c6ab9517-86de-48e1-a459-4e40cfd01acf" providerId="ADAL" clId="{448A6B2F-344D-42C7-A437-0445071FA69C}" dt="2022-04-12T13:29:52.960" v="3474" actId="20577"/>
          <ac:spMkLst>
            <pc:docMk/>
            <pc:sldMk cId="617983665" sldId="294"/>
            <ac:spMk id="4" creationId="{557FB4EF-8CAF-4C1C-8F7B-FBD4E53E36C7}"/>
          </ac:spMkLst>
        </pc:spChg>
      </pc:sldChg>
      <pc:sldChg chg="modSp new mod">
        <pc:chgData name="Corio, Scott" userId="c6ab9517-86de-48e1-a459-4e40cfd01acf" providerId="ADAL" clId="{448A6B2F-344D-42C7-A437-0445071FA69C}" dt="2022-04-12T13:57:43.200" v="4043" actId="20577"/>
        <pc:sldMkLst>
          <pc:docMk/>
          <pc:sldMk cId="4197643532" sldId="295"/>
        </pc:sldMkLst>
        <pc:spChg chg="mod">
          <ac:chgData name="Corio, Scott" userId="c6ab9517-86de-48e1-a459-4e40cfd01acf" providerId="ADAL" clId="{448A6B2F-344D-42C7-A437-0445071FA69C}" dt="2022-04-12T13:57:43.200" v="4043" actId="20577"/>
          <ac:spMkLst>
            <pc:docMk/>
            <pc:sldMk cId="4197643532" sldId="295"/>
            <ac:spMk id="2" creationId="{2B879DC6-507A-4309-BF20-BC45167FB50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05.466" v="5047" actId="207"/>
        <pc:sldMkLst>
          <pc:docMk/>
          <pc:sldMk cId="3181750322" sldId="296"/>
        </pc:sldMkLst>
        <pc:spChg chg="del mod ord">
          <ac:chgData name="Corio, Scott" userId="c6ab9517-86de-48e1-a459-4e40cfd01acf" providerId="ADAL" clId="{448A6B2F-344D-42C7-A437-0445071FA69C}" dt="2022-04-12T13:57:52.133" v="4045" actId="700"/>
          <ac:spMkLst>
            <pc:docMk/>
            <pc:sldMk cId="3181750322" sldId="296"/>
            <ac:spMk id="2" creationId="{AA55901B-B953-45B1-A4E5-60731E1F26F7}"/>
          </ac:spMkLst>
        </pc:spChg>
        <pc:spChg chg="add mod ord">
          <ac:chgData name="Corio, Scott" userId="c6ab9517-86de-48e1-a459-4e40cfd01acf" providerId="ADAL" clId="{448A6B2F-344D-42C7-A437-0445071FA69C}" dt="2022-04-12T13:57:57.399" v="4065" actId="20577"/>
          <ac:spMkLst>
            <pc:docMk/>
            <pc:sldMk cId="3181750322" sldId="296"/>
            <ac:spMk id="3" creationId="{971C160D-E3DB-41C0-86EF-D73BDDFF6B20}"/>
          </ac:spMkLst>
        </pc:spChg>
        <pc:spChg chg="add mod ord">
          <ac:chgData name="Corio, Scott" userId="c6ab9517-86de-48e1-a459-4e40cfd01acf" providerId="ADAL" clId="{448A6B2F-344D-42C7-A437-0445071FA69C}" dt="2022-04-12T14:06:05.466" v="5047" actId="207"/>
          <ac:spMkLst>
            <pc:docMk/>
            <pc:sldMk cId="3181750322" sldId="296"/>
            <ac:spMk id="4" creationId="{45C25B29-90BD-4B92-BE13-B7212843155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3:23.356" v="5800" actId="20577"/>
        <pc:sldMkLst>
          <pc:docMk/>
          <pc:sldMk cId="2625273255" sldId="297"/>
        </pc:sldMkLst>
        <pc:spChg chg="del mod ord">
          <ac:chgData name="Corio, Scott" userId="c6ab9517-86de-48e1-a459-4e40cfd01acf" providerId="ADAL" clId="{448A6B2F-344D-42C7-A437-0445071FA69C}" dt="2022-04-12T14:07:01.409" v="5106" actId="700"/>
          <ac:spMkLst>
            <pc:docMk/>
            <pc:sldMk cId="2625273255" sldId="297"/>
            <ac:spMk id="2" creationId="{A9025E16-952E-45A1-AD18-B3E7D639D7DE}"/>
          </ac:spMkLst>
        </pc:spChg>
        <pc:spChg chg="add mod ord">
          <ac:chgData name="Corio, Scott" userId="c6ab9517-86de-48e1-a459-4e40cfd01acf" providerId="ADAL" clId="{448A6B2F-344D-42C7-A437-0445071FA69C}" dt="2022-04-12T14:07:04.377" v="5118" actId="20577"/>
          <ac:spMkLst>
            <pc:docMk/>
            <pc:sldMk cId="2625273255" sldId="297"/>
            <ac:spMk id="3" creationId="{06F82CE5-D52C-422B-9B99-087E25E8D590}"/>
          </ac:spMkLst>
        </pc:spChg>
        <pc:spChg chg="add mod ord">
          <ac:chgData name="Corio, Scott" userId="c6ab9517-86de-48e1-a459-4e40cfd01acf" providerId="ADAL" clId="{448A6B2F-344D-42C7-A437-0445071FA69C}" dt="2022-04-12T14:13:23.356" v="5800" actId="20577"/>
          <ac:spMkLst>
            <pc:docMk/>
            <pc:sldMk cId="2625273255" sldId="297"/>
            <ac:spMk id="4" creationId="{7BC55938-2AE8-4C9B-B607-DE490549FB73}"/>
          </ac:spMkLst>
        </pc:spChg>
      </pc:sldChg>
      <pc:sldChg chg="modSp new mod">
        <pc:chgData name="Corio, Scott" userId="c6ab9517-86de-48e1-a459-4e40cfd01acf" providerId="ADAL" clId="{448A6B2F-344D-42C7-A437-0445071FA69C}" dt="2022-04-12T14:13:55.349" v="5845" actId="20577"/>
        <pc:sldMkLst>
          <pc:docMk/>
          <pc:sldMk cId="3165907449" sldId="298"/>
        </pc:sldMkLst>
        <pc:spChg chg="mod">
          <ac:chgData name="Corio, Scott" userId="c6ab9517-86de-48e1-a459-4e40cfd01acf" providerId="ADAL" clId="{448A6B2F-344D-42C7-A437-0445071FA69C}" dt="2022-04-12T14:13:55.349" v="5845" actId="20577"/>
          <ac:spMkLst>
            <pc:docMk/>
            <pc:sldMk cId="3165907449" sldId="298"/>
            <ac:spMk id="2" creationId="{35191ACE-0AD4-4234-B6FC-BBE2686F9585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7:41.764" v="6041" actId="20577"/>
        <pc:sldMkLst>
          <pc:docMk/>
          <pc:sldMk cId="2243335922" sldId="299"/>
        </pc:sldMkLst>
        <pc:spChg chg="del mod ord">
          <ac:chgData name="Corio, Scott" userId="c6ab9517-86de-48e1-a459-4e40cfd01acf" providerId="ADAL" clId="{448A6B2F-344D-42C7-A437-0445071FA69C}" dt="2022-04-12T14:16:31.519" v="5847" actId="700"/>
          <ac:spMkLst>
            <pc:docMk/>
            <pc:sldMk cId="2243335922" sldId="299"/>
            <ac:spMk id="2" creationId="{B119EA15-E926-4617-929D-71B0802393E1}"/>
          </ac:spMkLst>
        </pc:spChg>
        <pc:spChg chg="add mod ord">
          <ac:chgData name="Corio, Scott" userId="c6ab9517-86de-48e1-a459-4e40cfd01acf" providerId="ADAL" clId="{448A6B2F-344D-42C7-A437-0445071FA69C}" dt="2022-04-12T14:16:36.156" v="5862" actId="20577"/>
          <ac:spMkLst>
            <pc:docMk/>
            <pc:sldMk cId="2243335922" sldId="299"/>
            <ac:spMk id="3" creationId="{C2162DCB-7CC1-437E-ACD4-E1577C974281}"/>
          </ac:spMkLst>
        </pc:spChg>
        <pc:spChg chg="add mod ord">
          <ac:chgData name="Corio, Scott" userId="c6ab9517-86de-48e1-a459-4e40cfd01acf" providerId="ADAL" clId="{448A6B2F-344D-42C7-A437-0445071FA69C}" dt="2022-04-12T14:17:41.764" v="6041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30:00.140" v="6213" actId="27636"/>
        <pc:sldMkLst>
          <pc:docMk/>
          <pc:sldMk cId="1395490761" sldId="300"/>
        </pc:sldMkLst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2" creationId="{8F29A0D1-CAAB-4D5D-A64D-BA15DAEA6718}"/>
          </ac:spMkLst>
        </pc:spChg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3" creationId="{AA8FD345-D9DB-45B6-8A10-239C311C031D}"/>
          </ac:spMkLst>
        </pc:spChg>
        <pc:spChg chg="add mod ord">
          <ac:chgData name="Corio, Scott" userId="c6ab9517-86de-48e1-a459-4e40cfd01acf" providerId="ADAL" clId="{448A6B2F-344D-42C7-A437-0445071FA69C}" dt="2022-04-12T14:26:31.587" v="6095" actId="20577"/>
          <ac:spMkLst>
            <pc:docMk/>
            <pc:sldMk cId="1395490761" sldId="300"/>
            <ac:spMk id="4" creationId="{9D6E1525-47B6-4E9B-964A-81150D491C4B}"/>
          </ac:spMkLst>
        </pc:spChg>
        <pc:spChg chg="add mod ord">
          <ac:chgData name="Corio, Scott" userId="c6ab9517-86de-48e1-a459-4e40cfd01acf" providerId="ADAL" clId="{448A6B2F-344D-42C7-A437-0445071FA69C}" dt="2022-04-12T14:30:00.140" v="6213" actId="27636"/>
          <ac:spMkLst>
            <pc:docMk/>
            <pc:sldMk cId="1395490761" sldId="300"/>
            <ac:spMk id="5" creationId="{1007ABF6-D85D-4681-8DB3-369D0F938B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Host = Specific window</a:t>
            </a:r>
          </a:p>
          <a:p>
            <a:r>
              <a:rPr lang="en-US" dirty="0"/>
              <a:t>All Hosts = All applications that may present a PowerShell window or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FB5D1-4044-4A64-B31F-F16402C0807C}"/>
              </a:ext>
            </a:extLst>
          </p:cNvPr>
          <p:cNvSpPr/>
          <p:nvPr userDrawn="1"/>
        </p:nvSpPr>
        <p:spPr>
          <a:xfrm>
            <a:off x="3526970" y="5708072"/>
            <a:ext cx="7618661" cy="259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  <p:pic>
        <p:nvPicPr>
          <p:cNvPr id="5" name="Picture 4" descr="Patch My PC&#10;&#10;Description automatically generated">
            <a:extLst>
              <a:ext uri="{FF2B5EF4-FFF2-40B4-BE49-F238E27FC236}">
                <a16:creationId xmlns:a16="http://schemas.microsoft.com/office/drawing/2014/main" id="{9340B6B1-0461-46E3-AB04-8E33F6DBB3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4069" y="3849145"/>
            <a:ext cx="2743200" cy="1371600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629" y="3945205"/>
            <a:ext cx="2377440" cy="3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C253FBF-5F4F-4C73-8A47-4A295226F1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869" y="6108760"/>
            <a:ext cx="2743200" cy="413391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16363187-4884-4038-AAC7-43087AF999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04069" y="5735772"/>
            <a:ext cx="2743200" cy="786379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4EF808-B2FB-457E-B329-9BCAA98E0E1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37869" y="5034208"/>
            <a:ext cx="2743200" cy="373074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8A19649-149E-4513-BB98-185B7A4E368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5869" y="3794776"/>
            <a:ext cx="3657600" cy="26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profiles?view=powershell-7.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cimcmdlets/?view=powershell-7.2" TargetMode="External"/><Relationship Id="rId2" Type="http://schemas.openxmlformats.org/officeDocument/2006/relationships/hyperlink" Target="https://docs.microsoft.com/en-us/powershell/module/microsoft.powershell.core/about/about_profiles?view=powershell-7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scripting/whats-new/module-compatibility?view=powershell-7.2" TargetMode="External"/><Relationship Id="rId5" Type="http://schemas.openxmlformats.org/officeDocument/2006/relationships/hyperlink" Target="https://docs.microsoft.com/en-us/powershell/scripting/whats-new/what-s-new-in-powershell-73?view=powershell-7.2" TargetMode="External"/><Relationship Id="rId4" Type="http://schemas.openxmlformats.org/officeDocument/2006/relationships/hyperlink" Target="https://docs.microsoft.com/en-us/powershell/scripting/learn/ps101/00-introduction?view=powershell-7.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80.png"/><Relationship Id="rId3" Type="http://schemas.openxmlformats.org/officeDocument/2006/relationships/image" Target="../media/image157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9.png"/><Relationship Id="rId2" Type="http://schemas.openxmlformats.org/officeDocument/2006/relationships/image" Target="../media/image156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78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84.png"/><Relationship Id="rId21" Type="http://schemas.openxmlformats.org/officeDocument/2006/relationships/image" Target="../media/image202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" Type="http://schemas.openxmlformats.org/officeDocument/2006/relationships/image" Target="../media/image211.png"/><Relationship Id="rId21" Type="http://schemas.openxmlformats.org/officeDocument/2006/relationships/image" Target="../media/image229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210.png"/><Relationship Id="rId16" Type="http://schemas.openxmlformats.org/officeDocument/2006/relationships/image" Target="../media/image224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232.png"/><Relationship Id="rId16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5" Type="http://schemas.openxmlformats.org/officeDocument/2006/relationships/image" Target="../media/image24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Padawans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Sr. Cloud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  <a:p>
            <a:r>
              <a:rPr lang="en-US" dirty="0"/>
              <a:t>Microsoft MVP, Engineer</a:t>
            </a:r>
          </a:p>
          <a:p>
            <a:r>
              <a:rPr lang="en-US" dirty="0"/>
              <a:t>Patch My PC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64C-C98E-4E5F-9585-7266C85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FFFB-5A1E-4E6D-8A02-F5D500E2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Verb-Noun</a:t>
            </a:r>
          </a:p>
          <a:p>
            <a:r>
              <a:rPr lang="en-US" dirty="0"/>
              <a:t>Most (but not all) Cmdlets utilize verbs on the approved list.</a:t>
            </a:r>
          </a:p>
          <a:p>
            <a:pPr lvl="1"/>
            <a:r>
              <a:rPr lang="en-US" dirty="0"/>
              <a:t>Get-Verb will show you all the approved verbs</a:t>
            </a:r>
          </a:p>
          <a:p>
            <a:r>
              <a:rPr lang="en-US" dirty="0"/>
              <a:t>Cmdlets are contained within modules</a:t>
            </a:r>
          </a:p>
          <a:p>
            <a:r>
              <a:rPr lang="en-US" dirty="0"/>
              <a:t>Cmdlet vs Function</a:t>
            </a:r>
          </a:p>
          <a:p>
            <a:endParaRPr lang="en-US" dirty="0"/>
          </a:p>
          <a:p>
            <a:r>
              <a:rPr lang="en-US" dirty="0"/>
              <a:t>Module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Cmdlet</a:t>
            </a:r>
          </a:p>
          <a:p>
            <a:pPr lvl="2"/>
            <a:r>
              <a:rPr lang="en-US" dirty="0"/>
              <a:t>Method</a:t>
            </a:r>
          </a:p>
          <a:p>
            <a:pPr lvl="2"/>
            <a:r>
              <a:rPr lang="en-US" dirty="0"/>
              <a:t>Property</a:t>
            </a:r>
          </a:p>
          <a:p>
            <a:pPr lvl="2"/>
            <a:r>
              <a:rPr lang="en-US" dirty="0" err="1"/>
              <a:t>Parametized</a:t>
            </a:r>
            <a:r>
              <a:rPr lang="en-US" dirty="0"/>
              <a:t>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982-0EBA-4145-A9B0-DEC1750C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to get started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1BA2-664E-4BB6-B3F5-D8A4185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pPr lvl="1"/>
            <a:r>
              <a:rPr lang="en-US" dirty="0"/>
              <a:t>Get-Help –Online</a:t>
            </a:r>
          </a:p>
          <a:p>
            <a:pPr lvl="1"/>
            <a:r>
              <a:rPr lang="en-US" dirty="0"/>
              <a:t>Update-Help</a:t>
            </a:r>
          </a:p>
          <a:p>
            <a:r>
              <a:rPr lang="en-US" dirty="0"/>
              <a:t>Get-Module</a:t>
            </a:r>
          </a:p>
          <a:p>
            <a:r>
              <a:rPr lang="en-US" dirty="0"/>
              <a:t>Get-Command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Get-Alias</a:t>
            </a:r>
          </a:p>
        </p:txBody>
      </p:sp>
    </p:spTree>
    <p:extLst>
      <p:ext uri="{BB962C8B-B14F-4D97-AF65-F5344CB8AC3E}">
        <p14:creationId xmlns:p14="http://schemas.microsoft.com/office/powerpoint/2010/main" val="4094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37E62-C1A5-4F77-9619-89689E97D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Cmdlets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1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DDF-58D9-4BB1-A50F-7B5763B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9DC-8BDD-45C8-AED8-2EA0383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user-defined cmdlets, classes, and capabilities to PowerShell</a:t>
            </a:r>
          </a:p>
          <a:p>
            <a:r>
              <a:rPr lang="en-US" dirty="0"/>
              <a:t>Contents are loaded on each start of PowerShell</a:t>
            </a:r>
          </a:p>
          <a:p>
            <a:r>
              <a:rPr lang="en-US" dirty="0"/>
              <a:t>Best practice to restrict contents to functions as executed code can drastically increase startup times</a:t>
            </a:r>
          </a:p>
          <a:p>
            <a:r>
              <a:rPr lang="en-US" dirty="0"/>
              <a:t>Personal Profile code is loaded AFTER system profiles</a:t>
            </a:r>
          </a:p>
          <a:p>
            <a:r>
              <a:rPr lang="en-US" dirty="0"/>
              <a:t>Code that is fast after PowerShell is loaded does not mean that it’s fast when it’s loading</a:t>
            </a:r>
          </a:p>
          <a:p>
            <a:r>
              <a:rPr lang="en-US" dirty="0"/>
              <a:t>Can be used to load different profiles for different applications</a:t>
            </a:r>
          </a:p>
          <a:p>
            <a:pPr lvl="1"/>
            <a:r>
              <a:rPr lang="en-US" dirty="0"/>
              <a:t>Microsoft.PowerShell_profile.ps1</a:t>
            </a:r>
          </a:p>
          <a:p>
            <a:pPr lvl="1"/>
            <a:r>
              <a:rPr lang="en-US" dirty="0"/>
              <a:t>Microsoft.PowerShellISE_profile.ps1</a:t>
            </a:r>
          </a:p>
          <a:p>
            <a:pPr lvl="1"/>
            <a:r>
              <a:rPr lang="en-US" dirty="0"/>
              <a:t>Microsoft.VSCode_profile.ps1</a:t>
            </a:r>
          </a:p>
        </p:txBody>
      </p:sp>
    </p:spTree>
    <p:extLst>
      <p:ext uri="{BB962C8B-B14F-4D97-AF65-F5344CB8AC3E}">
        <p14:creationId xmlns:p14="http://schemas.microsoft.com/office/powerpoint/2010/main" val="397381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33F-A938-4A39-9BCD-0922CCED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locations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C54F99-BEAE-42AE-9205-B1EC2414C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48658"/>
              </p:ext>
            </p:extLst>
          </p:nvPr>
        </p:nvGraphicFramePr>
        <p:xfrm>
          <a:off x="609600" y="1257300"/>
          <a:ext cx="10972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144">
                  <a:extLst>
                    <a:ext uri="{9D8B030D-6E8A-4147-A177-3AD203B41FA5}">
                      <a16:colId xmlns:a16="http://schemas.microsoft.com/office/drawing/2014/main" val="2156177315"/>
                    </a:ext>
                  </a:extLst>
                </a:gridCol>
                <a:gridCol w="7915656">
                  <a:extLst>
                    <a:ext uri="{9D8B030D-6E8A-4147-A177-3AD203B41FA5}">
                      <a16:colId xmlns:a16="http://schemas.microsoft.com/office/drawing/2014/main" val="4094494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Current User,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Current user,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51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1645B2-FB5A-4EAE-B0AB-3829976142A3}"/>
              </a:ext>
            </a:extLst>
          </p:cNvPr>
          <p:cNvSpPr txBox="1"/>
          <p:nvPr/>
        </p:nvSpPr>
        <p:spPr>
          <a:xfrm>
            <a:off x="609600" y="5193792"/>
            <a:ext cx="57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Info: </a:t>
            </a:r>
            <a:r>
              <a:rPr lang="en-US" dirty="0">
                <a:hlinkClick r:id="rId3"/>
              </a:rPr>
              <a:t>about Profiles - PowerShell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C418-A29D-4072-AF3F-5BC9F07ED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Profiles</a:t>
            </a:r>
          </a:p>
        </p:txBody>
      </p:sp>
    </p:spTree>
    <p:extLst>
      <p:ext uri="{BB962C8B-B14F-4D97-AF65-F5344CB8AC3E}">
        <p14:creationId xmlns:p14="http://schemas.microsoft.com/office/powerpoint/2010/main" val="61364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5C6-A197-4B1C-BFC9-646C223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Comparisons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427E1C-70C6-46DD-8E80-FAC603094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92782"/>
              </p:ext>
            </p:extLst>
          </p:nvPr>
        </p:nvGraphicFramePr>
        <p:xfrm>
          <a:off x="2139697" y="1257300"/>
          <a:ext cx="83210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38857251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102430217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53455183"/>
                    </a:ext>
                  </a:extLst>
                </a:gridCol>
              </a:tblGrid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8369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204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445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3487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9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41046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605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rm, </a:t>
                      </a:r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67215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39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823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0945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Write-Output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2707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6036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8642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findstr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Select-String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6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2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191-FC00-4386-A555-7F7A7944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4968-ECAF-43B6-8959-46B9788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Logical</a:t>
            </a:r>
          </a:p>
          <a:p>
            <a:pPr lvl="1"/>
            <a:r>
              <a:rPr lang="en-US" dirty="0"/>
              <a:t>-and, –or, –not, –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-eq, -ne, -</a:t>
            </a:r>
            <a:r>
              <a:rPr lang="en-US" dirty="0" err="1"/>
              <a:t>gt</a:t>
            </a:r>
            <a:r>
              <a:rPr lang="en-US" dirty="0"/>
              <a:t>, -</a:t>
            </a:r>
            <a:r>
              <a:rPr lang="en-US" dirty="0" err="1"/>
              <a:t>lt</a:t>
            </a:r>
            <a:r>
              <a:rPr lang="en-US" dirty="0"/>
              <a:t>, -le, -</a:t>
            </a:r>
            <a:r>
              <a:rPr lang="en-US" dirty="0" err="1"/>
              <a:t>ge</a:t>
            </a:r>
            <a:r>
              <a:rPr lang="en-US" dirty="0"/>
              <a:t>, -match, -like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=, +=, -=, *=, /=, ++, --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 -, *, /, =, %</a:t>
            </a:r>
          </a:p>
          <a:p>
            <a:r>
              <a:rPr lang="en-US" dirty="0"/>
              <a:t>Boolean/Bitwise</a:t>
            </a:r>
          </a:p>
          <a:p>
            <a:pPr lvl="1"/>
            <a:r>
              <a:rPr lang="en-US" dirty="0"/>
              <a:t>-band, -</a:t>
            </a:r>
            <a:r>
              <a:rPr lang="en-US" dirty="0" err="1"/>
              <a:t>bor</a:t>
            </a:r>
            <a:r>
              <a:rPr lang="en-US" dirty="0"/>
              <a:t>, -</a:t>
            </a:r>
            <a:r>
              <a:rPr lang="en-US" dirty="0" err="1"/>
              <a:t>bxor</a:t>
            </a:r>
            <a:r>
              <a:rPr lang="en-US" dirty="0"/>
              <a:t>, -</a:t>
            </a:r>
            <a:r>
              <a:rPr lang="en-US" dirty="0" err="1"/>
              <a:t>bnot</a:t>
            </a:r>
            <a:r>
              <a:rPr lang="en-US" dirty="0"/>
              <a:t>, -</a:t>
            </a:r>
            <a:r>
              <a:rPr lang="en-US" dirty="0" err="1"/>
              <a:t>shl</a:t>
            </a:r>
            <a:r>
              <a:rPr lang="en-US" dirty="0"/>
              <a:t>, -</a:t>
            </a:r>
            <a:r>
              <a:rPr lang="en-US" dirty="0" err="1"/>
              <a:t>shr</a:t>
            </a:r>
            <a:endParaRPr lang="en-US" dirty="0"/>
          </a:p>
          <a:p>
            <a:r>
              <a:rPr lang="en-US" dirty="0"/>
              <a:t>Containment</a:t>
            </a:r>
          </a:p>
          <a:p>
            <a:pPr lvl="1"/>
            <a:r>
              <a:rPr lang="en-US" dirty="0"/>
              <a:t>-contains, -in, -</a:t>
            </a:r>
            <a:r>
              <a:rPr lang="en-US" dirty="0" err="1"/>
              <a:t>notin</a:t>
            </a:r>
            <a:r>
              <a:rPr lang="en-US" dirty="0"/>
              <a:t>, -</a:t>
            </a:r>
            <a:r>
              <a:rPr lang="en-US" dirty="0" err="1"/>
              <a:t>notcontains</a:t>
            </a:r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-split, -join, </a:t>
            </a:r>
            <a:r>
              <a:rPr lang="en-US" dirty="0" err="1"/>
              <a:t>SubExpression</a:t>
            </a:r>
            <a:r>
              <a:rPr lang="en-US" dirty="0"/>
              <a:t> (“$($x)” or “$(Get-Date)”)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-is, -</a:t>
            </a:r>
            <a:r>
              <a:rPr lang="en-US" dirty="0" err="1"/>
              <a:t>isnot</a:t>
            </a:r>
            <a:r>
              <a:rPr lang="en-US" dirty="0"/>
              <a:t>, -as</a:t>
            </a:r>
          </a:p>
          <a:p>
            <a:r>
              <a:rPr lang="en-US" dirty="0"/>
              <a:t>Special</a:t>
            </a:r>
          </a:p>
          <a:p>
            <a:pPr lvl="1"/>
            <a:r>
              <a:rPr lang="en-US" dirty="0"/>
              <a:t>( ), &amp;, @{}, @()</a:t>
            </a:r>
          </a:p>
        </p:txBody>
      </p:sp>
    </p:spTree>
    <p:extLst>
      <p:ext uri="{BB962C8B-B14F-4D97-AF65-F5344CB8AC3E}">
        <p14:creationId xmlns:p14="http://schemas.microsoft.com/office/powerpoint/2010/main" val="63796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86CD-EA2F-437E-AE36-C6FC6625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4430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F8272-9DB9-46F2-9927-40676B0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at first you don’t succeed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0B23-E258-445D-A51E-0A64B49E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or catch again</a:t>
            </a:r>
          </a:p>
          <a:p>
            <a:endParaRPr lang="en-US" dirty="0"/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Catch</a:t>
            </a:r>
          </a:p>
          <a:p>
            <a:pPr lvl="1"/>
            <a:r>
              <a:rPr lang="en-US" dirty="0"/>
              <a:t>Catch Specific Exception</a:t>
            </a:r>
          </a:p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5383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@JordanTheITguy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10+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Ramen, Keyboards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@ScottCorio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Wrote code for a medical device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15+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&amp; Wood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2C7F-22C4-49AB-8A0B-490EB11E0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With Style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A13C51-0C3B-4E10-9485-52EB9603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44" y="3830250"/>
            <a:ext cx="4014620" cy="20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6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ED66C-DFD2-4659-BCE2-2B7A052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67C4-87D3-4E02-89C1-0271224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Write-Output</a:t>
            </a:r>
          </a:p>
          <a:p>
            <a:r>
              <a:rPr lang="en-US" dirty="0"/>
              <a:t>Write-Warning</a:t>
            </a:r>
          </a:p>
          <a:p>
            <a:r>
              <a:rPr lang="en-US" dirty="0"/>
              <a:t>Write-Error</a:t>
            </a:r>
          </a:p>
          <a:p>
            <a:r>
              <a:rPr lang="en-US" dirty="0"/>
              <a:t>Write-Debug</a:t>
            </a:r>
          </a:p>
          <a:p>
            <a:r>
              <a:rPr lang="en-US" dirty="0"/>
              <a:t>Write-Verbose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Write-Host (careful)</a:t>
            </a:r>
          </a:p>
        </p:txBody>
      </p:sp>
    </p:spTree>
    <p:extLst>
      <p:ext uri="{BB962C8B-B14F-4D97-AF65-F5344CB8AC3E}">
        <p14:creationId xmlns:p14="http://schemas.microsoft.com/office/powerpoint/2010/main" val="9639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D0CEE-ABE8-4375-B1D9-B66DB739B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Streams</a:t>
            </a:r>
          </a:p>
          <a:p>
            <a:r>
              <a:rPr lang="en-US" dirty="0"/>
              <a:t>Beam this up Scotty!</a:t>
            </a:r>
          </a:p>
        </p:txBody>
      </p:sp>
    </p:spTree>
    <p:extLst>
      <p:ext uri="{BB962C8B-B14F-4D97-AF65-F5344CB8AC3E}">
        <p14:creationId xmlns:p14="http://schemas.microsoft.com/office/powerpoint/2010/main" val="119568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6D2-FB1E-44CA-80D3-DA240B4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Core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4E6D-9E8E-42DD-AD15-9C66E5C0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PowerShell</a:t>
            </a:r>
          </a:p>
          <a:p>
            <a:pPr lvl="1"/>
            <a:r>
              <a:rPr lang="en-US" dirty="0"/>
              <a:t>V5.1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V6.0+</a:t>
            </a:r>
          </a:p>
        </p:txBody>
      </p:sp>
    </p:spTree>
    <p:extLst>
      <p:ext uri="{BB962C8B-B14F-4D97-AF65-F5344CB8AC3E}">
        <p14:creationId xmlns:p14="http://schemas.microsoft.com/office/powerpoint/2010/main" val="39258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18E0-8361-4E38-8C40-C4BEF5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differences in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4C5F-77C5-4768-B064-8272B8E3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For-Each –Parallel</a:t>
            </a:r>
          </a:p>
          <a:p>
            <a:r>
              <a:rPr lang="en-US" dirty="0"/>
              <a:t>??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vs Get-</a:t>
            </a:r>
            <a:r>
              <a:rPr lang="en-US" dirty="0" err="1"/>
              <a:t>CimInstance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FileHash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,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22E-4C0A-4F29-87E9-846E32F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2B24-3F1D-4B95-A9FF-798093D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Note: These commands require that you have the Active Directory RSAT module installed.</a:t>
            </a:r>
          </a:p>
          <a:p>
            <a:r>
              <a:rPr lang="en-US" dirty="0">
                <a:solidFill>
                  <a:srgbClr val="FFFF00"/>
                </a:solidFill>
              </a:rPr>
              <a:t>Get/Set-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list of AD User Objects matching the specified criteria.  Be careful using this without a filter in large domains. (</a:t>
            </a:r>
            <a:r>
              <a:rPr lang="en-US" dirty="0" err="1"/>
              <a:t>Microsoft.ActiveDirectory.Management.ADUser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ADComputer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computer accounts  (</a:t>
            </a:r>
            <a:r>
              <a:rPr lang="en-US" dirty="0" err="1"/>
              <a:t>Microsoft.ActiveDirectory.Management.ADComputer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ADDomain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Retrieves information about a specific Active Directory Domain such as PDC, replicas, child domains, mode,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ADGroup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set of AD Groups that match the criteria.  This returns a group object which can be passed to subsequent commands</a:t>
            </a:r>
          </a:p>
          <a:p>
            <a:r>
              <a:rPr lang="en-US" dirty="0">
                <a:solidFill>
                  <a:srgbClr val="FFFF00"/>
                </a:solidFill>
              </a:rPr>
              <a:t>Get/Add-</a:t>
            </a:r>
            <a:r>
              <a:rPr lang="en-US" dirty="0" err="1">
                <a:solidFill>
                  <a:srgbClr val="FFFF00"/>
                </a:solidFill>
              </a:rPr>
              <a:t>ADGroupMember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an array of AD users that are members of a specific AD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105-2E86-41A8-85B9-46D001E8A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AD Cmdlets</a:t>
            </a:r>
          </a:p>
        </p:txBody>
      </p:sp>
    </p:spTree>
    <p:extLst>
      <p:ext uri="{BB962C8B-B14F-4D97-AF65-F5344CB8AC3E}">
        <p14:creationId xmlns:p14="http://schemas.microsoft.com/office/powerpoint/2010/main" val="109689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D42-9DDE-4812-8C94-DF66EBC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EA5A-D1D7-44AD-8057-6D57C128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ChildItem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 an array of children objects from a parent (such as files and subfolders contained within a folder).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ItemPropertyValue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Used to get details about an item.  Commonly used to interact with the Registry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WmiObject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CimInstance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is deprecated, use Get-</a:t>
            </a:r>
            <a:r>
              <a:rPr lang="en-US" dirty="0" err="1"/>
              <a:t>CimInstance</a:t>
            </a:r>
            <a:r>
              <a:rPr lang="en-US" dirty="0"/>
              <a:t> instead</a:t>
            </a:r>
          </a:p>
          <a:p>
            <a:pPr marL="457200" lvl="1" indent="0">
              <a:buNone/>
            </a:pPr>
            <a:r>
              <a:rPr lang="en-US" dirty="0"/>
              <a:t>Interacts with CIM instance providers to retrieve data, invoke methods, and interact with APIs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PSDrive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PS Drives can be interacted with much like a standard mounted disk.  Some cmdlets create </a:t>
            </a:r>
            <a:r>
              <a:rPr lang="en-US" dirty="0" err="1"/>
              <a:t>PSDrives</a:t>
            </a:r>
            <a:r>
              <a:rPr lang="en-US" dirty="0"/>
              <a:t> to perform additional operations (Active Directory, MECM)</a:t>
            </a:r>
          </a:p>
          <a:p>
            <a:pPr lvl="1"/>
            <a:r>
              <a:rPr lang="en-US" dirty="0"/>
              <a:t>HLKM:, HKCU:, HKU:, Variable:, Cert:, Env:, Function: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B4EF-8CAF-4C1C-8F7B-FBD4E53E3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General Cmdlets</a:t>
            </a:r>
          </a:p>
        </p:txBody>
      </p:sp>
    </p:spTree>
    <p:extLst>
      <p:ext uri="{BB962C8B-B14F-4D97-AF65-F5344CB8AC3E}">
        <p14:creationId xmlns:p14="http://schemas.microsoft.com/office/powerpoint/2010/main" val="61798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C160D-E3DB-41C0-86EF-D73BDDF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Cmdlets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5B29-90BD-4B92-BE13-B7212843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NetAdapter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 list of all network adapters on the machine.  The </a:t>
            </a:r>
            <a:r>
              <a:rPr lang="en-US" dirty="0" err="1"/>
              <a:t>IfIndex</a:t>
            </a:r>
            <a:r>
              <a:rPr lang="en-US" dirty="0"/>
              <a:t> property can be fed to most other networking cmdlets to perform management tasks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DnsClientGlobalSetting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global (all adapter) DNS Settings such as suffix search order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Get|New|Remove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NetIpAddress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setting DHCP or Static IP Addresses on adapters as well as modification of settings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DnsClientServerAddress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or sets the desired DNS Servers for a specific network adapter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Get|New|Enable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NetFirewallRule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firewall rules to create, delete, enable, disable, and list rules.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NetConnectionProfile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viewing and changing the network connection profile (Public, Private, Domain) of a network.  Can be very handy when troubleshooting firewall profile issues.</a:t>
            </a:r>
          </a:p>
        </p:txBody>
      </p:sp>
    </p:spTree>
    <p:extLst>
      <p:ext uri="{BB962C8B-B14F-4D97-AF65-F5344CB8AC3E}">
        <p14:creationId xmlns:p14="http://schemas.microsoft.com/office/powerpoint/2010/main" val="31817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484-6655-43FF-98BD-25B0534A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going to get out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F10F-BAB8-4883-8CBD-F46749D2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PowerShell is and isn’t</a:t>
            </a:r>
          </a:p>
          <a:p>
            <a:r>
              <a:rPr lang="en-US" dirty="0"/>
              <a:t>Common Commands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CMD to PowerShell</a:t>
            </a:r>
          </a:p>
          <a:p>
            <a:r>
              <a:rPr lang="en-US" dirty="0"/>
              <a:t>Code Editors</a:t>
            </a:r>
          </a:p>
          <a:p>
            <a:r>
              <a:rPr lang="en-US" dirty="0"/>
              <a:t>Do, and Do Nots</a:t>
            </a:r>
          </a:p>
        </p:txBody>
      </p:sp>
    </p:spTree>
    <p:extLst>
      <p:ext uri="{BB962C8B-B14F-4D97-AF65-F5344CB8AC3E}">
        <p14:creationId xmlns:p14="http://schemas.microsoft.com/office/powerpoint/2010/main" val="80682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79DC6-507A-4309-BF20-BC45167F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19764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82CE5-D52C-422B-9B99-087E25E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5938-2AE8-4C9B-B607-DE490549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Fine for quick simple scripts and one-liners</a:t>
            </a:r>
          </a:p>
          <a:p>
            <a:r>
              <a:rPr lang="en-US" dirty="0"/>
              <a:t>Notepad</a:t>
            </a:r>
          </a:p>
          <a:p>
            <a:pPr lvl="1"/>
            <a:r>
              <a:rPr lang="en-US" dirty="0"/>
              <a:t>Just no</a:t>
            </a:r>
          </a:p>
          <a:p>
            <a:r>
              <a:rPr lang="en-US" dirty="0"/>
              <a:t>Notepad++</a:t>
            </a:r>
          </a:p>
          <a:p>
            <a:pPr lvl="1"/>
            <a:r>
              <a:rPr lang="en-US" dirty="0"/>
              <a:t>Better than Notepad, cross platform, best for quick view</a:t>
            </a:r>
          </a:p>
          <a:p>
            <a:r>
              <a:rPr lang="en-US" dirty="0"/>
              <a:t>PowerShell ISE</a:t>
            </a:r>
          </a:p>
          <a:p>
            <a:pPr lvl="1"/>
            <a:r>
              <a:rPr lang="en-US" dirty="0"/>
              <a:t>Windows Only, supports integrations.  Windows PowerShell (&lt;= 5.1) only.  Built in terminal.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Yes, This.  Cross-Platform, supports extensions, has dark mode, supports multiple languages.  Built in Terminal that supports all </a:t>
            </a:r>
            <a:r>
              <a:rPr lang="en-US" dirty="0" err="1"/>
              <a:t>PoSh</a:t>
            </a:r>
            <a:r>
              <a:rPr lang="en-US" dirty="0"/>
              <a:t> versions.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There are many IDEs that support PowerShell.  Ultimately use what you are most comfortable with.</a:t>
            </a:r>
          </a:p>
        </p:txBody>
      </p:sp>
    </p:spTree>
    <p:extLst>
      <p:ext uri="{BB962C8B-B14F-4D97-AF65-F5344CB8AC3E}">
        <p14:creationId xmlns:p14="http://schemas.microsoft.com/office/powerpoint/2010/main" val="262527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91ACE-0AD4-4234-B6FC-BBE2686F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Code Editor Demo</a:t>
            </a:r>
          </a:p>
          <a:p>
            <a:r>
              <a:rPr lang="en-US" dirty="0"/>
              <a:t>(VS Code)</a:t>
            </a:r>
          </a:p>
        </p:txBody>
      </p:sp>
    </p:spTree>
    <p:extLst>
      <p:ext uri="{BB962C8B-B14F-4D97-AF65-F5344CB8AC3E}">
        <p14:creationId xmlns:p14="http://schemas.microsoft.com/office/powerpoint/2010/main" val="316590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62DCB-7CC1-437E-ACD4-E1577C9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 Nots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1EA1-2327-4C86-9BC0-8505384C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DO: Use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DO: Use PowerShell for everything you can</a:t>
            </a:r>
          </a:p>
          <a:p>
            <a:r>
              <a:rPr lang="en-US" dirty="0"/>
              <a:t>DO: Ask Questions</a:t>
            </a:r>
          </a:p>
          <a:p>
            <a:r>
              <a:rPr lang="en-US" dirty="0"/>
              <a:t>DO: Use –Filter when supported instead of | Where-Object, (Filter Left)</a:t>
            </a:r>
          </a:p>
          <a:p>
            <a:r>
              <a:rPr lang="en-US" dirty="0"/>
              <a:t>DO: Comment where needed</a:t>
            </a:r>
          </a:p>
          <a:p>
            <a:r>
              <a:rPr lang="en-US" dirty="0"/>
              <a:t>DO: Use modules for repeated/frequently used code blocks</a:t>
            </a:r>
          </a:p>
          <a:p>
            <a:r>
              <a:rPr lang="en-US" dirty="0"/>
              <a:t>DO: Make scripts single purpose</a:t>
            </a:r>
          </a:p>
          <a:p>
            <a:r>
              <a:rPr lang="en-US" dirty="0"/>
              <a:t>DO: Sign your code.  Use Public certs for public code, internal PKI </a:t>
            </a:r>
            <a:r>
              <a:rPr lang="en-US"/>
              <a:t>for private code</a:t>
            </a:r>
            <a:endParaRPr lang="en-US" dirty="0"/>
          </a:p>
          <a:p>
            <a:r>
              <a:rPr lang="en-US" dirty="0"/>
              <a:t>DO NOT: Try to compact as many statements into one line as possible</a:t>
            </a:r>
          </a:p>
          <a:p>
            <a:r>
              <a:rPr lang="en-US" dirty="0"/>
              <a:t>DO NOT: Rely on Aliases</a:t>
            </a:r>
          </a:p>
          <a:p>
            <a:r>
              <a:rPr lang="en-US" dirty="0"/>
              <a:t>DO NOT: use += on an array!</a:t>
            </a:r>
          </a:p>
          <a:p>
            <a:r>
              <a:rPr lang="en-US" dirty="0"/>
              <a:t>DO NOT: Comment every single line</a:t>
            </a:r>
          </a:p>
          <a:p>
            <a:r>
              <a:rPr lang="en-US" dirty="0"/>
              <a:t>DO NOT: Write code that calls other code</a:t>
            </a:r>
          </a:p>
          <a:p>
            <a:r>
              <a:rPr lang="en-US" dirty="0"/>
              <a:t>DO NOT: Run code you randomly find on the internet if you don’t understand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24333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29C-E19D-46E3-A40D-424FCFC3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MS Docs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E102-0A23-4AE3-B0A4-B128A894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#Add this to your profile!</a:t>
            </a:r>
          </a:p>
          <a:p>
            <a:r>
              <a:rPr lang="en-US" dirty="0"/>
              <a:t>function Search-</a:t>
            </a:r>
            <a:r>
              <a:rPr lang="en-US" dirty="0" err="1"/>
              <a:t>MsDocs</a:t>
            </a:r>
            <a:r>
              <a:rPr lang="en-US" dirty="0"/>
              <a:t> {</a:t>
            </a:r>
          </a:p>
          <a:p>
            <a:r>
              <a:rPr lang="en-US" dirty="0"/>
              <a:t>    Param(</a:t>
            </a:r>
          </a:p>
          <a:p>
            <a:r>
              <a:rPr lang="en-US" dirty="0"/>
              <a:t>        [Object]$Variable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start </a:t>
            </a:r>
            <a:r>
              <a:rPr lang="en-US" dirty="0" err="1"/>
              <a:t>microsoft</a:t>
            </a:r>
            <a:r>
              <a:rPr lang="en-US" dirty="0"/>
              <a:t>-</a:t>
            </a:r>
            <a:r>
              <a:rPr lang="en-US" dirty="0" err="1"/>
              <a:t>edge:"https</a:t>
            </a:r>
            <a:r>
              <a:rPr lang="en-US" dirty="0"/>
              <a:t>://bing.com/</a:t>
            </a:r>
            <a:r>
              <a:rPr lang="en-US" dirty="0" err="1"/>
              <a:t>search?q</a:t>
            </a:r>
            <a:r>
              <a:rPr lang="en-US" dirty="0"/>
              <a:t>=site:docs.microsoft.com%20$($</a:t>
            </a:r>
            <a:r>
              <a:rPr lang="en-US" dirty="0" err="1"/>
              <a:t>Variable.GetType</a:t>
            </a:r>
            <a:r>
              <a:rPr lang="en-US" dirty="0"/>
              <a:t>().Namespace).$($</a:t>
            </a:r>
            <a:r>
              <a:rPr lang="en-US" dirty="0" err="1"/>
              <a:t>Variable.GetType</a:t>
            </a:r>
            <a:r>
              <a:rPr lang="en-US" dirty="0"/>
              <a:t>().Name)"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34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E1525-47B6-4E9B-964A-81150D49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and additional bathroom reading material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7ABF6-D85D-4681-8DB3-369D0F93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Profiles: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https://docs.microsoft.com/en-us/powershell/module/microsoft.powershell.core/about/about_profiles?view=powershell-7.2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CIM Cmdlets: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https://docs.microsoft.com/en-us/powershell/module/cimcmdlets/?view=powershell-7.2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101: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https://docs.microsoft.com/en-us/powershell/scripting/learn/ps101/00-introduction?view=powershell-7.2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What’s New: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https://docs.microsoft.com/en-us/powershell/scripting/whats-new/what-s-new-in-powershell-73?view=powershell-7.2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7 Module Compatibility: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hlinkClick r:id="rId6"/>
              </a:rPr>
              <a:t>https://docs.microsoft.com/en-us/powershell/scripting/whats-new/module-compatibility?view=powershell-7.2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0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064F-5E39-4D28-A4ED-0612585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– 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766-D01C-465A-812C-E339D9D8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Monad</a:t>
            </a:r>
          </a:p>
          <a:p>
            <a:r>
              <a:rPr lang="en-US" dirty="0"/>
              <a:t>Designed as a replacement for Windows Shell (cscript.exe) and MS-DOS (cmd.exe)</a:t>
            </a:r>
          </a:p>
          <a:p>
            <a:r>
              <a:rPr lang="en-US" dirty="0"/>
              <a:t>Windows PowerShell debuted in 2006 as a standalone web download</a:t>
            </a:r>
          </a:p>
          <a:p>
            <a:pPr lvl="1"/>
            <a:r>
              <a:rPr lang="en-US" dirty="0"/>
              <a:t>v2.0 – 2009 (Windows 7/Server 2008)</a:t>
            </a:r>
          </a:p>
          <a:p>
            <a:pPr lvl="1"/>
            <a:r>
              <a:rPr lang="en-US" dirty="0"/>
              <a:t>v3.0 – 2012 (Windows 8/Server 2012)</a:t>
            </a:r>
          </a:p>
          <a:p>
            <a:pPr lvl="1"/>
            <a:r>
              <a:rPr lang="en-US" dirty="0"/>
              <a:t>v4.0 – 2013 (Windows 8.1/Server 2012 R2)</a:t>
            </a:r>
          </a:p>
          <a:p>
            <a:pPr lvl="1"/>
            <a:r>
              <a:rPr lang="en-US" dirty="0"/>
              <a:t>v5.0 – 2015/2016 (Windows 10/Server 2016)</a:t>
            </a:r>
          </a:p>
          <a:p>
            <a:r>
              <a:rPr lang="en-US" dirty="0"/>
              <a:t>Spun off from project Kermit after Intel backed out</a:t>
            </a:r>
          </a:p>
          <a:p>
            <a:pPr lvl="1"/>
            <a:r>
              <a:rPr lang="en-US" dirty="0"/>
              <a:t>Kermit was an ask by Intel to have Microsoft help them run </a:t>
            </a:r>
            <a:r>
              <a:rPr lang="en-US" dirty="0" err="1"/>
              <a:t>KornShell</a:t>
            </a:r>
            <a:r>
              <a:rPr lang="en-US" dirty="0"/>
              <a:t> scripts on Windows (which ran on Intel CPUs) to get away from their current Unix development systems which ran on RISC processors.</a:t>
            </a:r>
          </a:p>
        </p:txBody>
      </p:sp>
    </p:spTree>
    <p:extLst>
      <p:ext uri="{BB962C8B-B14F-4D97-AF65-F5344CB8AC3E}">
        <p14:creationId xmlns:p14="http://schemas.microsoft.com/office/powerpoint/2010/main" val="371924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FA89-D43C-4D51-89C3-F0542D3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Core – a Briefer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7295-AB56-4B1A-9978-45E6E36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Core debuted in 2018 as an open-source, cross-platform shell</a:t>
            </a:r>
          </a:p>
          <a:p>
            <a:pPr lvl="1"/>
            <a:r>
              <a:rPr lang="en-US" dirty="0"/>
              <a:t>v6.0 – 2018</a:t>
            </a:r>
          </a:p>
          <a:p>
            <a:pPr lvl="1"/>
            <a:r>
              <a:rPr lang="en-US" dirty="0"/>
              <a:t>v7.0 - 2020</a:t>
            </a:r>
          </a:p>
          <a:p>
            <a:r>
              <a:rPr lang="en-US" dirty="0"/>
              <a:t>Based on .NET Core instead of .NET Full</a:t>
            </a:r>
          </a:p>
          <a:p>
            <a:r>
              <a:rPr lang="en-US" dirty="0"/>
              <a:t>v6.0 was originally intended to replace Windows PowerShell (5.1)</a:t>
            </a:r>
          </a:p>
          <a:p>
            <a:pPr lvl="1"/>
            <a:r>
              <a:rPr lang="en-US" dirty="0"/>
              <a:t>Despite 1900+ ported cmdlets, it failed to gain traction</a:t>
            </a:r>
          </a:p>
          <a:p>
            <a:pPr lvl="1"/>
            <a:r>
              <a:rPr lang="en-US" dirty="0"/>
              <a:t>Gained significant traction on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v7.0 is the (new) intended replacement for Windows PowerShell and replaces </a:t>
            </a:r>
            <a:r>
              <a:rPr lang="en-US" dirty="0" err="1"/>
              <a:t>PoShC</a:t>
            </a:r>
            <a:r>
              <a:rPr lang="en-US" dirty="0"/>
              <a:t> 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3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67D-8D10-4D9A-84D4-963B74ED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 (Not)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5AB1-8387-499A-8FDA-BAE4B9FD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JIT compiled, .NET based scripting shell and command console</a:t>
            </a:r>
          </a:p>
          <a:p>
            <a:r>
              <a:rPr lang="en-US" dirty="0"/>
              <a:t>IS an API Interface</a:t>
            </a:r>
          </a:p>
          <a:p>
            <a:r>
              <a:rPr lang="en-US" dirty="0"/>
              <a:t>IS remote session capable</a:t>
            </a:r>
          </a:p>
          <a:p>
            <a:r>
              <a:rPr lang="en-US" dirty="0"/>
              <a:t>IS something everyone should understand</a:t>
            </a:r>
          </a:p>
          <a:p>
            <a:r>
              <a:rPr lang="en-US" dirty="0"/>
              <a:t>Is Loosely Typed</a:t>
            </a:r>
          </a:p>
          <a:p>
            <a:r>
              <a:rPr lang="en-US" dirty="0"/>
              <a:t>NOT a superhero mollusk</a:t>
            </a:r>
          </a:p>
          <a:p>
            <a:r>
              <a:rPr lang="en-US" dirty="0"/>
              <a:t>NOT a fad</a:t>
            </a:r>
          </a:p>
          <a:p>
            <a:r>
              <a:rPr lang="en-US" dirty="0"/>
              <a:t>NOT a replacement for managed code (C, C#, C++,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5674-0762-4751-83A4-1D6BD74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Skeleton, Guts, and Skin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05A3-527D-47FE-AD5A-03163871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Type</a:t>
            </a:r>
          </a:p>
          <a:p>
            <a:pPr lvl="2"/>
            <a:endParaRPr lang="en-US" dirty="0"/>
          </a:p>
          <a:p>
            <a:r>
              <a:rPr lang="en-US" dirty="0"/>
              <a:t>Objects are a collection of data that represents a “thing”</a:t>
            </a:r>
          </a:p>
          <a:p>
            <a:r>
              <a:rPr lang="en-US" dirty="0"/>
              <a:t>Variables as parts or a representation of the data</a:t>
            </a:r>
          </a:p>
          <a:p>
            <a:r>
              <a:rPr lang="en-US" dirty="0"/>
              <a:t>Type is what the data is (String, Integer, Decimal, Object) </a:t>
            </a:r>
          </a:p>
          <a:p>
            <a:pPr lvl="1"/>
            <a:r>
              <a:rPr lang="en-US" dirty="0"/>
              <a:t>Can be “recursive”</a:t>
            </a:r>
          </a:p>
          <a:p>
            <a:pPr lvl="1"/>
            <a:endParaRPr lang="en-US" dirty="0"/>
          </a:p>
          <a:p>
            <a:r>
              <a:rPr lang="en-US" dirty="0"/>
              <a:t>In order to understand Objects, one must first understand Objects</a:t>
            </a:r>
          </a:p>
        </p:txBody>
      </p:sp>
    </p:spTree>
    <p:extLst>
      <p:ext uri="{BB962C8B-B14F-4D97-AF65-F5344CB8AC3E}">
        <p14:creationId xmlns:p14="http://schemas.microsoft.com/office/powerpoint/2010/main" val="22046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D45-32D3-4E03-809D-9CBC708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C614-1C98-4230-B2A5-7DE0FEB0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Pipeline (Flow)</a:t>
            </a:r>
          </a:p>
          <a:p>
            <a:pPr lvl="1"/>
            <a:r>
              <a:rPr lang="en-US" dirty="0"/>
              <a:t>Left to Right, Top to Butt</a:t>
            </a:r>
          </a:p>
          <a:p>
            <a:r>
              <a:rPr lang="en-US" dirty="0" err="1"/>
              <a:t>Runspace</a:t>
            </a:r>
            <a:r>
              <a:rPr lang="en-US" dirty="0"/>
              <a:t> (Environment/Session)</a:t>
            </a:r>
          </a:p>
        </p:txBody>
      </p:sp>
    </p:spTree>
    <p:extLst>
      <p:ext uri="{BB962C8B-B14F-4D97-AF65-F5344CB8AC3E}">
        <p14:creationId xmlns:p14="http://schemas.microsoft.com/office/powerpoint/2010/main" val="33103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B826-7E0C-42BE-B4B8-1CF589C64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Objects, and Types Oh My</a:t>
            </a:r>
          </a:p>
        </p:txBody>
      </p:sp>
    </p:spTree>
    <p:extLst>
      <p:ext uri="{BB962C8B-B14F-4D97-AF65-F5344CB8AC3E}">
        <p14:creationId xmlns:p14="http://schemas.microsoft.com/office/powerpoint/2010/main" val="1803587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rgbClr val="0C0C0C"/>
      </a:dk1>
      <a:lt1>
        <a:srgbClr val="FFFFFF"/>
      </a:lt1>
      <a:dk2>
        <a:srgbClr val="22661B"/>
      </a:dk2>
      <a:lt2>
        <a:srgbClr val="E31B25"/>
      </a:lt2>
      <a:accent1>
        <a:srgbClr val="FB1E29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FFFFFF"/>
      </a:hlink>
      <a:folHlink>
        <a:srgbClr val="FFFFFF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C844EF-31A7-435A-B7AD-7A30AC3E53D4}" vid="{1E223533-FD26-4E3D-B63A-8AE761924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7" ma:contentTypeDescription="Create a new document." ma:contentTypeScope="" ma:versionID="f57547c7fa236cedaa13bdb688235764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f282da3479c417e59db983a63c318b4a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4c1987-0261-432a-b2ef-a9da39f1b5e2">
      <Terms xmlns="http://schemas.microsoft.com/office/infopath/2007/PartnerControls"/>
    </lcf76f155ced4ddcb4097134ff3c332f>
    <TaxCatchAll xmlns="0f628621-369a-46c7-83bd-de17ca407533" xsi:nil="true"/>
  </documentManagement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B911F-1F1C-4595-9C0F-77A813F57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  <ds:schemaRef ds:uri="994c1987-0261-432a-b2ef-a9da39f1b5e2"/>
    <ds:schemaRef ds:uri="0f628621-369a-46c7-83bd-de17ca4075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MMS2022</Template>
  <TotalTime>1786</TotalTime>
  <Words>1962</Words>
  <Application>Microsoft Office PowerPoint</Application>
  <PresentationFormat>Widescreen</PresentationFormat>
  <Paragraphs>353</Paragraphs>
  <Slides>53</Slides>
  <Notes>6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Calibri</vt:lpstr>
      <vt:lpstr>Consolas</vt:lpstr>
      <vt:lpstr>Courier New</vt:lpstr>
      <vt:lpstr>Segoe UI</vt:lpstr>
      <vt:lpstr>Segoe UI Light</vt:lpstr>
      <vt:lpstr>Segoe UI Semibold</vt:lpstr>
      <vt:lpstr>Wingdings</vt:lpstr>
      <vt:lpstr>Wingdings 3</vt:lpstr>
      <vt:lpstr>Slice</vt:lpstr>
      <vt:lpstr>PowerShell for Padawans</vt:lpstr>
      <vt:lpstr>PowerPoint Presentation</vt:lpstr>
      <vt:lpstr>What am I going to get out of this?</vt:lpstr>
      <vt:lpstr>PowerShell – A Brief History</vt:lpstr>
      <vt:lpstr>Powershell Core – a Briefer History</vt:lpstr>
      <vt:lpstr>What is PowerShell (Not)</vt:lpstr>
      <vt:lpstr>Skeleton, Guts, and Skin</vt:lpstr>
      <vt:lpstr>What is the prompt</vt:lpstr>
      <vt:lpstr>PowerPoint Presentation</vt:lpstr>
      <vt:lpstr>Cmdlet Structure</vt:lpstr>
      <vt:lpstr>Basic Commands to get started </vt:lpstr>
      <vt:lpstr>PowerPoint Presentation</vt:lpstr>
      <vt:lpstr>The Profile</vt:lpstr>
      <vt:lpstr>Profile locations</vt:lpstr>
      <vt:lpstr>PowerPoint Presentation</vt:lpstr>
      <vt:lpstr>Cmdlet Comparisons</vt:lpstr>
      <vt:lpstr>Operators</vt:lpstr>
      <vt:lpstr>PowerPoint Presentation</vt:lpstr>
      <vt:lpstr>If at first you don’t succeed</vt:lpstr>
      <vt:lpstr>PowerPoint Presentation</vt:lpstr>
      <vt:lpstr> Data Streams</vt:lpstr>
      <vt:lpstr>PowerPoint Presentation</vt:lpstr>
      <vt:lpstr>What’s this Core thing?</vt:lpstr>
      <vt:lpstr>Cmdlet differences in Powershell Core</vt:lpstr>
      <vt:lpstr>Common Commands – Active Directory</vt:lpstr>
      <vt:lpstr>PowerPoint Presentation</vt:lpstr>
      <vt:lpstr>Common Commands – General</vt:lpstr>
      <vt:lpstr>PowerPoint Presentation</vt:lpstr>
      <vt:lpstr>Networking Cmdlets</vt:lpstr>
      <vt:lpstr>PowerPoint Presentation</vt:lpstr>
      <vt:lpstr>Code Editors</vt:lpstr>
      <vt:lpstr>PowerPoint Presentation</vt:lpstr>
      <vt:lpstr>Dos and Do Nots</vt:lpstr>
      <vt:lpstr>Search MS Docs</vt:lpstr>
      <vt:lpstr>References and additional bathroom reading material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Padawans</dc:title>
  <dc:creator>Corio, Scott</dc:creator>
  <cp:keywords>No Restrictions</cp:keywords>
  <cp:lastModifiedBy>Scott Corio</cp:lastModifiedBy>
  <cp:revision>1</cp:revision>
  <dcterms:created xsi:type="dcterms:W3CDTF">2022-04-07T12:40:22Z</dcterms:created>
  <dcterms:modified xsi:type="dcterms:W3CDTF">2022-04-23T21:10:12Z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  <property fmtid="{D5CDD505-2E9C-101B-9397-08002B2CF9AE}" pid="8" name="MediaServiceImageTags">
    <vt:lpwstr/>
  </property>
</Properties>
</file>