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49A9-9FCB-4648-86F6-5AF8AAED0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2DBAB-6A4B-4FD0-A8DC-2D632DA7F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88327-52ED-4FD2-9386-FA29022E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5101-5889-4B77-9C7A-013AFD3B71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38146-E9AD-4D1F-B5E0-05C30034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B2F15-895D-45EB-8DB4-B40E2FE3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1FC1-1287-4068-8EE7-01EF0106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1286-1C30-48CF-AB92-175A76C5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C83C8-F1D1-4D4D-9300-BAF0EA0EF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1D6DC-2FF6-465C-BF59-6BF68A91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5101-5889-4B77-9C7A-013AFD3B71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86D02-707F-4B64-9C9C-E0593EB1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32EF-91A0-40C7-A0B7-95C6CA1A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1FC1-1287-4068-8EE7-01EF0106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4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94CB3-C2D1-49E2-A438-A84B73946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FDE8B-8CBA-4EE6-99D0-B06BFB514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673F-0A11-49B2-BFBA-04121212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5101-5889-4B77-9C7A-013AFD3B71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7761B-613F-491D-A5AF-3005E6B7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1802C-2A6E-4142-AA09-68EF1AFD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1FC1-1287-4068-8EE7-01EF0106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5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0CE7-0FDA-4CD4-92A5-6F13B8A5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5234-6D27-4A71-9722-6ADE7ECB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24799-DFA8-4E27-9C1B-5BCAE036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5101-5889-4B77-9C7A-013AFD3B71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B076-2ED4-4B9C-8F0F-7BC8746D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F1D7-2772-4DF3-87BA-EAFAFD36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1FC1-1287-4068-8EE7-01EF0106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0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4C47-DC81-4139-AA23-F26304C1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BFA4E-C614-4664-B875-174F74A16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31FF-9F4A-4A93-9941-07F66B7B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5101-5889-4B77-9C7A-013AFD3B71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D7FC3-1CD5-468E-A419-1832A25A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0195-7AC4-43ED-9524-28228485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1FC1-1287-4068-8EE7-01EF0106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5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A29D-8AA8-4A4E-9EFC-A80151F8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C79F-E2D6-4C39-8EF7-BA2250E77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2BEFC-E861-4AB6-A8C1-FCB33C0D5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C6A3B-602E-492F-A741-F1C34195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5101-5889-4B77-9C7A-013AFD3B71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AB40A-4D87-4985-A53B-A08A3CBC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6A51A-3F55-4124-8CD3-6A454550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1FC1-1287-4068-8EE7-01EF0106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6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148D-B544-4065-BBBD-D0E75EB8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D59D8-8C19-4BDC-967E-A30F91970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78873-02E9-4A8B-AC57-2BBEBBFCF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0F4B-C6CE-43C5-BD4B-38779D68F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44F74-ADAB-4865-808D-31609E9A1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DA482-6A14-4D90-9E04-4ABCAEBE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5101-5889-4B77-9C7A-013AFD3B71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E5399-C83D-47C9-BC08-48806975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7E89C-E222-428E-8BDE-6A564683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1FC1-1287-4068-8EE7-01EF0106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1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3966-792E-471B-ADDF-C9DAA3FE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6F612-140A-4A40-B9E0-284AEC04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5101-5889-4B77-9C7A-013AFD3B71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DA147-77CE-4D34-B045-C1AE8BA6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F3EA5-5718-4B37-8674-DF0C2B42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1FC1-1287-4068-8EE7-01EF0106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9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21C7D-70FD-44B3-B801-C5B03011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5101-5889-4B77-9C7A-013AFD3B71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F28AA-D6A3-4554-A5EE-E5EC18D7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8CC44-9841-4CF4-A966-A2CAE923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1FC1-1287-4068-8EE7-01EF0106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74DD-4A3D-421B-BE78-06A53B01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EA35-9180-4A22-93CC-54A0F7274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C9FD2-2911-48E9-B9F2-0222B5966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77FA-A061-426C-AEC1-D7384647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5101-5889-4B77-9C7A-013AFD3B71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22FBD-925E-4123-BFEE-6C1BDA80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F97D7-147D-4EAD-BCB3-D9B4C713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1FC1-1287-4068-8EE7-01EF0106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8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9FAA-706E-49C3-9568-DB409722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7E0C5-9DF4-459D-AD59-C1F2F59F6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7EEED-7A6B-4393-AE5D-4DA4D40BC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D31D6-F1F6-427F-BC1B-A11286E4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5101-5889-4B77-9C7A-013AFD3B71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F866D-3046-4315-8AB1-A5C50FE7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94FB6-EDF6-40C4-A8F8-542E5F7D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1FC1-1287-4068-8EE7-01EF0106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7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DA4C8-4EE8-4583-BDB9-29798983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6E460-8039-4C25-9091-2C1AAEF01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A2C2-A20F-4654-9755-6FF6924EF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05101-5889-4B77-9C7A-013AFD3B71C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6AF10-647B-410E-A353-5C16D6239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9DF9-A78C-423D-BF96-21744C4D8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A1FC1-1287-4068-8EE7-01EF0106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D524-38C5-4AA3-B7EB-E3D83CB9C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44613-D5DE-422B-A9CF-7A6F3288B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5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C61D-A537-47F7-9BB4-4F9FB30E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DD9E-8284-4D93-8ABE-539107DCC9C1}"/>
              </a:ext>
            </a:extLst>
          </p:cNvPr>
          <p:cNvSpPr/>
          <p:nvPr/>
        </p:nvSpPr>
        <p:spPr>
          <a:xfrm>
            <a:off x="6069273" y="2272640"/>
            <a:ext cx="362226" cy="362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0DF9AA-50A7-48E5-896C-573B6D1F98BB}"/>
              </a:ext>
            </a:extLst>
          </p:cNvPr>
          <p:cNvSpPr/>
          <p:nvPr/>
        </p:nvSpPr>
        <p:spPr>
          <a:xfrm>
            <a:off x="6069273" y="2922203"/>
            <a:ext cx="362226" cy="362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946EF2-AAAC-47A5-8DF2-BA1410DA33F4}"/>
              </a:ext>
            </a:extLst>
          </p:cNvPr>
          <p:cNvSpPr/>
          <p:nvPr/>
        </p:nvSpPr>
        <p:spPr>
          <a:xfrm>
            <a:off x="6069273" y="3571766"/>
            <a:ext cx="362226" cy="362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97BFF3-9D5D-46D2-AEE9-5828ACEBD11C}"/>
              </a:ext>
            </a:extLst>
          </p:cNvPr>
          <p:cNvSpPr/>
          <p:nvPr/>
        </p:nvSpPr>
        <p:spPr>
          <a:xfrm>
            <a:off x="5022095" y="2634866"/>
            <a:ext cx="362226" cy="3622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BE7C9E-E5AF-4637-9C68-666AE2F7E6B1}"/>
              </a:ext>
            </a:extLst>
          </p:cNvPr>
          <p:cNvSpPr/>
          <p:nvPr/>
        </p:nvSpPr>
        <p:spPr>
          <a:xfrm>
            <a:off x="5022095" y="3320666"/>
            <a:ext cx="362226" cy="3622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B690A6-7C76-43CE-9102-62950CF9F719}"/>
              </a:ext>
            </a:extLst>
          </p:cNvPr>
          <p:cNvCxnSpPr>
            <a:stCxn id="5" idx="2"/>
            <a:endCxn id="11" idx="7"/>
          </p:cNvCxnSpPr>
          <p:nvPr/>
        </p:nvCxnSpPr>
        <p:spPr>
          <a:xfrm flipH="1">
            <a:off x="5331274" y="2453753"/>
            <a:ext cx="737999" cy="23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7E99BD-D985-4F15-9CBA-3A66037E8CAE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5203208" y="2997092"/>
            <a:ext cx="0" cy="32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5EFF17-11E6-4850-ADD2-33ABC9790D87}"/>
              </a:ext>
            </a:extLst>
          </p:cNvPr>
          <p:cNvCxnSpPr>
            <a:endCxn id="6" idx="0"/>
          </p:cNvCxnSpPr>
          <p:nvPr/>
        </p:nvCxnSpPr>
        <p:spPr>
          <a:xfrm>
            <a:off x="6250386" y="2634866"/>
            <a:ext cx="0" cy="28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375CC6-87E3-48FC-8D08-B040CD908922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6250386" y="3284429"/>
            <a:ext cx="0" cy="28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6B00DD-5465-4A51-B30A-316C2AA12318}"/>
              </a:ext>
            </a:extLst>
          </p:cNvPr>
          <p:cNvSpPr txBox="1"/>
          <p:nvPr/>
        </p:nvSpPr>
        <p:spPr>
          <a:xfrm>
            <a:off x="5798883" y="1912760"/>
            <a:ext cx="91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281BE7-41AB-4CDC-82A7-B1074E5CE978}"/>
              </a:ext>
            </a:extLst>
          </p:cNvPr>
          <p:cNvSpPr txBox="1"/>
          <p:nvPr/>
        </p:nvSpPr>
        <p:spPr>
          <a:xfrm>
            <a:off x="4925689" y="2270262"/>
            <a:ext cx="73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ED635C-83DC-42BB-8481-1384B41D5856}"/>
              </a:ext>
            </a:extLst>
          </p:cNvPr>
          <p:cNvSpPr/>
          <p:nvPr/>
        </p:nvSpPr>
        <p:spPr>
          <a:xfrm>
            <a:off x="2382905" y="2272640"/>
            <a:ext cx="362226" cy="362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D22D350-D18F-436C-B3C0-7587F25CE16A}"/>
              </a:ext>
            </a:extLst>
          </p:cNvPr>
          <p:cNvSpPr/>
          <p:nvPr/>
        </p:nvSpPr>
        <p:spPr>
          <a:xfrm>
            <a:off x="2382905" y="2922203"/>
            <a:ext cx="362226" cy="362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163CC2-445E-4A54-AA80-EF1395FF1A5D}"/>
              </a:ext>
            </a:extLst>
          </p:cNvPr>
          <p:cNvSpPr/>
          <p:nvPr/>
        </p:nvSpPr>
        <p:spPr>
          <a:xfrm>
            <a:off x="2382905" y="3571766"/>
            <a:ext cx="362226" cy="362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F780C1-1772-4F74-9384-22EC48563C49}"/>
              </a:ext>
            </a:extLst>
          </p:cNvPr>
          <p:cNvSpPr/>
          <p:nvPr/>
        </p:nvSpPr>
        <p:spPr>
          <a:xfrm>
            <a:off x="1335727" y="2634866"/>
            <a:ext cx="362226" cy="3622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0DAE67-47E1-4DAB-8E04-B986A8C16D1B}"/>
              </a:ext>
            </a:extLst>
          </p:cNvPr>
          <p:cNvSpPr/>
          <p:nvPr/>
        </p:nvSpPr>
        <p:spPr>
          <a:xfrm>
            <a:off x="1335727" y="3320666"/>
            <a:ext cx="362226" cy="3622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D350B3-6356-4BBF-A8EE-451195B16DB5}"/>
              </a:ext>
            </a:extLst>
          </p:cNvPr>
          <p:cNvCxnSpPr>
            <a:stCxn id="27" idx="2"/>
            <a:endCxn id="30" idx="7"/>
          </p:cNvCxnSpPr>
          <p:nvPr/>
        </p:nvCxnSpPr>
        <p:spPr>
          <a:xfrm flipH="1">
            <a:off x="1644906" y="2453753"/>
            <a:ext cx="737999" cy="23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A64611-2549-47E8-A5EB-77237EC945D1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1516840" y="2997092"/>
            <a:ext cx="0" cy="32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E3C7E3-47B1-4A0B-8B0B-F6CC8B112640}"/>
              </a:ext>
            </a:extLst>
          </p:cNvPr>
          <p:cNvCxnSpPr>
            <a:endCxn id="28" idx="0"/>
          </p:cNvCxnSpPr>
          <p:nvPr/>
        </p:nvCxnSpPr>
        <p:spPr>
          <a:xfrm>
            <a:off x="2564018" y="2634866"/>
            <a:ext cx="0" cy="28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EC6F59-016F-409B-8F54-B1CB72D698E8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>
            <a:off x="2564018" y="3284429"/>
            <a:ext cx="0" cy="28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16BE64-FF21-45A1-B58C-AB88D99C9D45}"/>
              </a:ext>
            </a:extLst>
          </p:cNvPr>
          <p:cNvSpPr txBox="1"/>
          <p:nvPr/>
        </p:nvSpPr>
        <p:spPr>
          <a:xfrm>
            <a:off x="2112515" y="1912760"/>
            <a:ext cx="91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643C24-09A2-4D50-8C23-EE67A211DF3C}"/>
              </a:ext>
            </a:extLst>
          </p:cNvPr>
          <p:cNvSpPr txBox="1"/>
          <p:nvPr/>
        </p:nvSpPr>
        <p:spPr>
          <a:xfrm>
            <a:off x="1239321" y="2270262"/>
            <a:ext cx="73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3EF4701-880F-400C-8192-D39C1CE683B6}"/>
              </a:ext>
            </a:extLst>
          </p:cNvPr>
          <p:cNvSpPr/>
          <p:nvPr/>
        </p:nvSpPr>
        <p:spPr>
          <a:xfrm>
            <a:off x="2382905" y="4221329"/>
            <a:ext cx="362226" cy="362226"/>
          </a:xfrm>
          <a:prstGeom prst="ellipse">
            <a:avLst/>
          </a:prstGeom>
          <a:gradFill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9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EA206B-CF51-4FAE-8C4C-302BDF1F29F1}"/>
              </a:ext>
            </a:extLst>
          </p:cNvPr>
          <p:cNvSpPr/>
          <p:nvPr/>
        </p:nvSpPr>
        <p:spPr>
          <a:xfrm>
            <a:off x="2382905" y="4870892"/>
            <a:ext cx="362226" cy="362226"/>
          </a:xfrm>
          <a:prstGeom prst="ellipse">
            <a:avLst/>
          </a:prstGeom>
          <a:gradFill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9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C51988-1748-4A96-BACF-2444AD754CCC}"/>
              </a:ext>
            </a:extLst>
          </p:cNvPr>
          <p:cNvCxnSpPr>
            <a:stCxn id="29" idx="4"/>
            <a:endCxn id="38" idx="0"/>
          </p:cNvCxnSpPr>
          <p:nvPr/>
        </p:nvCxnSpPr>
        <p:spPr>
          <a:xfrm>
            <a:off x="2564018" y="3933992"/>
            <a:ext cx="0" cy="28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07A77C-877F-4DCE-A2D4-5D9AAA4570BD}"/>
              </a:ext>
            </a:extLst>
          </p:cNvPr>
          <p:cNvCxnSpPr>
            <a:stCxn id="38" idx="4"/>
            <a:endCxn id="39" idx="0"/>
          </p:cNvCxnSpPr>
          <p:nvPr/>
        </p:nvCxnSpPr>
        <p:spPr>
          <a:xfrm>
            <a:off x="2564018" y="4583555"/>
            <a:ext cx="0" cy="28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4D4AAF-AB18-4BEF-93A2-228AA2D93644}"/>
              </a:ext>
            </a:extLst>
          </p:cNvPr>
          <p:cNvCxnSpPr>
            <a:stCxn id="31" idx="5"/>
            <a:endCxn id="38" idx="1"/>
          </p:cNvCxnSpPr>
          <p:nvPr/>
        </p:nvCxnSpPr>
        <p:spPr>
          <a:xfrm>
            <a:off x="1644906" y="3629845"/>
            <a:ext cx="791046" cy="64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16BB14A-2EF4-4BA5-A125-AEFE963A1956}"/>
              </a:ext>
            </a:extLst>
          </p:cNvPr>
          <p:cNvSpPr/>
          <p:nvPr/>
        </p:nvSpPr>
        <p:spPr>
          <a:xfrm>
            <a:off x="8923898" y="2272640"/>
            <a:ext cx="362226" cy="362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6B1144-CAA2-4758-9D0C-60EC4C8F1A33}"/>
              </a:ext>
            </a:extLst>
          </p:cNvPr>
          <p:cNvSpPr/>
          <p:nvPr/>
        </p:nvSpPr>
        <p:spPr>
          <a:xfrm>
            <a:off x="8923898" y="2922203"/>
            <a:ext cx="362226" cy="362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71D4463-C43F-40F4-98A2-F5840C526029}"/>
              </a:ext>
            </a:extLst>
          </p:cNvPr>
          <p:cNvSpPr/>
          <p:nvPr/>
        </p:nvSpPr>
        <p:spPr>
          <a:xfrm>
            <a:off x="8923898" y="3571766"/>
            <a:ext cx="362226" cy="362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2F950A-C04A-4D0B-A60F-255497336A0A}"/>
              </a:ext>
            </a:extLst>
          </p:cNvPr>
          <p:cNvCxnSpPr>
            <a:endCxn id="47" idx="0"/>
          </p:cNvCxnSpPr>
          <p:nvPr/>
        </p:nvCxnSpPr>
        <p:spPr>
          <a:xfrm>
            <a:off x="9105011" y="2634866"/>
            <a:ext cx="0" cy="28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EAE0A13-748F-4323-8B2A-E2E1A18B74D9}"/>
              </a:ext>
            </a:extLst>
          </p:cNvPr>
          <p:cNvCxnSpPr>
            <a:stCxn id="47" idx="4"/>
            <a:endCxn id="48" idx="0"/>
          </p:cNvCxnSpPr>
          <p:nvPr/>
        </p:nvCxnSpPr>
        <p:spPr>
          <a:xfrm>
            <a:off x="9105011" y="3284429"/>
            <a:ext cx="0" cy="28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89B40C7-E1B7-4D6F-9E7F-C4A34E6154C0}"/>
              </a:ext>
            </a:extLst>
          </p:cNvPr>
          <p:cNvSpPr txBox="1"/>
          <p:nvPr/>
        </p:nvSpPr>
        <p:spPr>
          <a:xfrm>
            <a:off x="8653508" y="1912760"/>
            <a:ext cx="91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7DA563E-1811-4FD2-97AA-4C0440F92684}"/>
              </a:ext>
            </a:extLst>
          </p:cNvPr>
          <p:cNvSpPr/>
          <p:nvPr/>
        </p:nvSpPr>
        <p:spPr>
          <a:xfrm>
            <a:off x="8923898" y="4221329"/>
            <a:ext cx="362226" cy="3622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BD7E50A-75C3-4147-AAA6-FD9DA40340A5}"/>
              </a:ext>
            </a:extLst>
          </p:cNvPr>
          <p:cNvSpPr/>
          <p:nvPr/>
        </p:nvSpPr>
        <p:spPr>
          <a:xfrm>
            <a:off x="8923898" y="4870892"/>
            <a:ext cx="362226" cy="3622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1DBA010-6704-4243-9E37-82C4848CC1A2}"/>
              </a:ext>
            </a:extLst>
          </p:cNvPr>
          <p:cNvCxnSpPr>
            <a:stCxn id="48" idx="4"/>
            <a:endCxn id="57" idx="0"/>
          </p:cNvCxnSpPr>
          <p:nvPr/>
        </p:nvCxnSpPr>
        <p:spPr>
          <a:xfrm>
            <a:off x="9105011" y="3933992"/>
            <a:ext cx="0" cy="28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469072-9351-42C9-88CF-4144E690809A}"/>
              </a:ext>
            </a:extLst>
          </p:cNvPr>
          <p:cNvCxnSpPr>
            <a:stCxn id="57" idx="4"/>
            <a:endCxn id="58" idx="0"/>
          </p:cNvCxnSpPr>
          <p:nvPr/>
        </p:nvCxnSpPr>
        <p:spPr>
          <a:xfrm>
            <a:off x="9105011" y="4583555"/>
            <a:ext cx="0" cy="28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C7C4AAA-867C-46C2-BBE8-049654A9DD40}"/>
              </a:ext>
            </a:extLst>
          </p:cNvPr>
          <p:cNvSpPr txBox="1"/>
          <p:nvPr/>
        </p:nvSpPr>
        <p:spPr>
          <a:xfrm>
            <a:off x="2177774" y="5583583"/>
            <a:ext cx="143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0DA92E-98AA-43B7-84FE-9BA65C4C1A03}"/>
              </a:ext>
            </a:extLst>
          </p:cNvPr>
          <p:cNvSpPr txBox="1"/>
          <p:nvPr/>
        </p:nvSpPr>
        <p:spPr>
          <a:xfrm>
            <a:off x="8688844" y="5583583"/>
            <a:ext cx="143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Rebase</a:t>
            </a:r>
          </a:p>
        </p:txBody>
      </p:sp>
    </p:spTree>
    <p:extLst>
      <p:ext uri="{BB962C8B-B14F-4D97-AF65-F5344CB8AC3E}">
        <p14:creationId xmlns:p14="http://schemas.microsoft.com/office/powerpoint/2010/main" val="85369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Donnie Taylor</dc:creator>
  <cp:lastModifiedBy>Donnie Taylor</cp:lastModifiedBy>
  <cp:revision>2</cp:revision>
  <dcterms:created xsi:type="dcterms:W3CDTF">2019-09-15T17:28:35Z</dcterms:created>
  <dcterms:modified xsi:type="dcterms:W3CDTF">2019-09-15T17:46:34Z</dcterms:modified>
</cp:coreProperties>
</file>