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2" r:id="rId6"/>
    <p:sldMasterId id="2147483674"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Lst>
  <p:sldSz cy="5143500" cx="9144000"/>
  <p:notesSz cx="6858000" cy="9144000"/>
  <p:embeddedFontLst>
    <p:embeddedFont>
      <p:font typeface="Economica"/>
      <p:regular r:id="rId38"/>
      <p:bold r:id="rId39"/>
      <p:italic r:id="rId40"/>
      <p:boldItalic r:id="rId41"/>
    </p:embeddedFont>
    <p:embeddedFont>
      <p:font typeface="Lato"/>
      <p:regular r:id="rId42"/>
      <p:bold r:id="rId43"/>
      <p:italic r:id="rId44"/>
      <p:boldItalic r:id="rId45"/>
    </p:embeddedFont>
    <p:embeddedFont>
      <p:font typeface="Poppins"/>
      <p:regular r:id="rId46"/>
      <p:bold r:id="rId47"/>
      <p:italic r:id="rId48"/>
      <p:boldItalic r:id="rId49"/>
    </p:embeddedFont>
    <p:embeddedFont>
      <p:font typeface="Helvetica Neue"/>
      <p:regular r:id="rId50"/>
      <p:bold r:id="rId51"/>
      <p:italic r:id="rId52"/>
      <p:boldItalic r:id="rId53"/>
    </p:embeddedFont>
    <p:embeddedFont>
      <p:font typeface="Open Sans Light"/>
      <p:regular r:id="rId54"/>
      <p:bold r:id="rId55"/>
      <p:italic r:id="rId56"/>
      <p:boldItalic r:id="rId57"/>
    </p:embeddedFont>
    <p:embeddedFont>
      <p:font typeface="Open Sans"/>
      <p:regular r:id="rId58"/>
      <p:bold r:id="rId59"/>
      <p:italic r:id="rId60"/>
      <p:boldItalic r:id="rId6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62" roundtripDataSignature="AMtx7mj7yo3tsl/uWeoMe6TgMX5zre8ol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28A836F-AC4F-4AC0-A144-2946BCA4326E}">
  <a:tblStyle styleId="{E28A836F-AC4F-4AC0-A144-2946BCA432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Economica-italic.fntdata"/><Relationship Id="rId42" Type="http://schemas.openxmlformats.org/officeDocument/2006/relationships/font" Target="fonts/Lato-regular.fntdata"/><Relationship Id="rId41" Type="http://schemas.openxmlformats.org/officeDocument/2006/relationships/font" Target="fonts/Economica-boldItalic.fntdata"/><Relationship Id="rId44" Type="http://schemas.openxmlformats.org/officeDocument/2006/relationships/font" Target="fonts/Lato-italic.fntdata"/><Relationship Id="rId43" Type="http://schemas.openxmlformats.org/officeDocument/2006/relationships/font" Target="fonts/Lato-bold.fntdata"/><Relationship Id="rId46" Type="http://schemas.openxmlformats.org/officeDocument/2006/relationships/font" Target="fonts/Poppins-regular.fntdata"/><Relationship Id="rId45" Type="http://schemas.openxmlformats.org/officeDocument/2006/relationships/font" Target="fonts/Lato-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48" Type="http://schemas.openxmlformats.org/officeDocument/2006/relationships/font" Target="fonts/Poppins-italic.fntdata"/><Relationship Id="rId47" Type="http://schemas.openxmlformats.org/officeDocument/2006/relationships/font" Target="fonts/Poppins-bold.fntdata"/><Relationship Id="rId49" Type="http://schemas.openxmlformats.org/officeDocument/2006/relationships/font" Target="fonts/Poppins-bold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font" Target="fonts/Economica-bold.fntdata"/><Relationship Id="rId38" Type="http://schemas.openxmlformats.org/officeDocument/2006/relationships/font" Target="fonts/Economica-regular.fntdata"/><Relationship Id="rId62" Type="http://customschemas.google.com/relationships/presentationmetadata" Target="metadata"/><Relationship Id="rId61" Type="http://schemas.openxmlformats.org/officeDocument/2006/relationships/font" Target="fonts/OpenSans-boldItalic.fntdata"/><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60" Type="http://schemas.openxmlformats.org/officeDocument/2006/relationships/font" Target="fonts/OpenSans-italic.fntdata"/><Relationship Id="rId26" Type="http://schemas.openxmlformats.org/officeDocument/2006/relationships/slide" Target="slides/slide18.xml"/><Relationship Id="rId25" Type="http://schemas.openxmlformats.org/officeDocument/2006/relationships/slide" Target="slides/slide17.xml"/><Relationship Id="rId28" Type="http://schemas.openxmlformats.org/officeDocument/2006/relationships/slide" Target="slides/slide20.xml"/><Relationship Id="rId27" Type="http://schemas.openxmlformats.org/officeDocument/2006/relationships/slide" Target="slides/slide19.xml"/><Relationship Id="rId29" Type="http://schemas.openxmlformats.org/officeDocument/2006/relationships/slide" Target="slides/slide21.xml"/><Relationship Id="rId51" Type="http://schemas.openxmlformats.org/officeDocument/2006/relationships/font" Target="fonts/HelveticaNeue-bold.fntdata"/><Relationship Id="rId50" Type="http://schemas.openxmlformats.org/officeDocument/2006/relationships/font" Target="fonts/HelveticaNeue-regular.fntdata"/><Relationship Id="rId53" Type="http://schemas.openxmlformats.org/officeDocument/2006/relationships/font" Target="fonts/HelveticaNeue-boldItalic.fntdata"/><Relationship Id="rId52" Type="http://schemas.openxmlformats.org/officeDocument/2006/relationships/font" Target="fonts/HelveticaNeue-italic.fntdata"/><Relationship Id="rId11" Type="http://schemas.openxmlformats.org/officeDocument/2006/relationships/slide" Target="slides/slide3.xml"/><Relationship Id="rId55" Type="http://schemas.openxmlformats.org/officeDocument/2006/relationships/font" Target="fonts/OpenSansLight-bold.fntdata"/><Relationship Id="rId10" Type="http://schemas.openxmlformats.org/officeDocument/2006/relationships/slide" Target="slides/slide2.xml"/><Relationship Id="rId54" Type="http://schemas.openxmlformats.org/officeDocument/2006/relationships/font" Target="fonts/OpenSansLight-regular.fntdata"/><Relationship Id="rId13" Type="http://schemas.openxmlformats.org/officeDocument/2006/relationships/slide" Target="slides/slide5.xml"/><Relationship Id="rId57" Type="http://schemas.openxmlformats.org/officeDocument/2006/relationships/font" Target="fonts/OpenSansLight-boldItalic.fntdata"/><Relationship Id="rId12" Type="http://schemas.openxmlformats.org/officeDocument/2006/relationships/slide" Target="slides/slide4.xml"/><Relationship Id="rId56" Type="http://schemas.openxmlformats.org/officeDocument/2006/relationships/font" Target="fonts/OpenSansLight-italic.fntdata"/><Relationship Id="rId15" Type="http://schemas.openxmlformats.org/officeDocument/2006/relationships/slide" Target="slides/slide7.xml"/><Relationship Id="rId59" Type="http://schemas.openxmlformats.org/officeDocument/2006/relationships/font" Target="fonts/OpenSans-bold.fntdata"/><Relationship Id="rId14" Type="http://schemas.openxmlformats.org/officeDocument/2006/relationships/slide" Target="slides/slide6.xml"/><Relationship Id="rId58" Type="http://schemas.openxmlformats.org/officeDocument/2006/relationships/font" Target="fonts/OpenSans-regular.fntdata"/><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8"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216" name="Google Shape;216;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0: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15000"/>
              </a:lnSpc>
              <a:spcBef>
                <a:spcPts val="0"/>
              </a:spcBef>
              <a:spcAft>
                <a:spcPts val="1000"/>
              </a:spcAft>
              <a:buSzPts val="1100"/>
              <a:buNone/>
            </a:pPr>
            <a:r>
              <a:rPr lang="en-GB" sz="1500">
                <a:solidFill>
                  <a:schemeClr val="dk1"/>
                </a:solidFill>
                <a:latin typeface="Lato"/>
                <a:ea typeface="Lato"/>
                <a:cs typeface="Lato"/>
                <a:sym typeface="Lato"/>
              </a:rPr>
              <a:t>How do we deal with a loss of consistency and still maintain system reliability?</a:t>
            </a:r>
            <a:endParaRPr>
              <a:solidFill>
                <a:schemeClr val="dk1"/>
              </a:solidFill>
            </a:endParaRPr>
          </a:p>
        </p:txBody>
      </p:sp>
      <p:sp>
        <p:nvSpPr>
          <p:cNvPr id="275" name="Google Shape;275;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11: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15000"/>
              </a:lnSpc>
              <a:spcBef>
                <a:spcPts val="0"/>
              </a:spcBef>
              <a:spcAft>
                <a:spcPts val="0"/>
              </a:spcAft>
              <a:buSzPts val="1100"/>
              <a:buNone/>
            </a:pPr>
            <a:r>
              <a:rPr b="1" lang="en-GB" sz="1500">
                <a:solidFill>
                  <a:schemeClr val="dk1"/>
                </a:solidFill>
                <a:latin typeface="Lato"/>
                <a:ea typeface="Lato"/>
                <a:cs typeface="Lato"/>
                <a:sym typeface="Lato"/>
              </a:rPr>
              <a:t>Single Leader:</a:t>
            </a:r>
            <a:r>
              <a:rPr lang="en-GB" sz="1500">
                <a:solidFill>
                  <a:schemeClr val="dk1"/>
                </a:solidFill>
                <a:latin typeface="Lato"/>
                <a:ea typeface="Lato"/>
                <a:cs typeface="Lato"/>
                <a:sym typeface="Lato"/>
              </a:rPr>
              <a:t> A leader node is selected from all the nodes while other nodes are called follower nodes. New data for writes is sent to the leader only. The leader then sends a replication log to the followers which perform the same updates to their data replicas.</a:t>
            </a:r>
            <a:endParaRPr sz="1500">
              <a:solidFill>
                <a:schemeClr val="dk1"/>
              </a:solidFill>
              <a:latin typeface="Lato"/>
              <a:ea typeface="Lato"/>
              <a:cs typeface="Lato"/>
              <a:sym typeface="Lato"/>
            </a:endParaRPr>
          </a:p>
          <a:p>
            <a:pPr indent="0" lvl="0" marL="0" rtl="0" algn="l">
              <a:lnSpc>
                <a:spcPct val="115000"/>
              </a:lnSpc>
              <a:spcBef>
                <a:spcPts val="1000"/>
              </a:spcBef>
              <a:spcAft>
                <a:spcPts val="0"/>
              </a:spcAft>
              <a:buSzPts val="1100"/>
              <a:buNone/>
            </a:pPr>
            <a:r>
              <a:rPr b="1" lang="en-GB" sz="1500">
                <a:solidFill>
                  <a:schemeClr val="dk1"/>
                </a:solidFill>
                <a:latin typeface="Lato"/>
                <a:ea typeface="Lato"/>
                <a:cs typeface="Lato"/>
                <a:sym typeface="Lato"/>
              </a:rPr>
              <a:t>Multi-leader replication </a:t>
            </a:r>
            <a:r>
              <a:rPr lang="en-GB" sz="1500">
                <a:solidFill>
                  <a:schemeClr val="dk1"/>
                </a:solidFill>
                <a:latin typeface="Lato"/>
                <a:ea typeface="Lato"/>
                <a:cs typeface="Lato"/>
                <a:sym typeface="Lato"/>
              </a:rPr>
              <a:t>: allows more than one node to accept writes. Each node that receives and processes a data change forwards that change to all other nodes. This results in great write performance but poor consistency.</a:t>
            </a:r>
            <a:endParaRPr sz="1500">
              <a:solidFill>
                <a:schemeClr val="dk1"/>
              </a:solidFill>
              <a:latin typeface="Lato"/>
              <a:ea typeface="Lato"/>
              <a:cs typeface="Lato"/>
              <a:sym typeface="Lato"/>
            </a:endParaRPr>
          </a:p>
          <a:p>
            <a:pPr indent="0" lvl="0" marL="0" rtl="0" algn="l">
              <a:lnSpc>
                <a:spcPct val="115000"/>
              </a:lnSpc>
              <a:spcBef>
                <a:spcPts val="1000"/>
              </a:spcBef>
              <a:spcAft>
                <a:spcPts val="0"/>
              </a:spcAft>
              <a:buSzPts val="1100"/>
              <a:buNone/>
            </a:pPr>
            <a:r>
              <a:rPr b="1" lang="en-GB" sz="1500">
                <a:solidFill>
                  <a:schemeClr val="dk1"/>
                </a:solidFill>
                <a:latin typeface="Lato"/>
                <a:ea typeface="Lato"/>
                <a:cs typeface="Lato"/>
                <a:sym typeface="Lato"/>
              </a:rPr>
              <a:t>Leaderless replication</a:t>
            </a:r>
            <a:r>
              <a:rPr lang="en-GB" sz="1500">
                <a:solidFill>
                  <a:schemeClr val="dk1"/>
                </a:solidFill>
                <a:latin typeface="Lato"/>
                <a:ea typeface="Lato"/>
                <a:cs typeface="Lato"/>
                <a:sym typeface="Lato"/>
              </a:rPr>
              <a:t>:once again any replica can accept writes. Here the nodes all operate as peers. If nodes go down or lose network connectivity they can catch up on missed data from any of the others. There is a special background process called an anti-entropy process that runs in the cluster and looks for differences between replicas and copies any missing data from one replica to another.</a:t>
            </a:r>
            <a:endParaRPr sz="1500">
              <a:solidFill>
                <a:schemeClr val="dk1"/>
              </a:solidFill>
              <a:latin typeface="Lato"/>
              <a:ea typeface="Lato"/>
              <a:cs typeface="Lato"/>
              <a:sym typeface="Lato"/>
            </a:endParaRPr>
          </a:p>
          <a:p>
            <a:pPr indent="-323850" lvl="0" marL="457200" rtl="0" algn="l">
              <a:lnSpc>
                <a:spcPct val="115000"/>
              </a:lnSpc>
              <a:spcBef>
                <a:spcPts val="1000"/>
              </a:spcBef>
              <a:spcAft>
                <a:spcPts val="0"/>
              </a:spcAft>
              <a:buClr>
                <a:schemeClr val="dk1"/>
              </a:buClr>
              <a:buSzPts val="1500"/>
              <a:buFont typeface="Lato"/>
              <a:buChar char="-"/>
            </a:pPr>
            <a:r>
              <a:rPr lang="en-GB" sz="1500">
                <a:solidFill>
                  <a:schemeClr val="dk1"/>
                </a:solidFill>
                <a:latin typeface="Lato"/>
                <a:ea typeface="Lato"/>
                <a:cs typeface="Lato"/>
                <a:sym typeface="Lato"/>
              </a:rPr>
              <a:t>This would seem like the best solution, but the CAP theorem guarantees that we have to lose something in return for the apparent good performance, availability and consistency. The drawback is that another kind of inconsistency creeps in. We have no way of knowing what the correct order of the data updates is.</a:t>
            </a:r>
            <a:endParaRPr sz="1500">
              <a:solidFill>
                <a:schemeClr val="dk1"/>
              </a:solidFill>
              <a:latin typeface="Lato"/>
              <a:ea typeface="Lato"/>
              <a:cs typeface="Lato"/>
              <a:sym typeface="Lato"/>
            </a:endParaRPr>
          </a:p>
        </p:txBody>
      </p:sp>
      <p:sp>
        <p:nvSpPr>
          <p:cNvPr id="281" name="Google Shape;281;p11: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12: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15000"/>
              </a:lnSpc>
              <a:spcBef>
                <a:spcPts val="0"/>
              </a:spcBef>
              <a:spcAft>
                <a:spcPts val="0"/>
              </a:spcAft>
              <a:buSzPts val="1100"/>
              <a:buNone/>
            </a:pPr>
            <a:r>
              <a:rPr b="1" lang="en-GB" sz="1500">
                <a:solidFill>
                  <a:schemeClr val="dk1"/>
                </a:solidFill>
                <a:latin typeface="Lato"/>
                <a:ea typeface="Lato"/>
                <a:cs typeface="Lato"/>
                <a:sym typeface="Lato"/>
              </a:rPr>
              <a:t>Single Leader:</a:t>
            </a:r>
            <a:r>
              <a:rPr lang="en-GB" sz="1500">
                <a:solidFill>
                  <a:schemeClr val="dk1"/>
                </a:solidFill>
                <a:latin typeface="Lato"/>
                <a:ea typeface="Lato"/>
                <a:cs typeface="Lato"/>
                <a:sym typeface="Lato"/>
              </a:rPr>
              <a:t> A leader node is selected from all the nodes while other nodes are called follower nodes. New data for writes is sent to the leader only. The leader then sends a replication log to the followers which perform the same updates to their data replicas.</a:t>
            </a:r>
            <a:endParaRPr sz="1500">
              <a:solidFill>
                <a:schemeClr val="dk1"/>
              </a:solidFill>
              <a:latin typeface="Lato"/>
              <a:ea typeface="Lato"/>
              <a:cs typeface="Lato"/>
              <a:sym typeface="Lato"/>
            </a:endParaRPr>
          </a:p>
          <a:p>
            <a:pPr indent="0" lvl="0" marL="0" rtl="0" algn="l">
              <a:lnSpc>
                <a:spcPct val="115000"/>
              </a:lnSpc>
              <a:spcBef>
                <a:spcPts val="1000"/>
              </a:spcBef>
              <a:spcAft>
                <a:spcPts val="0"/>
              </a:spcAft>
              <a:buSzPts val="1100"/>
              <a:buNone/>
            </a:pPr>
            <a:r>
              <a:rPr b="1" lang="en-GB" sz="1500">
                <a:solidFill>
                  <a:schemeClr val="dk1"/>
                </a:solidFill>
                <a:latin typeface="Lato"/>
                <a:ea typeface="Lato"/>
                <a:cs typeface="Lato"/>
                <a:sym typeface="Lato"/>
              </a:rPr>
              <a:t>Multi-leader replication </a:t>
            </a:r>
            <a:r>
              <a:rPr lang="en-GB" sz="1500">
                <a:solidFill>
                  <a:schemeClr val="dk1"/>
                </a:solidFill>
                <a:latin typeface="Lato"/>
                <a:ea typeface="Lato"/>
                <a:cs typeface="Lato"/>
                <a:sym typeface="Lato"/>
              </a:rPr>
              <a:t>: allows more than one node to accept writes. Each node that receives and processes a data change forwards that change to all other nodes. This results in great write performance but poor consistency.</a:t>
            </a:r>
            <a:endParaRPr sz="1500">
              <a:solidFill>
                <a:schemeClr val="dk1"/>
              </a:solidFill>
              <a:latin typeface="Lato"/>
              <a:ea typeface="Lato"/>
              <a:cs typeface="Lato"/>
              <a:sym typeface="Lato"/>
            </a:endParaRPr>
          </a:p>
          <a:p>
            <a:pPr indent="0" lvl="0" marL="0" rtl="0" algn="l">
              <a:lnSpc>
                <a:spcPct val="115000"/>
              </a:lnSpc>
              <a:spcBef>
                <a:spcPts val="1000"/>
              </a:spcBef>
              <a:spcAft>
                <a:spcPts val="0"/>
              </a:spcAft>
              <a:buSzPts val="1100"/>
              <a:buNone/>
            </a:pPr>
            <a:r>
              <a:rPr b="1" lang="en-GB" sz="1500">
                <a:solidFill>
                  <a:schemeClr val="dk1"/>
                </a:solidFill>
                <a:latin typeface="Lato"/>
                <a:ea typeface="Lato"/>
                <a:cs typeface="Lato"/>
                <a:sym typeface="Lato"/>
              </a:rPr>
              <a:t>Leaderless replication</a:t>
            </a:r>
            <a:r>
              <a:rPr lang="en-GB" sz="1500">
                <a:solidFill>
                  <a:schemeClr val="dk1"/>
                </a:solidFill>
                <a:latin typeface="Lato"/>
                <a:ea typeface="Lato"/>
                <a:cs typeface="Lato"/>
                <a:sym typeface="Lato"/>
              </a:rPr>
              <a:t>:once again any replica can accept writes. Here the nodes all operate as peers. If nodes go down or lose network connectivity they can catch up on missed data from any of the others. There is a special background process called an anti-entropy process that runs in the cluster and looks for differences between replicas and copies any missing data from one replica to another.</a:t>
            </a:r>
            <a:endParaRPr sz="1500">
              <a:solidFill>
                <a:schemeClr val="dk1"/>
              </a:solidFill>
              <a:latin typeface="Lato"/>
              <a:ea typeface="Lato"/>
              <a:cs typeface="Lato"/>
              <a:sym typeface="Lato"/>
            </a:endParaRPr>
          </a:p>
          <a:p>
            <a:pPr indent="-323850" lvl="0" marL="457200" rtl="0" algn="l">
              <a:lnSpc>
                <a:spcPct val="115000"/>
              </a:lnSpc>
              <a:spcBef>
                <a:spcPts val="1000"/>
              </a:spcBef>
              <a:spcAft>
                <a:spcPts val="0"/>
              </a:spcAft>
              <a:buClr>
                <a:schemeClr val="dk1"/>
              </a:buClr>
              <a:buSzPts val="1500"/>
              <a:buFont typeface="Lato"/>
              <a:buChar char="-"/>
            </a:pPr>
            <a:r>
              <a:rPr lang="en-GB" sz="1500">
                <a:solidFill>
                  <a:schemeClr val="dk1"/>
                </a:solidFill>
                <a:latin typeface="Lato"/>
                <a:ea typeface="Lato"/>
                <a:cs typeface="Lato"/>
                <a:sym typeface="Lato"/>
              </a:rPr>
              <a:t>This would seem like the best solution, but the CAP theorem guarantees that we have to lose something in return for the apparent good performance, availability and consistency. The drawback is that another kind of inconsistency creeps in. We have no way of knowing what the correct order of the data updates is.</a:t>
            </a:r>
            <a:endParaRPr sz="1500">
              <a:solidFill>
                <a:schemeClr val="dk1"/>
              </a:solidFill>
              <a:latin typeface="Lato"/>
              <a:ea typeface="Lato"/>
              <a:cs typeface="Lato"/>
              <a:sym typeface="Lato"/>
            </a:endParaRPr>
          </a:p>
        </p:txBody>
      </p:sp>
      <p:sp>
        <p:nvSpPr>
          <p:cNvPr id="290" name="Google Shape;290;p12: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13: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296" name="Google Shape;296;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4: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302" name="Google Shape;302;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15: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308" name="Google Shape;30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6: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314" name="Google Shape;314;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17: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332" name="Google Shape;332;p17: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18: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338" name="Google Shape;338;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19: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378" name="Google Shape;37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rPr lang="en-GB"/>
              <a:t>Callout: this module introduces us to the disturbed computing and how its different from traditional computing.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222" name="Google Shape;22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p20: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384" name="Google Shape;384;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315b79cd0a_0_92: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390" name="Google Shape;390;g3315b79cd0a_0_9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315b79cd0a_0_97: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396" name="Google Shape;396;g3315b79cd0a_0_9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3315b79cd0a_0_102: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402" name="Google Shape;402;g3315b79cd0a_0_10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315b79cd0a_0_108: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409" name="Google Shape;409;g3315b79cd0a_0_10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315b79cd0a_0_113: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415" name="Google Shape;415;g3315b79cd0a_0_1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1: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421" name="Google Shape;421;p21: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p2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38" name="Google Shape;438;p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2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459" name="Google Shape;459;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4: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t/>
            </a:r>
            <a:endParaRPr/>
          </a:p>
        </p:txBody>
      </p:sp>
      <p:sp>
        <p:nvSpPr>
          <p:cNvPr id="481" name="Google Shape;481;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3: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rPr lang="en-GB"/>
              <a:t>Big data and scalability go hand in hand.</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Relational databases are great for guarantee but those are expensive in processing time.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This gets really bad when you only have one server doing the expensive processing.</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228" name="Google Shape;22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4: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rPr lang="en-GB"/>
              <a:t>So one way to help a RDBMS is to use more power. You can do this by adding more memory to your server and this is called scaling up.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You might have experience this when you are running queries that take up to an hour to run as the serve many not be able to handle the request with its given memory.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The problem with this approach is that their is limit to how much memory you can add to a single server.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More general solution is to add more servers and distribute the data over those servers. This can allow for cheaper hardware as you do not need each machine to be super fast, but the whole collective to be fast.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But scaling horizontal has its flaws, specifically when it comes to adhering to ACID properties. Atomicity, Consistency, Isolation and Durability.</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Example: lets say you want to update a certain record in the database that is horizontally scaled, you first need to find where its stored and then update them. This gets complicated as you have redundancy nodes.</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Note that not everyone need to scale horizontally, it really depends on your business requirements.</a:t>
            </a:r>
            <a:endParaRPr/>
          </a:p>
        </p:txBody>
      </p:sp>
      <p:sp>
        <p:nvSpPr>
          <p:cNvPr id="234" name="Google Shape;234;p4: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5: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rPr lang="en-GB"/>
              <a:t>Think of transaction as some change to a record, add, deleted, update, insert.</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Node is just a server</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Example: lets say we have a text file with names of students along with their courses and grades. Let’s say there are 1000 students in this file. When this data is loaded into a database, we might end up with a situation where each node has 100 students (10 x 100). Making an update to this setup requires a transaction manager in order to ensure that each node did what it was supposed to.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t/>
            </a:r>
            <a:endParaRPr/>
          </a:p>
        </p:txBody>
      </p:sp>
      <p:sp>
        <p:nvSpPr>
          <p:cNvPr id="241" name="Google Shape;241;p5: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6: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323850" lvl="0" marL="457200" rtl="0" algn="l">
              <a:lnSpc>
                <a:spcPct val="115000"/>
              </a:lnSpc>
              <a:spcBef>
                <a:spcPts val="0"/>
              </a:spcBef>
              <a:spcAft>
                <a:spcPts val="0"/>
              </a:spcAft>
              <a:buClr>
                <a:schemeClr val="dk1"/>
              </a:buClr>
              <a:buSzPts val="1500"/>
              <a:buFont typeface="Lato"/>
              <a:buChar char="●"/>
            </a:pPr>
            <a:r>
              <a:rPr lang="en-GB" sz="1500">
                <a:solidFill>
                  <a:schemeClr val="dk1"/>
                </a:solidFill>
                <a:latin typeface="Lato"/>
                <a:ea typeface="Lato"/>
                <a:cs typeface="Lato"/>
                <a:sym typeface="Lato"/>
              </a:rPr>
              <a:t>The first phase requires the transaction manager to send a prepare request to all the nodes participating in the transaction, asking them whether they can commit the data. </a:t>
            </a:r>
            <a:endParaRPr sz="1500">
              <a:solidFill>
                <a:schemeClr val="dk1"/>
              </a:solidFill>
              <a:latin typeface="Lato"/>
              <a:ea typeface="Lato"/>
              <a:cs typeface="Lato"/>
              <a:sym typeface="Lato"/>
            </a:endParaRPr>
          </a:p>
          <a:p>
            <a:pPr indent="-323850" lvl="0" marL="457200" rtl="0" algn="l">
              <a:lnSpc>
                <a:spcPct val="115000"/>
              </a:lnSpc>
              <a:spcBef>
                <a:spcPts val="0"/>
              </a:spcBef>
              <a:spcAft>
                <a:spcPts val="0"/>
              </a:spcAft>
              <a:buClr>
                <a:schemeClr val="dk1"/>
              </a:buClr>
              <a:buSzPts val="1500"/>
              <a:buFont typeface="Lato"/>
              <a:buChar char="●"/>
            </a:pPr>
            <a:r>
              <a:rPr lang="en-GB" sz="1500">
                <a:solidFill>
                  <a:schemeClr val="dk1"/>
                </a:solidFill>
                <a:latin typeface="Lato"/>
                <a:ea typeface="Lato"/>
                <a:cs typeface="Lato"/>
                <a:sym typeface="Lato"/>
              </a:rPr>
              <a:t>Any node which receives a prepare request will also prepare the transaction data records to be committed or rolled back. </a:t>
            </a:r>
            <a:endParaRPr sz="1500">
              <a:solidFill>
                <a:schemeClr val="dk1"/>
              </a:solidFill>
              <a:latin typeface="Lato"/>
              <a:ea typeface="Lato"/>
              <a:cs typeface="Lato"/>
              <a:sym typeface="Lato"/>
            </a:endParaRPr>
          </a:p>
          <a:p>
            <a:pPr indent="-323850" lvl="0" marL="457200" rtl="0" algn="l">
              <a:lnSpc>
                <a:spcPct val="115000"/>
              </a:lnSpc>
              <a:spcBef>
                <a:spcPts val="0"/>
              </a:spcBef>
              <a:spcAft>
                <a:spcPts val="0"/>
              </a:spcAft>
              <a:buClr>
                <a:schemeClr val="dk1"/>
              </a:buClr>
              <a:buSzPts val="1500"/>
              <a:buFont typeface="Lato"/>
              <a:buChar char="●"/>
            </a:pPr>
            <a:r>
              <a:rPr lang="en-GB" sz="1500">
                <a:solidFill>
                  <a:schemeClr val="dk1"/>
                </a:solidFill>
                <a:latin typeface="Lato"/>
                <a:ea typeface="Lato"/>
                <a:cs typeface="Lato"/>
                <a:sym typeface="Lato"/>
              </a:rPr>
              <a:t>The nodes then reply whether they expect to be able to complete their part of the transaction. </a:t>
            </a:r>
            <a:endParaRPr sz="1500">
              <a:solidFill>
                <a:schemeClr val="dk1"/>
              </a:solidFill>
              <a:latin typeface="Lato"/>
              <a:ea typeface="Lato"/>
              <a:cs typeface="Lato"/>
              <a:sym typeface="Lato"/>
            </a:endParaRPr>
          </a:p>
          <a:p>
            <a:pPr indent="-323850" lvl="0" marL="457200" rtl="0" algn="l">
              <a:lnSpc>
                <a:spcPct val="115000"/>
              </a:lnSpc>
              <a:spcBef>
                <a:spcPts val="0"/>
              </a:spcBef>
              <a:spcAft>
                <a:spcPts val="0"/>
              </a:spcAft>
              <a:buClr>
                <a:schemeClr val="dk1"/>
              </a:buClr>
              <a:buSzPts val="1500"/>
              <a:buFont typeface="Lato"/>
              <a:buChar char="●"/>
            </a:pPr>
            <a:r>
              <a:rPr lang="en-GB" sz="1500">
                <a:solidFill>
                  <a:schemeClr val="dk1"/>
                </a:solidFill>
                <a:latin typeface="Lato"/>
                <a:ea typeface="Lato"/>
                <a:cs typeface="Lato"/>
                <a:sym typeface="Lato"/>
              </a:rPr>
              <a:t>If all nodes return a yes reply, then the transaction manager proceeds to phase two and issues a commit request to all the nodes to complete the transaction. </a:t>
            </a:r>
            <a:endParaRPr sz="1500">
              <a:solidFill>
                <a:schemeClr val="dk1"/>
              </a:solidFill>
              <a:latin typeface="Lato"/>
              <a:ea typeface="Lato"/>
              <a:cs typeface="Lato"/>
              <a:sym typeface="Lato"/>
            </a:endParaRPr>
          </a:p>
          <a:p>
            <a:pPr indent="-323850" lvl="0" marL="457200" rtl="0" algn="l">
              <a:lnSpc>
                <a:spcPct val="115000"/>
              </a:lnSpc>
              <a:spcBef>
                <a:spcPts val="0"/>
              </a:spcBef>
              <a:spcAft>
                <a:spcPts val="0"/>
              </a:spcAft>
              <a:buClr>
                <a:schemeClr val="dk1"/>
              </a:buClr>
              <a:buSzPts val="1500"/>
              <a:buFont typeface="Lato"/>
              <a:buChar char="●"/>
            </a:pPr>
            <a:r>
              <a:rPr lang="en-GB" sz="1500">
                <a:solidFill>
                  <a:schemeClr val="dk1"/>
                </a:solidFill>
                <a:latin typeface="Lato"/>
                <a:ea typeface="Lato"/>
                <a:cs typeface="Lato"/>
                <a:sym typeface="Lato"/>
              </a:rPr>
              <a:t>If during the first phase any of the nodes replied no or did not reply after a reasonable amount of time, the transaction manager instead sends a roll back request to all nodes, triggering all of them to roll back.</a:t>
            </a:r>
            <a:endParaRPr sz="1500">
              <a:solidFill>
                <a:schemeClr val="dk1"/>
              </a:solidFill>
              <a:latin typeface="Lato"/>
              <a:ea typeface="Lato"/>
              <a:cs typeface="Lato"/>
              <a:sym typeface="Lato"/>
            </a:endParaRPr>
          </a:p>
          <a:p>
            <a:pPr indent="0" lvl="0" marL="0" rtl="0" algn="l">
              <a:lnSpc>
                <a:spcPct val="100000"/>
              </a:lnSpc>
              <a:spcBef>
                <a:spcPts val="1000"/>
              </a:spcBef>
              <a:spcAft>
                <a:spcPts val="0"/>
              </a:spcAft>
              <a:buSzPts val="1100"/>
              <a:buNone/>
            </a:pPr>
            <a:r>
              <a:t/>
            </a:r>
            <a:endParaRPr>
              <a:solidFill>
                <a:schemeClr val="dk1"/>
              </a:solidFill>
            </a:endParaRPr>
          </a:p>
        </p:txBody>
      </p:sp>
      <p:sp>
        <p:nvSpPr>
          <p:cNvPr id="247" name="Google Shape;247;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7: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298450" lvl="0" marL="457200" rtl="0" algn="l">
              <a:lnSpc>
                <a:spcPct val="100000"/>
              </a:lnSpc>
              <a:spcBef>
                <a:spcPts val="0"/>
              </a:spcBef>
              <a:spcAft>
                <a:spcPts val="0"/>
              </a:spcAft>
              <a:buSzPts val="1100"/>
              <a:buChar char="-"/>
            </a:pPr>
            <a:r>
              <a:rPr lang="en-GB"/>
              <a:t>This is opposite of the last one, where the commit happens right after the request</a:t>
            </a:r>
            <a:endParaRPr/>
          </a:p>
          <a:p>
            <a:pPr indent="-298450" lvl="0" marL="457200" rtl="0" algn="l">
              <a:lnSpc>
                <a:spcPct val="100000"/>
              </a:lnSpc>
              <a:spcBef>
                <a:spcPts val="0"/>
              </a:spcBef>
              <a:spcAft>
                <a:spcPts val="0"/>
              </a:spcAft>
              <a:buSzPts val="1100"/>
              <a:buChar char="-"/>
            </a:pPr>
            <a:r>
              <a:rPr lang="en-GB"/>
              <a:t>The commit can then be rolled back via another request</a:t>
            </a:r>
            <a:endParaRPr/>
          </a:p>
          <a:p>
            <a:pPr indent="-298450" lvl="0" marL="457200" rtl="0" algn="l">
              <a:lnSpc>
                <a:spcPct val="100000"/>
              </a:lnSpc>
              <a:spcBef>
                <a:spcPts val="0"/>
              </a:spcBef>
              <a:spcAft>
                <a:spcPts val="0"/>
              </a:spcAft>
              <a:buSzPts val="1100"/>
              <a:buChar char="-"/>
            </a:pPr>
            <a:r>
              <a:rPr lang="en-GB"/>
              <a:t>This works similar to a financial ledger, no deletes, but can be cancelled by overwrite</a:t>
            </a:r>
            <a:endParaRPr/>
          </a:p>
          <a:p>
            <a:pPr indent="-298450" lvl="0" marL="457200" rtl="0" algn="l">
              <a:lnSpc>
                <a:spcPct val="100000"/>
              </a:lnSpc>
              <a:spcBef>
                <a:spcPts val="0"/>
              </a:spcBef>
              <a:spcAft>
                <a:spcPts val="0"/>
              </a:spcAft>
              <a:buSzPts val="1100"/>
              <a:buChar char="-"/>
            </a:pPr>
            <a:r>
              <a:t/>
            </a:r>
            <a:endParaRPr/>
          </a:p>
        </p:txBody>
      </p:sp>
      <p:sp>
        <p:nvSpPr>
          <p:cNvPr id="256" name="Google Shape;256;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8: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rPr lang="en-GB"/>
              <a:t>Consistency is important - as there is not only distributed data, but the data is also replicated for redundancy purpose</a:t>
            </a:r>
            <a:endParaRPr/>
          </a:p>
          <a:p>
            <a:pPr indent="0" lvl="0" marL="0" rtl="0" algn="l">
              <a:lnSpc>
                <a:spcPct val="100000"/>
              </a:lnSpc>
              <a:spcBef>
                <a:spcPts val="0"/>
              </a:spcBef>
              <a:spcAft>
                <a:spcPts val="0"/>
              </a:spcAft>
              <a:buSzPts val="1100"/>
              <a:buNone/>
            </a:pPr>
            <a:r>
              <a:rPr lang="en-GB"/>
              <a:t>P - if one node is down, the rest of the system should still work </a:t>
            </a:r>
            <a:endParaRPr/>
          </a:p>
          <a:p>
            <a:pPr indent="0" lvl="0" marL="0" rtl="0" algn="l">
              <a:lnSpc>
                <a:spcPct val="100000"/>
              </a:lnSpc>
              <a:spcBef>
                <a:spcPts val="0"/>
              </a:spcBef>
              <a:spcAft>
                <a:spcPts val="0"/>
              </a:spcAft>
              <a:buSzPts val="1100"/>
              <a:buNone/>
            </a:pPr>
            <a:r>
              <a:t/>
            </a:r>
            <a:endParaRPr/>
          </a:p>
          <a:p>
            <a:pPr indent="0" lvl="0" marL="0" rtl="0" algn="l">
              <a:lnSpc>
                <a:spcPct val="100000"/>
              </a:lnSpc>
              <a:spcBef>
                <a:spcPts val="0"/>
              </a:spcBef>
              <a:spcAft>
                <a:spcPts val="0"/>
              </a:spcAft>
              <a:buSzPts val="1100"/>
              <a:buNone/>
            </a:pPr>
            <a:r>
              <a:rPr lang="en-GB"/>
              <a:t>The </a:t>
            </a:r>
            <a:endParaRPr/>
          </a:p>
        </p:txBody>
      </p:sp>
      <p:sp>
        <p:nvSpPr>
          <p:cNvPr id="262" name="Google Shape;262;p8: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9:notes"/>
          <p:cNvSpPr txBox="1"/>
          <p:nvPr>
            <p:ph idx="1" type="body"/>
          </p:nvPr>
        </p:nvSpPr>
        <p:spPr>
          <a:xfrm>
            <a:off x="685800" y="4343400"/>
            <a:ext cx="5486400" cy="4114800"/>
          </a:xfrm>
          <a:prstGeom prst="rect">
            <a:avLst/>
          </a:prstGeom>
          <a:noFill/>
          <a:ln>
            <a:noFill/>
          </a:ln>
        </p:spPr>
        <p:txBody>
          <a:bodyPr anchorCtr="0" anchor="t" bIns="89600" lIns="89600" spcFirstLastPara="1" rIns="89600" wrap="square" tIns="89600">
            <a:noAutofit/>
          </a:bodyPr>
          <a:lstStyle/>
          <a:p>
            <a:pPr indent="0" lvl="0" marL="0" rtl="0" algn="l">
              <a:lnSpc>
                <a:spcPct val="100000"/>
              </a:lnSpc>
              <a:spcBef>
                <a:spcPts val="0"/>
              </a:spcBef>
              <a:spcAft>
                <a:spcPts val="0"/>
              </a:spcAft>
              <a:buSzPts val="1100"/>
              <a:buNone/>
            </a:pPr>
            <a:r>
              <a:rPr lang="en-GB" sz="1050">
                <a:solidFill>
                  <a:schemeClr val="dk1"/>
                </a:solidFill>
                <a:highlight>
                  <a:srgbClr val="FFFFFF"/>
                </a:highlight>
                <a:latin typeface="Helvetica Neue"/>
                <a:ea typeface="Helvetica Neue"/>
                <a:cs typeface="Helvetica Neue"/>
                <a:sym typeface="Helvetica Neue"/>
              </a:rPr>
              <a:t>Many of them allow for some tunable blend between AP and CP to fit the needs of a specific application</a:t>
            </a:r>
            <a:endParaRPr sz="1050">
              <a:solidFill>
                <a:schemeClr val="dk1"/>
              </a:solidFill>
              <a:highlight>
                <a:srgbClr val="FFFFFF"/>
              </a:highlight>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t/>
            </a:r>
            <a:endParaRPr sz="1050">
              <a:solidFill>
                <a:schemeClr val="dk1"/>
              </a:solidFill>
              <a:highlight>
                <a:srgbClr val="FFFFFF"/>
              </a:highlight>
              <a:latin typeface="Helvetica Neue"/>
              <a:ea typeface="Helvetica Neue"/>
              <a:cs typeface="Helvetica Neue"/>
              <a:sym typeface="Helvetica Neue"/>
            </a:endParaRPr>
          </a:p>
          <a:p>
            <a:pPr indent="0" lvl="0" marL="0" rtl="0" algn="l">
              <a:lnSpc>
                <a:spcPct val="100000"/>
              </a:lnSpc>
              <a:spcBef>
                <a:spcPts val="0"/>
              </a:spcBef>
              <a:spcAft>
                <a:spcPts val="0"/>
              </a:spcAft>
              <a:buSzPts val="1100"/>
              <a:buNone/>
            </a:pPr>
            <a:r>
              <a:rPr lang="en-GB" sz="1050">
                <a:solidFill>
                  <a:schemeClr val="dk1"/>
                </a:solidFill>
                <a:highlight>
                  <a:srgbClr val="FFFFFF"/>
                </a:highlight>
                <a:latin typeface="Helvetica Neue"/>
                <a:ea typeface="Helvetica Neue"/>
                <a:cs typeface="Helvetica Neue"/>
                <a:sym typeface="Helvetica Neue"/>
              </a:rPr>
              <a:t>Some case a 5 second inconsistency might not be a problem - think for example a comment on facebook, but in other cases if a single difference can be a catastrophe </a:t>
            </a:r>
            <a:endParaRPr sz="1050">
              <a:solidFill>
                <a:schemeClr val="dk1"/>
              </a:solidFill>
              <a:highlight>
                <a:srgbClr val="FFFFFF"/>
              </a:highlight>
              <a:latin typeface="Helvetica Neue"/>
              <a:ea typeface="Helvetica Neue"/>
              <a:cs typeface="Helvetica Neue"/>
              <a:sym typeface="Helvetica Neue"/>
            </a:endParaRPr>
          </a:p>
        </p:txBody>
      </p:sp>
      <p:sp>
        <p:nvSpPr>
          <p:cNvPr id="268" name="Google Shape;268;p9:notes"/>
          <p:cNvSpPr/>
          <p:nvPr>
            <p:ph idx="2" type="sldImg"/>
          </p:nvPr>
        </p:nvSpPr>
        <p:spPr>
          <a:xfrm>
            <a:off x="397565" y="685488"/>
            <a:ext cx="6063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 Id="rId2" Type="http://schemas.openxmlformats.org/officeDocument/2006/relationships/image" Target="../media/image1.png"/><Relationship Id="rId3"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Slide">
  <p:cSld name="Section Divider Slide">
    <p:spTree>
      <p:nvGrpSpPr>
        <p:cNvPr id="9" name="Shape 9"/>
        <p:cNvGrpSpPr/>
        <p:nvPr/>
      </p:nvGrpSpPr>
      <p:grpSpPr>
        <a:xfrm>
          <a:off x="0" y="0"/>
          <a:ext cx="0" cy="0"/>
          <a:chOff x="0" y="0"/>
          <a:chExt cx="0" cy="0"/>
        </a:xfrm>
      </p:grpSpPr>
      <p:sp>
        <p:nvSpPr>
          <p:cNvPr id="10" name="Google Shape;10;p26"/>
          <p:cNvSpPr/>
          <p:nvPr/>
        </p:nvSpPr>
        <p:spPr>
          <a:xfrm>
            <a:off x="216442" y="171320"/>
            <a:ext cx="8711100" cy="4800900"/>
          </a:xfrm>
          <a:prstGeom prst="rect">
            <a:avLst/>
          </a:prstGeom>
          <a:solidFill>
            <a:srgbClr val="3939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 name="Google Shape;11;p26"/>
          <p:cNvSpPr/>
          <p:nvPr/>
        </p:nvSpPr>
        <p:spPr>
          <a:xfrm>
            <a:off x="152400" y="0"/>
            <a:ext cx="8839200" cy="743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2" name="Google Shape;12;p26"/>
          <p:cNvPicPr preferRelativeResize="0"/>
          <p:nvPr/>
        </p:nvPicPr>
        <p:blipFill rotWithShape="1">
          <a:blip r:embed="rId2">
            <a:alphaModFix/>
          </a:blip>
          <a:srcRect b="0" l="0" r="0" t="0"/>
          <a:stretch/>
        </p:blipFill>
        <p:spPr>
          <a:xfrm>
            <a:off x="216442" y="171449"/>
            <a:ext cx="1914095" cy="429444"/>
          </a:xfrm>
          <a:prstGeom prst="rect">
            <a:avLst/>
          </a:prstGeom>
          <a:noFill/>
          <a:ln>
            <a:noFill/>
          </a:ln>
        </p:spPr>
      </p:pic>
      <p:sp>
        <p:nvSpPr>
          <p:cNvPr id="13" name="Google Shape;13;p26"/>
          <p:cNvSpPr txBox="1"/>
          <p:nvPr>
            <p:ph type="ctrTitle"/>
          </p:nvPr>
        </p:nvSpPr>
        <p:spPr>
          <a:xfrm>
            <a:off x="1222836" y="2228850"/>
            <a:ext cx="6698400" cy="342900"/>
          </a:xfrm>
          <a:prstGeom prst="rect">
            <a:avLst/>
          </a:prstGeom>
          <a:noFill/>
          <a:ln>
            <a:noFill/>
          </a:ln>
        </p:spPr>
        <p:txBody>
          <a:bodyPr anchorCtr="0" anchor="ctr" bIns="45700" lIns="91425" spcFirstLastPara="1" rIns="91425" wrap="square" tIns="45700">
            <a:normAutofit/>
          </a:bodyPr>
          <a:lstStyle>
            <a:lvl1pPr lvl="0" marR="0" algn="ctr">
              <a:lnSpc>
                <a:spcPct val="100000"/>
              </a:lnSpc>
              <a:spcBef>
                <a:spcPts val="0"/>
              </a:spcBef>
              <a:spcAft>
                <a:spcPts val="0"/>
              </a:spcAft>
              <a:buClr>
                <a:schemeClr val="lt1"/>
              </a:buClr>
              <a:buSzPts val="2400"/>
              <a:buFont typeface="Arial"/>
              <a:buNone/>
              <a:defRPr b="1" i="0" sz="2400" u="sng" cap="none" strike="noStrike">
                <a:solidFill>
                  <a:schemeClr val="lt1"/>
                </a:solidFill>
                <a:latin typeface="Arial"/>
                <a:ea typeface="Arial"/>
                <a:cs typeface="Arial"/>
                <a:sym typeface="Arial"/>
              </a:defRPr>
            </a:lvl1pPr>
            <a:lvl2pPr lvl="1" algn="l">
              <a:lnSpc>
                <a:spcPct val="100000"/>
              </a:lnSpc>
              <a:spcBef>
                <a:spcPts val="0"/>
              </a:spcBef>
              <a:spcAft>
                <a:spcPts val="0"/>
              </a:spcAft>
              <a:buSzPts val="4200"/>
              <a:buNone/>
              <a:defRPr sz="1800"/>
            </a:lvl2pPr>
            <a:lvl3pPr lvl="2" algn="l">
              <a:lnSpc>
                <a:spcPct val="100000"/>
              </a:lnSpc>
              <a:spcBef>
                <a:spcPts val="0"/>
              </a:spcBef>
              <a:spcAft>
                <a:spcPts val="0"/>
              </a:spcAft>
              <a:buSzPts val="4200"/>
              <a:buNone/>
              <a:defRPr sz="1800"/>
            </a:lvl3pPr>
            <a:lvl4pPr lvl="3" algn="l">
              <a:lnSpc>
                <a:spcPct val="100000"/>
              </a:lnSpc>
              <a:spcBef>
                <a:spcPts val="0"/>
              </a:spcBef>
              <a:spcAft>
                <a:spcPts val="0"/>
              </a:spcAft>
              <a:buSzPts val="4200"/>
              <a:buNone/>
              <a:defRPr sz="1800"/>
            </a:lvl4pPr>
            <a:lvl5pPr lvl="4" algn="l">
              <a:lnSpc>
                <a:spcPct val="100000"/>
              </a:lnSpc>
              <a:spcBef>
                <a:spcPts val="0"/>
              </a:spcBef>
              <a:spcAft>
                <a:spcPts val="0"/>
              </a:spcAft>
              <a:buSzPts val="4200"/>
              <a:buNone/>
              <a:defRPr sz="1800"/>
            </a:lvl5pPr>
            <a:lvl6pPr lvl="5" algn="l">
              <a:lnSpc>
                <a:spcPct val="100000"/>
              </a:lnSpc>
              <a:spcBef>
                <a:spcPts val="0"/>
              </a:spcBef>
              <a:spcAft>
                <a:spcPts val="0"/>
              </a:spcAft>
              <a:buSzPts val="4200"/>
              <a:buNone/>
              <a:defRPr sz="1800"/>
            </a:lvl6pPr>
            <a:lvl7pPr lvl="6" algn="l">
              <a:lnSpc>
                <a:spcPct val="100000"/>
              </a:lnSpc>
              <a:spcBef>
                <a:spcPts val="0"/>
              </a:spcBef>
              <a:spcAft>
                <a:spcPts val="0"/>
              </a:spcAft>
              <a:buSzPts val="4200"/>
              <a:buNone/>
              <a:defRPr sz="1800"/>
            </a:lvl7pPr>
            <a:lvl8pPr lvl="7" algn="l">
              <a:lnSpc>
                <a:spcPct val="100000"/>
              </a:lnSpc>
              <a:spcBef>
                <a:spcPts val="0"/>
              </a:spcBef>
              <a:spcAft>
                <a:spcPts val="0"/>
              </a:spcAft>
              <a:buSzPts val="4200"/>
              <a:buNone/>
              <a:defRPr sz="1800"/>
            </a:lvl8pPr>
            <a:lvl9pPr lvl="8" algn="l">
              <a:lnSpc>
                <a:spcPct val="100000"/>
              </a:lnSpc>
              <a:spcBef>
                <a:spcPts val="0"/>
              </a:spcBef>
              <a:spcAft>
                <a:spcPts val="0"/>
              </a:spcAft>
              <a:buSzPts val="4200"/>
              <a:buNone/>
              <a:defRPr sz="1800"/>
            </a:lvl9pPr>
          </a:lstStyle>
          <a:p/>
        </p:txBody>
      </p:sp>
      <p:sp>
        <p:nvSpPr>
          <p:cNvPr id="14" name="Google Shape;14;p26"/>
          <p:cNvSpPr txBox="1"/>
          <p:nvPr>
            <p:ph idx="1" type="body"/>
          </p:nvPr>
        </p:nvSpPr>
        <p:spPr>
          <a:xfrm>
            <a:off x="1222375" y="2686050"/>
            <a:ext cx="6699300" cy="914400"/>
          </a:xfrm>
          <a:prstGeom prst="rect">
            <a:avLst/>
          </a:prstGeom>
          <a:noFill/>
          <a:ln>
            <a:noFill/>
          </a:ln>
        </p:spPr>
        <p:txBody>
          <a:bodyPr anchorCtr="0" anchor="ctr" bIns="45700" lIns="91425" spcFirstLastPara="1" rIns="91425" wrap="square" tIns="45700">
            <a:normAutofit/>
          </a:bodyPr>
          <a:lstStyle>
            <a:lvl1pPr indent="-228600" lvl="0" marL="457200" marR="0" algn="ctr">
              <a:lnSpc>
                <a:spcPct val="115000"/>
              </a:lnSpc>
              <a:spcBef>
                <a:spcPts val="64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indent="-406400" lvl="1" marL="914400" marR="0" algn="l">
              <a:lnSpc>
                <a:spcPct val="115000"/>
              </a:lnSpc>
              <a:spcBef>
                <a:spcPts val="12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15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15000"/>
              </a:lnSpc>
              <a:spcBef>
                <a:spcPts val="1200"/>
              </a:spcBef>
              <a:spcAft>
                <a:spcPts val="120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5" name="Google Shape;15;p26"/>
          <p:cNvPicPr preferRelativeResize="0"/>
          <p:nvPr/>
        </p:nvPicPr>
        <p:blipFill rotWithShape="1">
          <a:blip r:embed="rId3">
            <a:alphaModFix/>
          </a:blip>
          <a:srcRect b="0" l="0" r="0" t="0"/>
          <a:stretch/>
        </p:blipFill>
        <p:spPr>
          <a:xfrm>
            <a:off x="5947514" y="190664"/>
            <a:ext cx="2259049" cy="46677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55" name="Shape 55"/>
        <p:cNvGrpSpPr/>
        <p:nvPr/>
      </p:nvGrpSpPr>
      <p:grpSpPr>
        <a:xfrm>
          <a:off x="0" y="0"/>
          <a:ext cx="0" cy="0"/>
          <a:chOff x="0" y="0"/>
          <a:chExt cx="0" cy="0"/>
        </a:xfrm>
      </p:grpSpPr>
      <p:sp>
        <p:nvSpPr>
          <p:cNvPr id="56" name="Google Shape;56;p37"/>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57" name="Google Shape;57;p3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8" name="Shape 58"/>
        <p:cNvGrpSpPr/>
        <p:nvPr/>
      </p:nvGrpSpPr>
      <p:grpSpPr>
        <a:xfrm>
          <a:off x="0" y="0"/>
          <a:ext cx="0" cy="0"/>
          <a:chOff x="0" y="0"/>
          <a:chExt cx="0" cy="0"/>
        </a:xfrm>
      </p:grpSpPr>
      <p:sp>
        <p:nvSpPr>
          <p:cNvPr id="59" name="Google Shape;59;p3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0" name="Google Shape;60;p38"/>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61" name="Google Shape;61;p38"/>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62" name="Google Shape;62;p3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3" name="Shape 63"/>
        <p:cNvGrpSpPr/>
        <p:nvPr/>
      </p:nvGrpSpPr>
      <p:grpSpPr>
        <a:xfrm>
          <a:off x="0" y="0"/>
          <a:ext cx="0" cy="0"/>
          <a:chOff x="0" y="0"/>
          <a:chExt cx="0" cy="0"/>
        </a:xfrm>
      </p:grpSpPr>
      <p:sp>
        <p:nvSpPr>
          <p:cNvPr id="64" name="Google Shape;64;p3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5" name="Shape 65"/>
        <p:cNvGrpSpPr/>
        <p:nvPr/>
      </p:nvGrpSpPr>
      <p:grpSpPr>
        <a:xfrm>
          <a:off x="0" y="0"/>
          <a:ext cx="0" cy="0"/>
          <a:chOff x="0" y="0"/>
          <a:chExt cx="0" cy="0"/>
        </a:xfrm>
      </p:grpSpPr>
      <p:sp>
        <p:nvSpPr>
          <p:cNvPr id="66" name="Google Shape;66;p40"/>
          <p:cNvSpPr txBox="1"/>
          <p:nvPr>
            <p:ph type="title"/>
          </p:nvPr>
        </p:nvSpPr>
        <p:spPr>
          <a:xfrm>
            <a:off x="315468" y="273844"/>
            <a:ext cx="79074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3900"/>
              <a:buFont typeface="Open Sans Light"/>
              <a:buNone/>
              <a:defRPr sz="3900"/>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67" name="Google Shape;67;p40"/>
          <p:cNvSpPr txBox="1"/>
          <p:nvPr>
            <p:ph idx="1" type="body"/>
          </p:nvPr>
        </p:nvSpPr>
        <p:spPr>
          <a:xfrm>
            <a:off x="315469" y="1369219"/>
            <a:ext cx="7907400" cy="315480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800"/>
              </a:spcBef>
              <a:spcAft>
                <a:spcPts val="0"/>
              </a:spcAft>
              <a:buSzPts val="1800"/>
              <a:buChar char="●"/>
              <a:defRPr sz="1800"/>
            </a:lvl1pPr>
            <a:lvl2pPr indent="-336550" lvl="1" marL="914400" algn="l">
              <a:lnSpc>
                <a:spcPct val="100000"/>
              </a:lnSpc>
              <a:spcBef>
                <a:spcPts val="1200"/>
              </a:spcBef>
              <a:spcAft>
                <a:spcPts val="0"/>
              </a:spcAft>
              <a:buSzPts val="1700"/>
              <a:buChar char="○"/>
              <a:defRPr sz="1700"/>
            </a:lvl2pPr>
            <a:lvl3pPr indent="-317500" lvl="2" marL="1371600" algn="l">
              <a:lnSpc>
                <a:spcPct val="100000"/>
              </a:lnSpc>
              <a:spcBef>
                <a:spcPts val="1200"/>
              </a:spcBef>
              <a:spcAft>
                <a:spcPts val="0"/>
              </a:spcAft>
              <a:buSzPts val="1400"/>
              <a:buChar char="■"/>
              <a:defRPr/>
            </a:lvl3pPr>
            <a:lvl4pPr indent="-317500" lvl="3" marL="1828800" algn="l">
              <a:lnSpc>
                <a:spcPct val="100000"/>
              </a:lnSpc>
              <a:spcBef>
                <a:spcPts val="1200"/>
              </a:spcBef>
              <a:spcAft>
                <a:spcPts val="0"/>
              </a:spcAft>
              <a:buSzPts val="1400"/>
              <a:buChar char="●"/>
              <a:defRPr/>
            </a:lvl4pPr>
            <a:lvl5pPr indent="-317500" lvl="4" marL="2286000" algn="l">
              <a:lnSpc>
                <a:spcPct val="100000"/>
              </a:lnSpc>
              <a:spcBef>
                <a:spcPts val="1200"/>
              </a:spcBef>
              <a:spcAft>
                <a:spcPts val="0"/>
              </a:spcAft>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68" name="Google Shape;68;p40"/>
          <p:cNvSpPr txBox="1"/>
          <p:nvPr>
            <p:ph idx="10" type="dt"/>
          </p:nvPr>
        </p:nvSpPr>
        <p:spPr>
          <a:xfrm>
            <a:off x="315468" y="4663440"/>
            <a:ext cx="2057400" cy="4800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69" name="Google Shape;69;p40"/>
          <p:cNvSpPr txBox="1"/>
          <p:nvPr>
            <p:ph idx="11" type="ftr"/>
          </p:nvPr>
        </p:nvSpPr>
        <p:spPr>
          <a:xfrm>
            <a:off x="2825496" y="4663440"/>
            <a:ext cx="5397300" cy="4800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70" name="Google Shape;70;p40"/>
          <p:cNvSpPr txBox="1"/>
          <p:nvPr>
            <p:ph idx="12" type="sldNum"/>
          </p:nvPr>
        </p:nvSpPr>
        <p:spPr>
          <a:xfrm>
            <a:off x="8627364" y="0"/>
            <a:ext cx="514500" cy="514500"/>
          </a:xfrm>
          <a:prstGeom prst="rect">
            <a:avLst/>
          </a:prstGeom>
          <a:noFill/>
          <a:ln>
            <a:noFill/>
          </a:ln>
        </p:spPr>
        <p:txBody>
          <a:bodyPr anchorCtr="0" anchor="ctr" bIns="34275" lIns="68575" spcFirstLastPara="1" rIns="68575" wrap="square" tIns="34275">
            <a:norm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9" name="Shape 79"/>
        <p:cNvGrpSpPr/>
        <p:nvPr/>
      </p:nvGrpSpPr>
      <p:grpSpPr>
        <a:xfrm>
          <a:off x="0" y="0"/>
          <a:ext cx="0" cy="0"/>
          <a:chOff x="0" y="0"/>
          <a:chExt cx="0" cy="0"/>
        </a:xfrm>
      </p:grpSpPr>
      <p:sp>
        <p:nvSpPr>
          <p:cNvPr id="80" name="Google Shape;80;p28"/>
          <p:cNvSpPr txBox="1"/>
          <p:nvPr>
            <p:ph type="title"/>
          </p:nvPr>
        </p:nvSpPr>
        <p:spPr>
          <a:xfrm>
            <a:off x="315468" y="273844"/>
            <a:ext cx="79071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3900"/>
              <a:buFont typeface="Open Sans Light"/>
              <a:buNone/>
              <a:defRPr sz="39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1" name="Google Shape;81;p28"/>
          <p:cNvSpPr txBox="1"/>
          <p:nvPr>
            <p:ph idx="1" type="body"/>
          </p:nvPr>
        </p:nvSpPr>
        <p:spPr>
          <a:xfrm>
            <a:off x="315469" y="1369219"/>
            <a:ext cx="7907100" cy="315480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800"/>
              </a:spcBef>
              <a:spcAft>
                <a:spcPts val="0"/>
              </a:spcAft>
              <a:buSzPts val="1800"/>
              <a:buChar char="⬩"/>
              <a:defRPr sz="1800"/>
            </a:lvl1pPr>
            <a:lvl2pPr indent="-336550" lvl="1" marL="914400" algn="l">
              <a:lnSpc>
                <a:spcPct val="100000"/>
              </a:lnSpc>
              <a:spcBef>
                <a:spcPts val="400"/>
              </a:spcBef>
              <a:spcAft>
                <a:spcPts val="0"/>
              </a:spcAft>
              <a:buSzPts val="1700"/>
              <a:buChar char="⬩"/>
              <a:defRPr sz="1700"/>
            </a:lvl2pPr>
            <a:lvl3pPr indent="-317500" lvl="2" marL="1371600" algn="l">
              <a:lnSpc>
                <a:spcPct val="100000"/>
              </a:lnSpc>
              <a:spcBef>
                <a:spcPts val="400"/>
              </a:spcBef>
              <a:spcAft>
                <a:spcPts val="0"/>
              </a:spcAft>
              <a:buSzPts val="1400"/>
              <a:buChar char="⬩"/>
              <a:defRPr/>
            </a:lvl3pPr>
            <a:lvl4pPr indent="-317500" lvl="3" marL="1828800" algn="l">
              <a:lnSpc>
                <a:spcPct val="100000"/>
              </a:lnSpc>
              <a:spcBef>
                <a:spcPts val="400"/>
              </a:spcBef>
              <a:spcAft>
                <a:spcPts val="0"/>
              </a:spcAft>
              <a:buSzPts val="1400"/>
              <a:buChar char="⬩"/>
              <a:defRPr/>
            </a:lvl4pPr>
            <a:lvl5pPr indent="-317500" lvl="4" marL="2286000" algn="l">
              <a:lnSpc>
                <a:spcPct val="10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2" name="Google Shape;82;p28"/>
          <p:cNvSpPr txBox="1"/>
          <p:nvPr>
            <p:ph idx="10" type="dt"/>
          </p:nvPr>
        </p:nvSpPr>
        <p:spPr>
          <a:xfrm>
            <a:off x="315468" y="4663440"/>
            <a:ext cx="2057400" cy="4803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3" name="Google Shape;83;p28"/>
          <p:cNvSpPr txBox="1"/>
          <p:nvPr>
            <p:ph idx="11" type="ftr"/>
          </p:nvPr>
        </p:nvSpPr>
        <p:spPr>
          <a:xfrm>
            <a:off x="2825496" y="4663440"/>
            <a:ext cx="5397300" cy="4803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solidFill>
                  <a:schemeClr val="dk2"/>
                </a:solidFil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4" name="Google Shape;84;p28"/>
          <p:cNvSpPr txBox="1"/>
          <p:nvPr>
            <p:ph idx="12" type="sldNum"/>
          </p:nvPr>
        </p:nvSpPr>
        <p:spPr>
          <a:xfrm>
            <a:off x="8627364" y="0"/>
            <a:ext cx="514500" cy="5145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5" name="Shape 85"/>
        <p:cNvGrpSpPr/>
        <p:nvPr/>
      </p:nvGrpSpPr>
      <p:grpSpPr>
        <a:xfrm>
          <a:off x="0" y="0"/>
          <a:ext cx="0" cy="0"/>
          <a:chOff x="0" y="0"/>
          <a:chExt cx="0" cy="0"/>
        </a:xfrm>
      </p:grpSpPr>
      <p:sp>
        <p:nvSpPr>
          <p:cNvPr id="86" name="Google Shape;86;p41"/>
          <p:cNvSpPr txBox="1"/>
          <p:nvPr>
            <p:ph type="ctrTitle"/>
          </p:nvPr>
        </p:nvSpPr>
        <p:spPr>
          <a:xfrm>
            <a:off x="1143000" y="1097668"/>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2"/>
              </a:buClr>
              <a:buSzPts val="3900"/>
              <a:buFont typeface="Open Sans Light"/>
              <a:buNone/>
              <a:defRPr sz="39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7" name="Google Shape;87;p41"/>
          <p:cNvSpPr txBox="1"/>
          <p:nvPr>
            <p:ph idx="1" type="subTitle"/>
          </p:nvPr>
        </p:nvSpPr>
        <p:spPr>
          <a:xfrm>
            <a:off x="1143000" y="2957424"/>
            <a:ext cx="6858000" cy="1241700"/>
          </a:xfrm>
          <a:prstGeom prst="rect">
            <a:avLst/>
          </a:prstGeom>
          <a:noFill/>
          <a:ln>
            <a:noFill/>
          </a:ln>
        </p:spPr>
        <p:txBody>
          <a:bodyPr anchorCtr="0" anchor="t" bIns="34275" lIns="68575" spcFirstLastPara="1" rIns="68575" wrap="square" tIns="34275">
            <a:normAutofit/>
          </a:bodyPr>
          <a:lstStyle>
            <a:lvl1pPr lvl="0" algn="ctr">
              <a:lnSpc>
                <a:spcPct val="133333"/>
              </a:lnSpc>
              <a:spcBef>
                <a:spcPts val="800"/>
              </a:spcBef>
              <a:spcAft>
                <a:spcPts val="0"/>
              </a:spcAft>
              <a:buSzPts val="1800"/>
              <a:buNone/>
              <a:defRPr sz="1800"/>
            </a:lvl1pPr>
            <a:lvl2pPr lvl="1" algn="ctr">
              <a:lnSpc>
                <a:spcPct val="100000"/>
              </a:lnSpc>
              <a:spcBef>
                <a:spcPts val="400"/>
              </a:spcBef>
              <a:spcAft>
                <a:spcPts val="0"/>
              </a:spcAft>
              <a:buSzPts val="1500"/>
              <a:buNone/>
              <a:defRPr sz="1500"/>
            </a:lvl2pPr>
            <a:lvl3pPr lvl="2" algn="ctr">
              <a:lnSpc>
                <a:spcPct val="100000"/>
              </a:lnSpc>
              <a:spcBef>
                <a:spcPts val="400"/>
              </a:spcBef>
              <a:spcAft>
                <a:spcPts val="0"/>
              </a:spcAft>
              <a:buSzPts val="1400"/>
              <a:buNone/>
              <a:defRPr sz="1400"/>
            </a:lvl3pPr>
            <a:lvl4pPr lvl="3" algn="ctr">
              <a:lnSpc>
                <a:spcPct val="100000"/>
              </a:lnSpc>
              <a:spcBef>
                <a:spcPts val="400"/>
              </a:spcBef>
              <a:spcAft>
                <a:spcPts val="0"/>
              </a:spcAft>
              <a:buSzPts val="1200"/>
              <a:buNone/>
              <a:defRPr sz="1200"/>
            </a:lvl4pPr>
            <a:lvl5pPr lvl="4" algn="ctr">
              <a:lnSpc>
                <a:spcPct val="100000"/>
              </a:lnSpc>
              <a:spcBef>
                <a:spcPts val="400"/>
              </a:spcBef>
              <a:spcAft>
                <a:spcPts val="0"/>
              </a:spcAft>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88" name="Google Shape;88;p41"/>
          <p:cNvSpPr txBox="1"/>
          <p:nvPr>
            <p:ph idx="10" type="dt"/>
          </p:nvPr>
        </p:nvSpPr>
        <p:spPr>
          <a:xfrm>
            <a:off x="315468" y="4663440"/>
            <a:ext cx="2057400" cy="4803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89" name="Google Shape;89;p41"/>
          <p:cNvSpPr txBox="1"/>
          <p:nvPr>
            <p:ph idx="11" type="ftr"/>
          </p:nvPr>
        </p:nvSpPr>
        <p:spPr>
          <a:xfrm>
            <a:off x="2825496" y="4663440"/>
            <a:ext cx="5397300" cy="4803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0" name="Google Shape;90;p41"/>
          <p:cNvSpPr txBox="1"/>
          <p:nvPr>
            <p:ph idx="12" type="sldNum"/>
          </p:nvPr>
        </p:nvSpPr>
        <p:spPr>
          <a:xfrm>
            <a:off x="8627364" y="0"/>
            <a:ext cx="514500" cy="5145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91" name="Shape 91"/>
        <p:cNvGrpSpPr/>
        <p:nvPr/>
      </p:nvGrpSpPr>
      <p:grpSpPr>
        <a:xfrm>
          <a:off x="0" y="0"/>
          <a:ext cx="0" cy="0"/>
          <a:chOff x="0" y="0"/>
          <a:chExt cx="0" cy="0"/>
        </a:xfrm>
      </p:grpSpPr>
      <p:sp>
        <p:nvSpPr>
          <p:cNvPr id="92" name="Google Shape;92;p42"/>
          <p:cNvSpPr txBox="1"/>
          <p:nvPr>
            <p:ph type="title"/>
          </p:nvPr>
        </p:nvSpPr>
        <p:spPr>
          <a:xfrm>
            <a:off x="315468" y="811456"/>
            <a:ext cx="79071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2"/>
              </a:buClr>
              <a:buSzPts val="3300"/>
              <a:buFont typeface="Open Sans Light"/>
              <a:buNone/>
              <a:defRPr sz="33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3" name="Google Shape;93;p42"/>
          <p:cNvSpPr txBox="1"/>
          <p:nvPr>
            <p:ph idx="1" type="body"/>
          </p:nvPr>
        </p:nvSpPr>
        <p:spPr>
          <a:xfrm>
            <a:off x="315468" y="2971249"/>
            <a:ext cx="7907100" cy="1125300"/>
          </a:xfrm>
          <a:prstGeom prst="rect">
            <a:avLst/>
          </a:prstGeom>
          <a:noFill/>
          <a:ln>
            <a:noFill/>
          </a:ln>
        </p:spPr>
        <p:txBody>
          <a:bodyPr anchorCtr="0" anchor="t" bIns="34275" lIns="68575" spcFirstLastPara="1" rIns="68575" wrap="square" tIns="34275">
            <a:noAutofit/>
          </a:bodyPr>
          <a:lstStyle>
            <a:lvl1pPr indent="-228600" lvl="0" marL="457200" algn="l">
              <a:lnSpc>
                <a:spcPct val="100000"/>
              </a:lnSpc>
              <a:spcBef>
                <a:spcPts val="800"/>
              </a:spcBef>
              <a:spcAft>
                <a:spcPts val="0"/>
              </a:spcAft>
              <a:buSzPts val="1700"/>
              <a:buNone/>
              <a:defRPr sz="1700">
                <a:solidFill>
                  <a:srgbClr val="888888"/>
                </a:solidFill>
              </a:defRPr>
            </a:lvl1pPr>
            <a:lvl2pPr indent="-228600" lvl="1" marL="914400" algn="l">
              <a:lnSpc>
                <a:spcPct val="100000"/>
              </a:lnSpc>
              <a:spcBef>
                <a:spcPts val="400"/>
              </a:spcBef>
              <a:spcAft>
                <a:spcPts val="0"/>
              </a:spcAft>
              <a:buSzPts val="1500"/>
              <a:buNone/>
              <a:defRPr sz="1500">
                <a:solidFill>
                  <a:srgbClr val="888888"/>
                </a:solidFill>
              </a:defRPr>
            </a:lvl2pPr>
            <a:lvl3pPr indent="-228600" lvl="2" marL="1371600" algn="l">
              <a:lnSpc>
                <a:spcPct val="100000"/>
              </a:lnSpc>
              <a:spcBef>
                <a:spcPts val="400"/>
              </a:spcBef>
              <a:spcAft>
                <a:spcPts val="0"/>
              </a:spcAft>
              <a:buSzPts val="1400"/>
              <a:buNone/>
              <a:defRPr sz="1400">
                <a:solidFill>
                  <a:srgbClr val="888888"/>
                </a:solidFill>
              </a:defRPr>
            </a:lvl3pPr>
            <a:lvl4pPr indent="-228600" lvl="3" marL="1828800" algn="l">
              <a:lnSpc>
                <a:spcPct val="100000"/>
              </a:lnSpc>
              <a:spcBef>
                <a:spcPts val="400"/>
              </a:spcBef>
              <a:spcAft>
                <a:spcPts val="0"/>
              </a:spcAft>
              <a:buSzPts val="1200"/>
              <a:buNone/>
              <a:defRPr sz="1200">
                <a:solidFill>
                  <a:srgbClr val="888888"/>
                </a:solidFill>
              </a:defRPr>
            </a:lvl4pPr>
            <a:lvl5pPr indent="-228600" lvl="4" marL="2286000" algn="l">
              <a:lnSpc>
                <a:spcPct val="100000"/>
              </a:lnSpc>
              <a:spcBef>
                <a:spcPts val="400"/>
              </a:spcBef>
              <a:spcAft>
                <a:spcPts val="0"/>
              </a:spcAft>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94" name="Google Shape;94;p42"/>
          <p:cNvSpPr txBox="1"/>
          <p:nvPr>
            <p:ph idx="10" type="dt"/>
          </p:nvPr>
        </p:nvSpPr>
        <p:spPr>
          <a:xfrm>
            <a:off x="315468" y="4663440"/>
            <a:ext cx="2057400" cy="4803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5" name="Google Shape;95;p42"/>
          <p:cNvSpPr txBox="1"/>
          <p:nvPr>
            <p:ph idx="11" type="ftr"/>
          </p:nvPr>
        </p:nvSpPr>
        <p:spPr>
          <a:xfrm>
            <a:off x="2825496" y="4663440"/>
            <a:ext cx="5397300" cy="4803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6" name="Google Shape;96;p42"/>
          <p:cNvSpPr txBox="1"/>
          <p:nvPr>
            <p:ph idx="12" type="sldNum"/>
          </p:nvPr>
        </p:nvSpPr>
        <p:spPr>
          <a:xfrm>
            <a:off x="8627364" y="0"/>
            <a:ext cx="514500" cy="5145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97" name="Shape 97"/>
        <p:cNvGrpSpPr/>
        <p:nvPr/>
      </p:nvGrpSpPr>
      <p:grpSpPr>
        <a:xfrm>
          <a:off x="0" y="0"/>
          <a:ext cx="0" cy="0"/>
          <a:chOff x="0" y="0"/>
          <a:chExt cx="0" cy="0"/>
        </a:xfrm>
      </p:grpSpPr>
      <p:sp>
        <p:nvSpPr>
          <p:cNvPr id="98" name="Google Shape;98;p43"/>
          <p:cNvSpPr txBox="1"/>
          <p:nvPr>
            <p:ph type="title"/>
          </p:nvPr>
        </p:nvSpPr>
        <p:spPr>
          <a:xfrm>
            <a:off x="315468" y="273844"/>
            <a:ext cx="79071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3900"/>
              <a:buFont typeface="Open Sans Light"/>
              <a:buNone/>
              <a:defRPr sz="39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99" name="Google Shape;99;p43"/>
          <p:cNvSpPr txBox="1"/>
          <p:nvPr>
            <p:ph idx="1" type="body"/>
          </p:nvPr>
        </p:nvSpPr>
        <p:spPr>
          <a:xfrm>
            <a:off x="315468" y="1369219"/>
            <a:ext cx="4199400" cy="31548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Font typeface="Noto Sans Symbols"/>
              <a:buChar char="⬩"/>
              <a:defRPr/>
            </a:lvl1pPr>
            <a:lvl2pPr indent="-304800" lvl="1" marL="914400" algn="l">
              <a:lnSpc>
                <a:spcPct val="100000"/>
              </a:lnSpc>
              <a:spcBef>
                <a:spcPts val="400"/>
              </a:spcBef>
              <a:spcAft>
                <a:spcPts val="0"/>
              </a:spcAft>
              <a:buSzPts val="1200"/>
              <a:buFont typeface="Noto Sans Symbols"/>
              <a:buChar char="⬩"/>
              <a:defRPr/>
            </a:lvl2pPr>
            <a:lvl3pPr indent="-298450" lvl="2" marL="1371600" algn="l">
              <a:lnSpc>
                <a:spcPct val="100000"/>
              </a:lnSpc>
              <a:spcBef>
                <a:spcPts val="400"/>
              </a:spcBef>
              <a:spcAft>
                <a:spcPts val="0"/>
              </a:spcAft>
              <a:buSzPts val="1100"/>
              <a:buFont typeface="Noto Sans Symbols"/>
              <a:buChar char="⬩"/>
              <a:defRPr/>
            </a:lvl3pPr>
            <a:lvl4pPr indent="-285750" lvl="3" marL="1828800" algn="l">
              <a:lnSpc>
                <a:spcPct val="100000"/>
              </a:lnSpc>
              <a:spcBef>
                <a:spcPts val="400"/>
              </a:spcBef>
              <a:spcAft>
                <a:spcPts val="0"/>
              </a:spcAft>
              <a:buSzPts val="900"/>
              <a:buFont typeface="Noto Sans Symbols"/>
              <a:buChar char="⬩"/>
              <a:defRPr/>
            </a:lvl4pPr>
            <a:lvl5pPr indent="-279400" lvl="4" marL="2286000" algn="l">
              <a:lnSpc>
                <a:spcPct val="100000"/>
              </a:lnSpc>
              <a:spcBef>
                <a:spcPts val="400"/>
              </a:spcBef>
              <a:spcAft>
                <a:spcPts val="0"/>
              </a:spcAft>
              <a:buSzPts val="800"/>
              <a:buFont typeface="Noto Sans Symbols"/>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0" name="Google Shape;100;p43"/>
          <p:cNvSpPr txBox="1"/>
          <p:nvPr>
            <p:ph idx="2" type="body"/>
          </p:nvPr>
        </p:nvSpPr>
        <p:spPr>
          <a:xfrm>
            <a:off x="4629150" y="1369219"/>
            <a:ext cx="3593700" cy="31548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Font typeface="Noto Sans Symbols"/>
              <a:buChar char="⬩"/>
              <a:defRPr/>
            </a:lvl1pPr>
            <a:lvl2pPr indent="-304800" lvl="1" marL="914400" algn="l">
              <a:lnSpc>
                <a:spcPct val="100000"/>
              </a:lnSpc>
              <a:spcBef>
                <a:spcPts val="400"/>
              </a:spcBef>
              <a:spcAft>
                <a:spcPts val="0"/>
              </a:spcAft>
              <a:buSzPts val="1200"/>
              <a:buFont typeface="Noto Sans Symbols"/>
              <a:buChar char="⬩"/>
              <a:defRPr/>
            </a:lvl2pPr>
            <a:lvl3pPr indent="-298450" lvl="2" marL="1371600" algn="l">
              <a:lnSpc>
                <a:spcPct val="100000"/>
              </a:lnSpc>
              <a:spcBef>
                <a:spcPts val="400"/>
              </a:spcBef>
              <a:spcAft>
                <a:spcPts val="0"/>
              </a:spcAft>
              <a:buSzPts val="1100"/>
              <a:buFont typeface="Noto Sans Symbols"/>
              <a:buChar char="⬩"/>
              <a:defRPr/>
            </a:lvl3pPr>
            <a:lvl4pPr indent="-285750" lvl="3" marL="1828800" algn="l">
              <a:lnSpc>
                <a:spcPct val="100000"/>
              </a:lnSpc>
              <a:spcBef>
                <a:spcPts val="400"/>
              </a:spcBef>
              <a:spcAft>
                <a:spcPts val="0"/>
              </a:spcAft>
              <a:buSzPts val="900"/>
              <a:buFont typeface="Noto Sans Symbols"/>
              <a:buChar char="⬩"/>
              <a:defRPr/>
            </a:lvl4pPr>
            <a:lvl5pPr indent="-279400" lvl="4" marL="2286000" algn="l">
              <a:lnSpc>
                <a:spcPct val="100000"/>
              </a:lnSpc>
              <a:spcBef>
                <a:spcPts val="400"/>
              </a:spcBef>
              <a:spcAft>
                <a:spcPts val="0"/>
              </a:spcAft>
              <a:buSzPts val="800"/>
              <a:buFont typeface="Noto Sans Symbols"/>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1" name="Google Shape;101;p43"/>
          <p:cNvSpPr txBox="1"/>
          <p:nvPr>
            <p:ph idx="10" type="dt"/>
          </p:nvPr>
        </p:nvSpPr>
        <p:spPr>
          <a:xfrm>
            <a:off x="315468" y="4663440"/>
            <a:ext cx="2057400" cy="4803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2" name="Google Shape;102;p43"/>
          <p:cNvSpPr txBox="1"/>
          <p:nvPr>
            <p:ph idx="11" type="ftr"/>
          </p:nvPr>
        </p:nvSpPr>
        <p:spPr>
          <a:xfrm>
            <a:off x="2825496" y="4663440"/>
            <a:ext cx="5397300" cy="4803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3" name="Google Shape;103;p43"/>
          <p:cNvSpPr txBox="1"/>
          <p:nvPr>
            <p:ph idx="12" type="sldNum"/>
          </p:nvPr>
        </p:nvSpPr>
        <p:spPr>
          <a:xfrm>
            <a:off x="8627364" y="0"/>
            <a:ext cx="514500" cy="5145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04" name="Shape 104"/>
        <p:cNvGrpSpPr/>
        <p:nvPr/>
      </p:nvGrpSpPr>
      <p:grpSpPr>
        <a:xfrm>
          <a:off x="0" y="0"/>
          <a:ext cx="0" cy="0"/>
          <a:chOff x="0" y="0"/>
          <a:chExt cx="0" cy="0"/>
        </a:xfrm>
      </p:grpSpPr>
      <p:sp>
        <p:nvSpPr>
          <p:cNvPr id="105" name="Google Shape;105;p44"/>
          <p:cNvSpPr txBox="1"/>
          <p:nvPr>
            <p:ph type="title"/>
          </p:nvPr>
        </p:nvSpPr>
        <p:spPr>
          <a:xfrm>
            <a:off x="315468" y="273844"/>
            <a:ext cx="79071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3900"/>
              <a:buFont typeface="Open Sans Light"/>
              <a:buNone/>
              <a:defRPr sz="39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06" name="Google Shape;106;p44"/>
          <p:cNvSpPr txBox="1"/>
          <p:nvPr>
            <p:ph idx="1" type="body"/>
          </p:nvPr>
        </p:nvSpPr>
        <p:spPr>
          <a:xfrm>
            <a:off x="315468" y="1260872"/>
            <a:ext cx="41622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800"/>
              </a:spcBef>
              <a:spcAft>
                <a:spcPts val="0"/>
              </a:spcAft>
              <a:buSzPts val="2400"/>
              <a:buNone/>
              <a:defRPr b="0" sz="2400"/>
            </a:lvl1pPr>
            <a:lvl2pPr indent="-228600" lvl="1" marL="914400" algn="l">
              <a:lnSpc>
                <a:spcPct val="100000"/>
              </a:lnSpc>
              <a:spcBef>
                <a:spcPts val="400"/>
              </a:spcBef>
              <a:spcAft>
                <a:spcPts val="0"/>
              </a:spcAft>
              <a:buSzPts val="1500"/>
              <a:buNone/>
              <a:defRPr b="1" sz="1500"/>
            </a:lvl2pPr>
            <a:lvl3pPr indent="-228600" lvl="2" marL="1371600" algn="l">
              <a:lnSpc>
                <a:spcPct val="100000"/>
              </a:lnSpc>
              <a:spcBef>
                <a:spcPts val="400"/>
              </a:spcBef>
              <a:spcAft>
                <a:spcPts val="0"/>
              </a:spcAft>
              <a:buSzPts val="1400"/>
              <a:buNone/>
              <a:defRPr b="1" sz="1400"/>
            </a:lvl3pPr>
            <a:lvl4pPr indent="-228600" lvl="3" marL="1828800" algn="l">
              <a:lnSpc>
                <a:spcPct val="100000"/>
              </a:lnSpc>
              <a:spcBef>
                <a:spcPts val="400"/>
              </a:spcBef>
              <a:spcAft>
                <a:spcPts val="0"/>
              </a:spcAft>
              <a:buSzPts val="1200"/>
              <a:buNone/>
              <a:defRPr b="1" sz="1200"/>
            </a:lvl4pPr>
            <a:lvl5pPr indent="-228600" lvl="4" marL="2286000" algn="l">
              <a:lnSpc>
                <a:spcPct val="10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7" name="Google Shape;107;p44"/>
          <p:cNvSpPr txBox="1"/>
          <p:nvPr>
            <p:ph idx="2" type="body"/>
          </p:nvPr>
        </p:nvSpPr>
        <p:spPr>
          <a:xfrm>
            <a:off x="315468" y="1878806"/>
            <a:ext cx="4162200" cy="264510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800"/>
              </a:spcBef>
              <a:spcAft>
                <a:spcPts val="0"/>
              </a:spcAft>
              <a:buSzPts val="1800"/>
              <a:buChar char="⬩"/>
              <a:defRPr sz="1800"/>
            </a:lvl1pPr>
            <a:lvl2pPr indent="-336550" lvl="1" marL="914400" algn="l">
              <a:lnSpc>
                <a:spcPct val="100000"/>
              </a:lnSpc>
              <a:spcBef>
                <a:spcPts val="400"/>
              </a:spcBef>
              <a:spcAft>
                <a:spcPts val="0"/>
              </a:spcAft>
              <a:buSzPts val="1700"/>
              <a:buChar char="⬩"/>
              <a:defRPr sz="1700"/>
            </a:lvl2pPr>
            <a:lvl3pPr indent="-317500" lvl="2" marL="1371600" algn="l">
              <a:lnSpc>
                <a:spcPct val="100000"/>
              </a:lnSpc>
              <a:spcBef>
                <a:spcPts val="400"/>
              </a:spcBef>
              <a:spcAft>
                <a:spcPts val="0"/>
              </a:spcAft>
              <a:buSzPts val="1400"/>
              <a:buChar char="⬩"/>
              <a:defRPr/>
            </a:lvl3pPr>
            <a:lvl4pPr indent="-317500" lvl="3" marL="1828800" algn="l">
              <a:lnSpc>
                <a:spcPct val="100000"/>
              </a:lnSpc>
              <a:spcBef>
                <a:spcPts val="400"/>
              </a:spcBef>
              <a:spcAft>
                <a:spcPts val="0"/>
              </a:spcAft>
              <a:buSzPts val="1400"/>
              <a:buChar char="⬩"/>
              <a:defRPr/>
            </a:lvl4pPr>
            <a:lvl5pPr indent="-317500" lvl="4" marL="2286000" algn="l">
              <a:lnSpc>
                <a:spcPct val="10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08" name="Google Shape;108;p44"/>
          <p:cNvSpPr txBox="1"/>
          <p:nvPr>
            <p:ph idx="3" type="body"/>
          </p:nvPr>
        </p:nvSpPr>
        <p:spPr>
          <a:xfrm>
            <a:off x="4477741" y="1260872"/>
            <a:ext cx="37449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100000"/>
              </a:lnSpc>
              <a:spcBef>
                <a:spcPts val="800"/>
              </a:spcBef>
              <a:spcAft>
                <a:spcPts val="0"/>
              </a:spcAft>
              <a:buSzPts val="2400"/>
              <a:buNone/>
              <a:defRPr b="0" sz="2400"/>
            </a:lvl1pPr>
            <a:lvl2pPr indent="-228600" lvl="1" marL="914400" algn="l">
              <a:lnSpc>
                <a:spcPct val="100000"/>
              </a:lnSpc>
              <a:spcBef>
                <a:spcPts val="400"/>
              </a:spcBef>
              <a:spcAft>
                <a:spcPts val="0"/>
              </a:spcAft>
              <a:buSzPts val="1500"/>
              <a:buNone/>
              <a:defRPr b="1" sz="1500"/>
            </a:lvl2pPr>
            <a:lvl3pPr indent="-228600" lvl="2" marL="1371600" algn="l">
              <a:lnSpc>
                <a:spcPct val="100000"/>
              </a:lnSpc>
              <a:spcBef>
                <a:spcPts val="400"/>
              </a:spcBef>
              <a:spcAft>
                <a:spcPts val="0"/>
              </a:spcAft>
              <a:buSzPts val="1400"/>
              <a:buNone/>
              <a:defRPr b="1" sz="1400"/>
            </a:lvl3pPr>
            <a:lvl4pPr indent="-228600" lvl="3" marL="1828800" algn="l">
              <a:lnSpc>
                <a:spcPct val="100000"/>
              </a:lnSpc>
              <a:spcBef>
                <a:spcPts val="400"/>
              </a:spcBef>
              <a:spcAft>
                <a:spcPts val="0"/>
              </a:spcAft>
              <a:buSzPts val="1200"/>
              <a:buNone/>
              <a:defRPr b="1" sz="1200"/>
            </a:lvl4pPr>
            <a:lvl5pPr indent="-228600" lvl="4" marL="2286000" algn="l">
              <a:lnSpc>
                <a:spcPct val="100000"/>
              </a:lnSpc>
              <a:spcBef>
                <a:spcPts val="400"/>
              </a:spcBef>
              <a:spcAft>
                <a:spcPts val="0"/>
              </a:spcAft>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109" name="Google Shape;109;p44"/>
          <p:cNvSpPr txBox="1"/>
          <p:nvPr>
            <p:ph idx="4" type="body"/>
          </p:nvPr>
        </p:nvSpPr>
        <p:spPr>
          <a:xfrm>
            <a:off x="4477741" y="1878806"/>
            <a:ext cx="3744900" cy="264510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800"/>
              </a:spcBef>
              <a:spcAft>
                <a:spcPts val="0"/>
              </a:spcAft>
              <a:buSzPts val="1800"/>
              <a:buChar char="⬩"/>
              <a:defRPr sz="1800"/>
            </a:lvl1pPr>
            <a:lvl2pPr indent="-336550" lvl="1" marL="914400" algn="l">
              <a:lnSpc>
                <a:spcPct val="100000"/>
              </a:lnSpc>
              <a:spcBef>
                <a:spcPts val="400"/>
              </a:spcBef>
              <a:spcAft>
                <a:spcPts val="0"/>
              </a:spcAft>
              <a:buSzPts val="1700"/>
              <a:buChar char="⬩"/>
              <a:defRPr sz="1700"/>
            </a:lvl2pPr>
            <a:lvl3pPr indent="-317500" lvl="2" marL="1371600" algn="l">
              <a:lnSpc>
                <a:spcPct val="100000"/>
              </a:lnSpc>
              <a:spcBef>
                <a:spcPts val="400"/>
              </a:spcBef>
              <a:spcAft>
                <a:spcPts val="0"/>
              </a:spcAft>
              <a:buSzPts val="1400"/>
              <a:buChar char="⬩"/>
              <a:defRPr/>
            </a:lvl3pPr>
            <a:lvl4pPr indent="-317500" lvl="3" marL="1828800" algn="l">
              <a:lnSpc>
                <a:spcPct val="100000"/>
              </a:lnSpc>
              <a:spcBef>
                <a:spcPts val="400"/>
              </a:spcBef>
              <a:spcAft>
                <a:spcPts val="0"/>
              </a:spcAft>
              <a:buSzPts val="1400"/>
              <a:buChar char="⬩"/>
              <a:defRPr/>
            </a:lvl4pPr>
            <a:lvl5pPr indent="-317500" lvl="4" marL="2286000" algn="l">
              <a:lnSpc>
                <a:spcPct val="10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0" name="Google Shape;110;p44"/>
          <p:cNvSpPr txBox="1"/>
          <p:nvPr>
            <p:ph idx="10" type="dt"/>
          </p:nvPr>
        </p:nvSpPr>
        <p:spPr>
          <a:xfrm>
            <a:off x="315468" y="4663440"/>
            <a:ext cx="2057400" cy="4803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1" name="Google Shape;111;p44"/>
          <p:cNvSpPr txBox="1"/>
          <p:nvPr>
            <p:ph idx="11" type="ftr"/>
          </p:nvPr>
        </p:nvSpPr>
        <p:spPr>
          <a:xfrm>
            <a:off x="2825496" y="4663440"/>
            <a:ext cx="5397300" cy="4803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2" name="Google Shape;112;p44"/>
          <p:cNvSpPr txBox="1"/>
          <p:nvPr>
            <p:ph idx="12" type="sldNum"/>
          </p:nvPr>
        </p:nvSpPr>
        <p:spPr>
          <a:xfrm>
            <a:off x="8627364" y="0"/>
            <a:ext cx="514500" cy="5145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3" name="Shape 113"/>
        <p:cNvGrpSpPr/>
        <p:nvPr/>
      </p:nvGrpSpPr>
      <p:grpSpPr>
        <a:xfrm>
          <a:off x="0" y="0"/>
          <a:ext cx="0" cy="0"/>
          <a:chOff x="0" y="0"/>
          <a:chExt cx="0" cy="0"/>
        </a:xfrm>
      </p:grpSpPr>
      <p:sp>
        <p:nvSpPr>
          <p:cNvPr id="114" name="Google Shape;114;p45"/>
          <p:cNvSpPr txBox="1"/>
          <p:nvPr>
            <p:ph type="title"/>
          </p:nvPr>
        </p:nvSpPr>
        <p:spPr>
          <a:xfrm>
            <a:off x="315468" y="703730"/>
            <a:ext cx="79071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3900"/>
              <a:buFont typeface="Open Sans Light"/>
              <a:buNone/>
              <a:defRPr sz="39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5" name="Google Shape;115;p45"/>
          <p:cNvSpPr txBox="1"/>
          <p:nvPr>
            <p:ph idx="10" type="dt"/>
          </p:nvPr>
        </p:nvSpPr>
        <p:spPr>
          <a:xfrm>
            <a:off x="315468" y="4663440"/>
            <a:ext cx="2057400" cy="4803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6" name="Google Shape;116;p45"/>
          <p:cNvSpPr txBox="1"/>
          <p:nvPr>
            <p:ph idx="11" type="ftr"/>
          </p:nvPr>
        </p:nvSpPr>
        <p:spPr>
          <a:xfrm>
            <a:off x="2825496" y="4663440"/>
            <a:ext cx="5397300" cy="4803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17" name="Google Shape;117;p45"/>
          <p:cNvSpPr txBox="1"/>
          <p:nvPr>
            <p:ph idx="12" type="sldNum"/>
          </p:nvPr>
        </p:nvSpPr>
        <p:spPr>
          <a:xfrm>
            <a:off x="8627364" y="0"/>
            <a:ext cx="514500" cy="5145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6" name="Shape 16"/>
        <p:cNvGrpSpPr/>
        <p:nvPr/>
      </p:nvGrpSpPr>
      <p:grpSpPr>
        <a:xfrm>
          <a:off x="0" y="0"/>
          <a:ext cx="0" cy="0"/>
          <a:chOff x="0" y="0"/>
          <a:chExt cx="0" cy="0"/>
        </a:xfrm>
      </p:grpSpPr>
      <p:sp>
        <p:nvSpPr>
          <p:cNvPr id="17" name="Google Shape;17;p29"/>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8" name="Google Shape;18;p29"/>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9" name="Google Shape;19;p29"/>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0" name="Google Shape;20;p29"/>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21" name="Google Shape;21;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8" name="Shape 118"/>
        <p:cNvGrpSpPr/>
        <p:nvPr/>
      </p:nvGrpSpPr>
      <p:grpSpPr>
        <a:xfrm>
          <a:off x="0" y="0"/>
          <a:ext cx="0" cy="0"/>
          <a:chOff x="0" y="0"/>
          <a:chExt cx="0" cy="0"/>
        </a:xfrm>
      </p:grpSpPr>
      <p:sp>
        <p:nvSpPr>
          <p:cNvPr id="119" name="Google Shape;119;p46"/>
          <p:cNvSpPr txBox="1"/>
          <p:nvPr>
            <p:ph idx="10" type="dt"/>
          </p:nvPr>
        </p:nvSpPr>
        <p:spPr>
          <a:xfrm>
            <a:off x="315468" y="4663440"/>
            <a:ext cx="2057400" cy="4803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0" name="Google Shape;120;p46"/>
          <p:cNvSpPr txBox="1"/>
          <p:nvPr>
            <p:ph idx="11" type="ftr"/>
          </p:nvPr>
        </p:nvSpPr>
        <p:spPr>
          <a:xfrm>
            <a:off x="2825496" y="4663440"/>
            <a:ext cx="5397300" cy="4803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1" name="Google Shape;121;p46"/>
          <p:cNvSpPr txBox="1"/>
          <p:nvPr>
            <p:ph idx="12" type="sldNum"/>
          </p:nvPr>
        </p:nvSpPr>
        <p:spPr>
          <a:xfrm>
            <a:off x="8627364" y="0"/>
            <a:ext cx="514500" cy="5145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22" name="Shape 122"/>
        <p:cNvGrpSpPr/>
        <p:nvPr/>
      </p:nvGrpSpPr>
      <p:grpSpPr>
        <a:xfrm>
          <a:off x="0" y="0"/>
          <a:ext cx="0" cy="0"/>
          <a:chOff x="0" y="0"/>
          <a:chExt cx="0" cy="0"/>
        </a:xfrm>
      </p:grpSpPr>
      <p:sp>
        <p:nvSpPr>
          <p:cNvPr id="123" name="Google Shape;123;p47"/>
          <p:cNvSpPr txBox="1"/>
          <p:nvPr>
            <p:ph type="title"/>
          </p:nvPr>
        </p:nvSpPr>
        <p:spPr>
          <a:xfrm>
            <a:off x="315468" y="342900"/>
            <a:ext cx="7907100" cy="1200300"/>
          </a:xfrm>
          <a:prstGeom prst="rect">
            <a:avLst/>
          </a:prstGeom>
          <a:noFill/>
          <a:ln>
            <a:noFill/>
          </a:ln>
        </p:spPr>
        <p:txBody>
          <a:bodyPr anchorCtr="0" anchor="b" bIns="34275" lIns="68575" spcFirstLastPara="1" rIns="68575" wrap="square" tIns="34275">
            <a:noAutofit/>
          </a:bodyPr>
          <a:lstStyle>
            <a:lvl1pPr lvl="0" algn="l">
              <a:lnSpc>
                <a:spcPct val="90000"/>
              </a:lnSpc>
              <a:spcBef>
                <a:spcPts val="0"/>
              </a:spcBef>
              <a:spcAft>
                <a:spcPts val="0"/>
              </a:spcAft>
              <a:buClr>
                <a:schemeClr val="dk2"/>
              </a:buClr>
              <a:buSzPts val="3900"/>
              <a:buFont typeface="Arial"/>
              <a:buNone/>
              <a:defRPr sz="3900">
                <a:latin typeface="Arial"/>
                <a:ea typeface="Arial"/>
                <a:cs typeface="Arial"/>
                <a:sym typeface="Arial"/>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4" name="Google Shape;124;p47"/>
          <p:cNvSpPr txBox="1"/>
          <p:nvPr>
            <p:ph idx="1" type="body"/>
          </p:nvPr>
        </p:nvSpPr>
        <p:spPr>
          <a:xfrm>
            <a:off x="3887391" y="1649505"/>
            <a:ext cx="4335300" cy="274620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800"/>
              </a:spcBef>
              <a:spcAft>
                <a:spcPts val="0"/>
              </a:spcAft>
              <a:buSzPts val="1800"/>
              <a:buChar char="⬩"/>
              <a:defRPr sz="1800"/>
            </a:lvl1pPr>
            <a:lvl2pPr indent="-336550" lvl="1" marL="914400" algn="l">
              <a:lnSpc>
                <a:spcPct val="100000"/>
              </a:lnSpc>
              <a:spcBef>
                <a:spcPts val="400"/>
              </a:spcBef>
              <a:spcAft>
                <a:spcPts val="0"/>
              </a:spcAft>
              <a:buSzPts val="1700"/>
              <a:buChar char="⬩"/>
              <a:defRPr sz="1700"/>
            </a:lvl2pPr>
            <a:lvl3pPr indent="-323850" lvl="2" marL="1371600" algn="l">
              <a:lnSpc>
                <a:spcPct val="100000"/>
              </a:lnSpc>
              <a:spcBef>
                <a:spcPts val="400"/>
              </a:spcBef>
              <a:spcAft>
                <a:spcPts val="0"/>
              </a:spcAft>
              <a:buSzPts val="1500"/>
              <a:buChar char="⬩"/>
              <a:defRPr sz="1500"/>
            </a:lvl3pPr>
            <a:lvl4pPr indent="-317500" lvl="3" marL="1828800" algn="l">
              <a:lnSpc>
                <a:spcPct val="100000"/>
              </a:lnSpc>
              <a:spcBef>
                <a:spcPts val="400"/>
              </a:spcBef>
              <a:spcAft>
                <a:spcPts val="0"/>
              </a:spcAft>
              <a:buSzPts val="1400"/>
              <a:buChar char="⬩"/>
              <a:defRPr sz="1400"/>
            </a:lvl4pPr>
            <a:lvl5pPr indent="-304800" lvl="4" marL="2286000" algn="l">
              <a:lnSpc>
                <a:spcPct val="100000"/>
              </a:lnSpc>
              <a:spcBef>
                <a:spcPts val="400"/>
              </a:spcBef>
              <a:spcAft>
                <a:spcPts val="0"/>
              </a:spcAft>
              <a:buSzPts val="1200"/>
              <a:buChar char="⬩"/>
              <a:defRPr sz="12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25" name="Google Shape;125;p47"/>
          <p:cNvSpPr txBox="1"/>
          <p:nvPr>
            <p:ph idx="2" type="body"/>
          </p:nvPr>
        </p:nvSpPr>
        <p:spPr>
          <a:xfrm>
            <a:off x="315468" y="1649505"/>
            <a:ext cx="3366900" cy="27522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700"/>
              <a:buNone/>
              <a:defRPr sz="1700"/>
            </a:lvl1pPr>
            <a:lvl2pPr indent="-228600" lvl="1" marL="914400" algn="l">
              <a:lnSpc>
                <a:spcPct val="100000"/>
              </a:lnSpc>
              <a:spcBef>
                <a:spcPts val="400"/>
              </a:spcBef>
              <a:spcAft>
                <a:spcPts val="0"/>
              </a:spcAft>
              <a:buSzPts val="1100"/>
              <a:buNone/>
              <a:defRPr sz="1100"/>
            </a:lvl2pPr>
            <a:lvl3pPr indent="-228600" lvl="2" marL="1371600" algn="l">
              <a:lnSpc>
                <a:spcPct val="100000"/>
              </a:lnSpc>
              <a:spcBef>
                <a:spcPts val="400"/>
              </a:spcBef>
              <a:spcAft>
                <a:spcPts val="0"/>
              </a:spcAft>
              <a:buSzPts val="900"/>
              <a:buNone/>
              <a:defRPr sz="900"/>
            </a:lvl3pPr>
            <a:lvl4pPr indent="-228600" lvl="3" marL="1828800" algn="l">
              <a:lnSpc>
                <a:spcPct val="100000"/>
              </a:lnSpc>
              <a:spcBef>
                <a:spcPts val="400"/>
              </a:spcBef>
              <a:spcAft>
                <a:spcPts val="0"/>
              </a:spcAft>
              <a:buSzPts val="800"/>
              <a:buNone/>
              <a:defRPr sz="800"/>
            </a:lvl4pPr>
            <a:lvl5pPr indent="-228600" lvl="4" marL="2286000" algn="l">
              <a:lnSpc>
                <a:spcPct val="10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26" name="Google Shape;126;p47"/>
          <p:cNvSpPr txBox="1"/>
          <p:nvPr>
            <p:ph idx="10" type="dt"/>
          </p:nvPr>
        </p:nvSpPr>
        <p:spPr>
          <a:xfrm>
            <a:off x="315468" y="4663440"/>
            <a:ext cx="2057400" cy="4803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7" name="Google Shape;127;p47"/>
          <p:cNvSpPr txBox="1"/>
          <p:nvPr>
            <p:ph idx="11" type="ftr"/>
          </p:nvPr>
        </p:nvSpPr>
        <p:spPr>
          <a:xfrm>
            <a:off x="2825496" y="4663440"/>
            <a:ext cx="5397300" cy="4803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28" name="Google Shape;128;p47"/>
          <p:cNvSpPr txBox="1"/>
          <p:nvPr>
            <p:ph idx="12" type="sldNum"/>
          </p:nvPr>
        </p:nvSpPr>
        <p:spPr>
          <a:xfrm>
            <a:off x="8627364" y="0"/>
            <a:ext cx="514500" cy="5145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29" name="Shape 129"/>
        <p:cNvGrpSpPr/>
        <p:nvPr/>
      </p:nvGrpSpPr>
      <p:grpSpPr>
        <a:xfrm>
          <a:off x="0" y="0"/>
          <a:ext cx="0" cy="0"/>
          <a:chOff x="0" y="0"/>
          <a:chExt cx="0" cy="0"/>
        </a:xfrm>
      </p:grpSpPr>
      <p:sp>
        <p:nvSpPr>
          <p:cNvPr id="130" name="Google Shape;130;p48"/>
          <p:cNvSpPr txBox="1"/>
          <p:nvPr>
            <p:ph type="title"/>
          </p:nvPr>
        </p:nvSpPr>
        <p:spPr>
          <a:xfrm>
            <a:off x="315468" y="342900"/>
            <a:ext cx="33669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2"/>
              </a:buClr>
              <a:buSzPts val="3300"/>
              <a:buFont typeface="Open Sans Light"/>
              <a:buNone/>
              <a:defRPr sz="33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1" name="Google Shape;131;p48"/>
          <p:cNvSpPr/>
          <p:nvPr>
            <p:ph idx="2" type="pic"/>
          </p:nvPr>
        </p:nvSpPr>
        <p:spPr>
          <a:xfrm>
            <a:off x="3887391" y="740569"/>
            <a:ext cx="4629300" cy="3655200"/>
          </a:xfrm>
          <a:prstGeom prst="rect">
            <a:avLst/>
          </a:prstGeom>
          <a:noFill/>
          <a:ln>
            <a:noFill/>
          </a:ln>
        </p:spPr>
      </p:sp>
      <p:sp>
        <p:nvSpPr>
          <p:cNvPr id="132" name="Google Shape;132;p48"/>
          <p:cNvSpPr txBox="1"/>
          <p:nvPr>
            <p:ph idx="1" type="body"/>
          </p:nvPr>
        </p:nvSpPr>
        <p:spPr>
          <a:xfrm>
            <a:off x="315468" y="1649505"/>
            <a:ext cx="3366900" cy="2752200"/>
          </a:xfrm>
          <a:prstGeom prst="rect">
            <a:avLst/>
          </a:prstGeom>
          <a:noFill/>
          <a:ln>
            <a:noFill/>
          </a:ln>
        </p:spPr>
        <p:txBody>
          <a:bodyPr anchorCtr="0" anchor="t" bIns="34275" lIns="68575" spcFirstLastPara="1" rIns="68575" wrap="square" tIns="34275">
            <a:normAutofit/>
          </a:bodyPr>
          <a:lstStyle>
            <a:lvl1pPr indent="-228600" lvl="0" marL="457200" algn="l">
              <a:lnSpc>
                <a:spcPct val="100000"/>
              </a:lnSpc>
              <a:spcBef>
                <a:spcPts val="800"/>
              </a:spcBef>
              <a:spcAft>
                <a:spcPts val="0"/>
              </a:spcAft>
              <a:buSzPts val="1700"/>
              <a:buNone/>
              <a:defRPr sz="1700"/>
            </a:lvl1pPr>
            <a:lvl2pPr indent="-228600" lvl="1" marL="914400" algn="l">
              <a:lnSpc>
                <a:spcPct val="100000"/>
              </a:lnSpc>
              <a:spcBef>
                <a:spcPts val="400"/>
              </a:spcBef>
              <a:spcAft>
                <a:spcPts val="0"/>
              </a:spcAft>
              <a:buSzPts val="1100"/>
              <a:buNone/>
              <a:defRPr sz="1100"/>
            </a:lvl2pPr>
            <a:lvl3pPr indent="-228600" lvl="2" marL="1371600" algn="l">
              <a:lnSpc>
                <a:spcPct val="100000"/>
              </a:lnSpc>
              <a:spcBef>
                <a:spcPts val="400"/>
              </a:spcBef>
              <a:spcAft>
                <a:spcPts val="0"/>
              </a:spcAft>
              <a:buSzPts val="900"/>
              <a:buNone/>
              <a:defRPr sz="900"/>
            </a:lvl3pPr>
            <a:lvl4pPr indent="-228600" lvl="3" marL="1828800" algn="l">
              <a:lnSpc>
                <a:spcPct val="100000"/>
              </a:lnSpc>
              <a:spcBef>
                <a:spcPts val="400"/>
              </a:spcBef>
              <a:spcAft>
                <a:spcPts val="0"/>
              </a:spcAft>
              <a:buSzPts val="800"/>
              <a:buNone/>
              <a:defRPr sz="800"/>
            </a:lvl4pPr>
            <a:lvl5pPr indent="-228600" lvl="4" marL="2286000" algn="l">
              <a:lnSpc>
                <a:spcPct val="100000"/>
              </a:lnSpc>
              <a:spcBef>
                <a:spcPts val="400"/>
              </a:spcBef>
              <a:spcAft>
                <a:spcPts val="0"/>
              </a:spcAft>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33" name="Google Shape;133;p48"/>
          <p:cNvSpPr txBox="1"/>
          <p:nvPr>
            <p:ph idx="10" type="dt"/>
          </p:nvPr>
        </p:nvSpPr>
        <p:spPr>
          <a:xfrm>
            <a:off x="315468" y="4663440"/>
            <a:ext cx="2057400" cy="4803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4" name="Google Shape;134;p48"/>
          <p:cNvSpPr txBox="1"/>
          <p:nvPr>
            <p:ph idx="11" type="ftr"/>
          </p:nvPr>
        </p:nvSpPr>
        <p:spPr>
          <a:xfrm>
            <a:off x="2825496" y="4663440"/>
            <a:ext cx="5397300" cy="4803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5" name="Google Shape;135;p48"/>
          <p:cNvSpPr txBox="1"/>
          <p:nvPr>
            <p:ph idx="12" type="sldNum"/>
          </p:nvPr>
        </p:nvSpPr>
        <p:spPr>
          <a:xfrm>
            <a:off x="8627364" y="0"/>
            <a:ext cx="514500" cy="5145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6" name="Shape 136"/>
        <p:cNvGrpSpPr/>
        <p:nvPr/>
      </p:nvGrpSpPr>
      <p:grpSpPr>
        <a:xfrm>
          <a:off x="0" y="0"/>
          <a:ext cx="0" cy="0"/>
          <a:chOff x="0" y="0"/>
          <a:chExt cx="0" cy="0"/>
        </a:xfrm>
      </p:grpSpPr>
      <p:sp>
        <p:nvSpPr>
          <p:cNvPr id="137" name="Google Shape;137;p49"/>
          <p:cNvSpPr txBox="1"/>
          <p:nvPr>
            <p:ph type="title"/>
          </p:nvPr>
        </p:nvSpPr>
        <p:spPr>
          <a:xfrm>
            <a:off x="315468" y="273844"/>
            <a:ext cx="79071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3900"/>
              <a:buFont typeface="Open Sans Light"/>
              <a:buNone/>
              <a:defRPr sz="3900"/>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38" name="Google Shape;138;p49"/>
          <p:cNvSpPr txBox="1"/>
          <p:nvPr>
            <p:ph idx="1" type="body"/>
          </p:nvPr>
        </p:nvSpPr>
        <p:spPr>
          <a:xfrm rot="5400000">
            <a:off x="2637492" y="-952631"/>
            <a:ext cx="3263400" cy="79071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400"/>
              </a:spcBef>
              <a:spcAft>
                <a:spcPts val="0"/>
              </a:spcAft>
              <a:buSzPts val="1400"/>
              <a:buChar char="⬩"/>
              <a:defRPr/>
            </a:lvl2pPr>
            <a:lvl3pPr indent="-317500" lvl="2" marL="1371600" algn="l">
              <a:lnSpc>
                <a:spcPct val="100000"/>
              </a:lnSpc>
              <a:spcBef>
                <a:spcPts val="400"/>
              </a:spcBef>
              <a:spcAft>
                <a:spcPts val="0"/>
              </a:spcAft>
              <a:buSzPts val="1400"/>
              <a:buChar char="⬩"/>
              <a:defRPr/>
            </a:lvl3pPr>
            <a:lvl4pPr indent="-317500" lvl="3" marL="1828800" algn="l">
              <a:lnSpc>
                <a:spcPct val="100000"/>
              </a:lnSpc>
              <a:spcBef>
                <a:spcPts val="400"/>
              </a:spcBef>
              <a:spcAft>
                <a:spcPts val="0"/>
              </a:spcAft>
              <a:buSzPts val="1400"/>
              <a:buChar char="⬩"/>
              <a:defRPr/>
            </a:lvl4pPr>
            <a:lvl5pPr indent="-317500" lvl="4" marL="2286000" algn="l">
              <a:lnSpc>
                <a:spcPct val="10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39" name="Google Shape;139;p49"/>
          <p:cNvSpPr txBox="1"/>
          <p:nvPr>
            <p:ph idx="10" type="dt"/>
          </p:nvPr>
        </p:nvSpPr>
        <p:spPr>
          <a:xfrm>
            <a:off x="315468" y="4663440"/>
            <a:ext cx="2057400" cy="4803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0" name="Google Shape;140;p49"/>
          <p:cNvSpPr txBox="1"/>
          <p:nvPr>
            <p:ph idx="11" type="ftr"/>
          </p:nvPr>
        </p:nvSpPr>
        <p:spPr>
          <a:xfrm>
            <a:off x="2825496" y="4663440"/>
            <a:ext cx="5397300" cy="4803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1" name="Google Shape;141;p49"/>
          <p:cNvSpPr txBox="1"/>
          <p:nvPr>
            <p:ph idx="12" type="sldNum"/>
          </p:nvPr>
        </p:nvSpPr>
        <p:spPr>
          <a:xfrm>
            <a:off x="8627364" y="0"/>
            <a:ext cx="514500" cy="5145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2" name="Shape 142"/>
        <p:cNvGrpSpPr/>
        <p:nvPr/>
      </p:nvGrpSpPr>
      <p:grpSpPr>
        <a:xfrm>
          <a:off x="0" y="0"/>
          <a:ext cx="0" cy="0"/>
          <a:chOff x="0" y="0"/>
          <a:chExt cx="0" cy="0"/>
        </a:xfrm>
      </p:grpSpPr>
      <p:sp>
        <p:nvSpPr>
          <p:cNvPr id="143" name="Google Shape;143;p50"/>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14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4" name="Google Shape;144;p50"/>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100000"/>
              </a:lnSpc>
              <a:spcBef>
                <a:spcPts val="800"/>
              </a:spcBef>
              <a:spcAft>
                <a:spcPts val="0"/>
              </a:spcAft>
              <a:buSzPts val="1400"/>
              <a:buChar char="⬩"/>
              <a:defRPr/>
            </a:lvl1pPr>
            <a:lvl2pPr indent="-317500" lvl="1" marL="914400" algn="l">
              <a:lnSpc>
                <a:spcPct val="100000"/>
              </a:lnSpc>
              <a:spcBef>
                <a:spcPts val="400"/>
              </a:spcBef>
              <a:spcAft>
                <a:spcPts val="0"/>
              </a:spcAft>
              <a:buSzPts val="1400"/>
              <a:buChar char="⬩"/>
              <a:defRPr/>
            </a:lvl2pPr>
            <a:lvl3pPr indent="-317500" lvl="2" marL="1371600" algn="l">
              <a:lnSpc>
                <a:spcPct val="100000"/>
              </a:lnSpc>
              <a:spcBef>
                <a:spcPts val="400"/>
              </a:spcBef>
              <a:spcAft>
                <a:spcPts val="0"/>
              </a:spcAft>
              <a:buSzPts val="1400"/>
              <a:buChar char="⬩"/>
              <a:defRPr/>
            </a:lvl3pPr>
            <a:lvl4pPr indent="-317500" lvl="3" marL="1828800" algn="l">
              <a:lnSpc>
                <a:spcPct val="100000"/>
              </a:lnSpc>
              <a:spcBef>
                <a:spcPts val="400"/>
              </a:spcBef>
              <a:spcAft>
                <a:spcPts val="0"/>
              </a:spcAft>
              <a:buSzPts val="1400"/>
              <a:buChar char="⬩"/>
              <a:defRPr/>
            </a:lvl4pPr>
            <a:lvl5pPr indent="-317500" lvl="4" marL="2286000" algn="l">
              <a:lnSpc>
                <a:spcPct val="100000"/>
              </a:lnSpc>
              <a:spcBef>
                <a:spcPts val="400"/>
              </a:spcBef>
              <a:spcAft>
                <a:spcPts val="0"/>
              </a:spcAft>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45" name="Google Shape;145;p50"/>
          <p:cNvSpPr txBox="1"/>
          <p:nvPr>
            <p:ph idx="10" type="dt"/>
          </p:nvPr>
        </p:nvSpPr>
        <p:spPr>
          <a:xfrm>
            <a:off x="315468" y="4663440"/>
            <a:ext cx="2057400" cy="480300"/>
          </a:xfrm>
          <a:prstGeom prst="rect">
            <a:avLst/>
          </a:prstGeom>
          <a:noFill/>
          <a:ln>
            <a:noFill/>
          </a:ln>
        </p:spPr>
        <p:txBody>
          <a:bodyPr anchorCtr="0" anchor="ctr" bIns="34275" lIns="68575" spcFirstLastPara="1" rIns="68575" wrap="square" tIns="34275">
            <a:noAutofit/>
          </a:bodyPr>
          <a:lstStyle>
            <a:lvl1pPr lvl="0" algn="l">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6" name="Google Shape;146;p50"/>
          <p:cNvSpPr txBox="1"/>
          <p:nvPr>
            <p:ph idx="11" type="ftr"/>
          </p:nvPr>
        </p:nvSpPr>
        <p:spPr>
          <a:xfrm>
            <a:off x="2825496" y="4663440"/>
            <a:ext cx="5397300" cy="480300"/>
          </a:xfrm>
          <a:prstGeom prst="rect">
            <a:avLst/>
          </a:prstGeom>
          <a:noFill/>
          <a:ln>
            <a:noFill/>
          </a:ln>
        </p:spPr>
        <p:txBody>
          <a:bodyPr anchorCtr="0" anchor="ctr" bIns="34275" lIns="68575" spcFirstLastPara="1" rIns="68575" wrap="square" tIns="34275">
            <a:noAutofit/>
          </a:bodyPr>
          <a:lstStyle>
            <a:lvl1pPr lvl="0" algn="r">
              <a:lnSpc>
                <a:spcPct val="100000"/>
              </a:lnSpc>
              <a:spcBef>
                <a:spcPts val="0"/>
              </a:spcBef>
              <a:spcAft>
                <a:spcPts val="0"/>
              </a:spcAft>
              <a:buSzPts val="1100"/>
              <a:buNone/>
              <a:defRPr/>
            </a:lvl1pPr>
            <a:lvl2pPr lvl="1" algn="l">
              <a:lnSpc>
                <a:spcPct val="100000"/>
              </a:lnSpc>
              <a:spcBef>
                <a:spcPts val="0"/>
              </a:spcBef>
              <a:spcAft>
                <a:spcPts val="0"/>
              </a:spcAft>
              <a:buSzPts val="1100"/>
              <a:buNone/>
              <a:defRPr/>
            </a:lvl2pPr>
            <a:lvl3pPr lvl="2" algn="l">
              <a:lnSpc>
                <a:spcPct val="100000"/>
              </a:lnSpc>
              <a:spcBef>
                <a:spcPts val="0"/>
              </a:spcBef>
              <a:spcAft>
                <a:spcPts val="0"/>
              </a:spcAft>
              <a:buSzPts val="1100"/>
              <a:buNone/>
              <a:defRPr/>
            </a:lvl3pPr>
            <a:lvl4pPr lvl="3" algn="l">
              <a:lnSpc>
                <a:spcPct val="100000"/>
              </a:lnSpc>
              <a:spcBef>
                <a:spcPts val="0"/>
              </a:spcBef>
              <a:spcAft>
                <a:spcPts val="0"/>
              </a:spcAft>
              <a:buSzPts val="1100"/>
              <a:buNone/>
              <a:defRPr/>
            </a:lvl4pPr>
            <a:lvl5pPr lvl="4" algn="l">
              <a:lnSpc>
                <a:spcPct val="100000"/>
              </a:lnSpc>
              <a:spcBef>
                <a:spcPts val="0"/>
              </a:spcBef>
              <a:spcAft>
                <a:spcPts val="0"/>
              </a:spcAft>
              <a:buSzPts val="1100"/>
              <a:buNone/>
              <a:defRPr/>
            </a:lvl5pPr>
            <a:lvl6pPr lvl="5" algn="l">
              <a:lnSpc>
                <a:spcPct val="100000"/>
              </a:lnSpc>
              <a:spcBef>
                <a:spcPts val="0"/>
              </a:spcBef>
              <a:spcAft>
                <a:spcPts val="0"/>
              </a:spcAft>
              <a:buSzPts val="1100"/>
              <a:buNone/>
              <a:defRPr/>
            </a:lvl6pPr>
            <a:lvl7pPr lvl="6" algn="l">
              <a:lnSpc>
                <a:spcPct val="100000"/>
              </a:lnSpc>
              <a:spcBef>
                <a:spcPts val="0"/>
              </a:spcBef>
              <a:spcAft>
                <a:spcPts val="0"/>
              </a:spcAft>
              <a:buSzPts val="1100"/>
              <a:buNone/>
              <a:defRPr/>
            </a:lvl7pPr>
            <a:lvl8pPr lvl="7" algn="l">
              <a:lnSpc>
                <a:spcPct val="100000"/>
              </a:lnSpc>
              <a:spcBef>
                <a:spcPts val="0"/>
              </a:spcBef>
              <a:spcAft>
                <a:spcPts val="0"/>
              </a:spcAft>
              <a:buSzPts val="1100"/>
              <a:buNone/>
              <a:defRPr/>
            </a:lvl8pPr>
            <a:lvl9pPr lvl="8" algn="l">
              <a:lnSpc>
                <a:spcPct val="100000"/>
              </a:lnSpc>
              <a:spcBef>
                <a:spcPts val="0"/>
              </a:spcBef>
              <a:spcAft>
                <a:spcPts val="0"/>
              </a:spcAft>
              <a:buSzPts val="1100"/>
              <a:buNone/>
              <a:defRPr/>
            </a:lvl9pPr>
          </a:lstStyle>
          <a:p/>
        </p:txBody>
      </p:sp>
      <p:sp>
        <p:nvSpPr>
          <p:cNvPr id="147" name="Google Shape;147;p50"/>
          <p:cNvSpPr txBox="1"/>
          <p:nvPr>
            <p:ph idx="12" type="sldNum"/>
          </p:nvPr>
        </p:nvSpPr>
        <p:spPr>
          <a:xfrm>
            <a:off x="8627364" y="0"/>
            <a:ext cx="514500" cy="514500"/>
          </a:xfrm>
          <a:prstGeom prst="rect">
            <a:avLst/>
          </a:prstGeom>
          <a:noFill/>
          <a:ln>
            <a:noFill/>
          </a:ln>
        </p:spPr>
        <p:txBody>
          <a:bodyPr anchorCtr="0" anchor="ctr" bIns="34275" lIns="68575" spcFirstLastPara="1" rIns="68575" wrap="square" tIns="34275">
            <a:no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Divider Slide">
  <p:cSld name="Section Divider Slide">
    <p:spTree>
      <p:nvGrpSpPr>
        <p:cNvPr id="152" name="Shape 152"/>
        <p:cNvGrpSpPr/>
        <p:nvPr/>
      </p:nvGrpSpPr>
      <p:grpSpPr>
        <a:xfrm>
          <a:off x="0" y="0"/>
          <a:ext cx="0" cy="0"/>
          <a:chOff x="0" y="0"/>
          <a:chExt cx="0" cy="0"/>
        </a:xfrm>
      </p:grpSpPr>
      <p:sp>
        <p:nvSpPr>
          <p:cNvPr id="153" name="Google Shape;153;g3315b79cd0a_0_122"/>
          <p:cNvSpPr/>
          <p:nvPr/>
        </p:nvSpPr>
        <p:spPr>
          <a:xfrm>
            <a:off x="216442" y="171320"/>
            <a:ext cx="8711100" cy="4800900"/>
          </a:xfrm>
          <a:prstGeom prst="rect">
            <a:avLst/>
          </a:prstGeom>
          <a:solidFill>
            <a:srgbClr val="393939"/>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4" name="Google Shape;154;g3315b79cd0a_0_122"/>
          <p:cNvSpPr/>
          <p:nvPr/>
        </p:nvSpPr>
        <p:spPr>
          <a:xfrm>
            <a:off x="152400" y="0"/>
            <a:ext cx="8839200" cy="7431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id="155" name="Google Shape;155;g3315b79cd0a_0_122"/>
          <p:cNvPicPr preferRelativeResize="0"/>
          <p:nvPr/>
        </p:nvPicPr>
        <p:blipFill rotWithShape="1">
          <a:blip r:embed="rId2">
            <a:alphaModFix/>
          </a:blip>
          <a:srcRect b="0" l="0" r="0" t="0"/>
          <a:stretch/>
        </p:blipFill>
        <p:spPr>
          <a:xfrm>
            <a:off x="216442" y="171449"/>
            <a:ext cx="1914095" cy="429444"/>
          </a:xfrm>
          <a:prstGeom prst="rect">
            <a:avLst/>
          </a:prstGeom>
          <a:noFill/>
          <a:ln>
            <a:noFill/>
          </a:ln>
        </p:spPr>
      </p:pic>
      <p:sp>
        <p:nvSpPr>
          <p:cNvPr id="156" name="Google Shape;156;g3315b79cd0a_0_122"/>
          <p:cNvSpPr txBox="1"/>
          <p:nvPr>
            <p:ph type="ctrTitle"/>
          </p:nvPr>
        </p:nvSpPr>
        <p:spPr>
          <a:xfrm>
            <a:off x="1222836" y="2228850"/>
            <a:ext cx="6698400" cy="342900"/>
          </a:xfrm>
          <a:prstGeom prst="rect">
            <a:avLst/>
          </a:prstGeom>
          <a:noFill/>
          <a:ln>
            <a:noFill/>
          </a:ln>
        </p:spPr>
        <p:txBody>
          <a:bodyPr anchorCtr="0" anchor="ctr" bIns="45700" lIns="91425" spcFirstLastPara="1" rIns="91425" wrap="square" tIns="45700">
            <a:normAutofit/>
          </a:bodyPr>
          <a:lstStyle>
            <a:lvl1pPr lvl="0" marR="0" algn="ctr">
              <a:lnSpc>
                <a:spcPct val="100000"/>
              </a:lnSpc>
              <a:spcBef>
                <a:spcPts val="0"/>
              </a:spcBef>
              <a:spcAft>
                <a:spcPts val="0"/>
              </a:spcAft>
              <a:buClr>
                <a:schemeClr val="lt1"/>
              </a:buClr>
              <a:buSzPts val="2400"/>
              <a:buFont typeface="Arial"/>
              <a:buNone/>
              <a:defRPr b="1" i="0" sz="2400" u="sng" cap="none" strike="noStrike">
                <a:solidFill>
                  <a:schemeClr val="lt1"/>
                </a:solidFill>
                <a:latin typeface="Arial"/>
                <a:ea typeface="Arial"/>
                <a:cs typeface="Arial"/>
                <a:sym typeface="Arial"/>
              </a:defRPr>
            </a:lvl1pPr>
            <a:lvl2pPr lvl="1" algn="l">
              <a:lnSpc>
                <a:spcPct val="100000"/>
              </a:lnSpc>
              <a:spcBef>
                <a:spcPts val="0"/>
              </a:spcBef>
              <a:spcAft>
                <a:spcPts val="0"/>
              </a:spcAft>
              <a:buSzPts val="4200"/>
              <a:buNone/>
              <a:defRPr sz="1800"/>
            </a:lvl2pPr>
            <a:lvl3pPr lvl="2" algn="l">
              <a:lnSpc>
                <a:spcPct val="100000"/>
              </a:lnSpc>
              <a:spcBef>
                <a:spcPts val="0"/>
              </a:spcBef>
              <a:spcAft>
                <a:spcPts val="0"/>
              </a:spcAft>
              <a:buSzPts val="4200"/>
              <a:buNone/>
              <a:defRPr sz="1800"/>
            </a:lvl3pPr>
            <a:lvl4pPr lvl="3" algn="l">
              <a:lnSpc>
                <a:spcPct val="100000"/>
              </a:lnSpc>
              <a:spcBef>
                <a:spcPts val="0"/>
              </a:spcBef>
              <a:spcAft>
                <a:spcPts val="0"/>
              </a:spcAft>
              <a:buSzPts val="4200"/>
              <a:buNone/>
              <a:defRPr sz="1800"/>
            </a:lvl4pPr>
            <a:lvl5pPr lvl="4" algn="l">
              <a:lnSpc>
                <a:spcPct val="100000"/>
              </a:lnSpc>
              <a:spcBef>
                <a:spcPts val="0"/>
              </a:spcBef>
              <a:spcAft>
                <a:spcPts val="0"/>
              </a:spcAft>
              <a:buSzPts val="4200"/>
              <a:buNone/>
              <a:defRPr sz="1800"/>
            </a:lvl5pPr>
            <a:lvl6pPr lvl="5" algn="l">
              <a:lnSpc>
                <a:spcPct val="100000"/>
              </a:lnSpc>
              <a:spcBef>
                <a:spcPts val="0"/>
              </a:spcBef>
              <a:spcAft>
                <a:spcPts val="0"/>
              </a:spcAft>
              <a:buSzPts val="4200"/>
              <a:buNone/>
              <a:defRPr sz="1800"/>
            </a:lvl6pPr>
            <a:lvl7pPr lvl="6" algn="l">
              <a:lnSpc>
                <a:spcPct val="100000"/>
              </a:lnSpc>
              <a:spcBef>
                <a:spcPts val="0"/>
              </a:spcBef>
              <a:spcAft>
                <a:spcPts val="0"/>
              </a:spcAft>
              <a:buSzPts val="4200"/>
              <a:buNone/>
              <a:defRPr sz="1800"/>
            </a:lvl7pPr>
            <a:lvl8pPr lvl="7" algn="l">
              <a:lnSpc>
                <a:spcPct val="100000"/>
              </a:lnSpc>
              <a:spcBef>
                <a:spcPts val="0"/>
              </a:spcBef>
              <a:spcAft>
                <a:spcPts val="0"/>
              </a:spcAft>
              <a:buSzPts val="4200"/>
              <a:buNone/>
              <a:defRPr sz="1800"/>
            </a:lvl8pPr>
            <a:lvl9pPr lvl="8" algn="l">
              <a:lnSpc>
                <a:spcPct val="100000"/>
              </a:lnSpc>
              <a:spcBef>
                <a:spcPts val="0"/>
              </a:spcBef>
              <a:spcAft>
                <a:spcPts val="0"/>
              </a:spcAft>
              <a:buSzPts val="4200"/>
              <a:buNone/>
              <a:defRPr sz="1800"/>
            </a:lvl9pPr>
          </a:lstStyle>
          <a:p/>
        </p:txBody>
      </p:sp>
      <p:sp>
        <p:nvSpPr>
          <p:cNvPr id="157" name="Google Shape;157;g3315b79cd0a_0_122"/>
          <p:cNvSpPr txBox="1"/>
          <p:nvPr>
            <p:ph idx="1" type="body"/>
          </p:nvPr>
        </p:nvSpPr>
        <p:spPr>
          <a:xfrm>
            <a:off x="1222375" y="2686050"/>
            <a:ext cx="6699300" cy="914400"/>
          </a:xfrm>
          <a:prstGeom prst="rect">
            <a:avLst/>
          </a:prstGeom>
          <a:noFill/>
          <a:ln>
            <a:noFill/>
          </a:ln>
        </p:spPr>
        <p:txBody>
          <a:bodyPr anchorCtr="0" anchor="ctr" bIns="45700" lIns="91425" spcFirstLastPara="1" rIns="91425" wrap="square" tIns="45700">
            <a:normAutofit/>
          </a:bodyPr>
          <a:lstStyle>
            <a:lvl1pPr indent="-228600" lvl="0" marL="457200" marR="0" algn="ctr">
              <a:lnSpc>
                <a:spcPct val="115000"/>
              </a:lnSpc>
              <a:spcBef>
                <a:spcPts val="640"/>
              </a:spcBef>
              <a:spcAft>
                <a:spcPts val="0"/>
              </a:spcAft>
              <a:buClr>
                <a:schemeClr val="lt1"/>
              </a:buClr>
              <a:buSzPts val="3200"/>
              <a:buFont typeface="Arial"/>
              <a:buNone/>
              <a:defRPr b="1" i="0" sz="3200" u="none" cap="none" strike="noStrike">
                <a:solidFill>
                  <a:schemeClr val="lt1"/>
                </a:solidFill>
                <a:latin typeface="Arial"/>
                <a:ea typeface="Arial"/>
                <a:cs typeface="Arial"/>
                <a:sym typeface="Arial"/>
              </a:defRPr>
            </a:lvl1pPr>
            <a:lvl2pPr indent="-406400" lvl="1" marL="914400" marR="0" algn="l">
              <a:lnSpc>
                <a:spcPct val="115000"/>
              </a:lnSpc>
              <a:spcBef>
                <a:spcPts val="12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algn="l">
              <a:lnSpc>
                <a:spcPct val="115000"/>
              </a:lnSpc>
              <a:spcBef>
                <a:spcPts val="12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algn="l">
              <a:lnSpc>
                <a:spcPct val="115000"/>
              </a:lnSpc>
              <a:spcBef>
                <a:spcPts val="12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algn="l">
              <a:lnSpc>
                <a:spcPct val="115000"/>
              </a:lnSpc>
              <a:spcBef>
                <a:spcPts val="1200"/>
              </a:spcBef>
              <a:spcAft>
                <a:spcPts val="120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pic>
        <p:nvPicPr>
          <p:cNvPr id="158" name="Google Shape;158;g3315b79cd0a_0_122"/>
          <p:cNvPicPr preferRelativeResize="0"/>
          <p:nvPr/>
        </p:nvPicPr>
        <p:blipFill rotWithShape="1">
          <a:blip r:embed="rId3">
            <a:alphaModFix/>
          </a:blip>
          <a:srcRect b="0" l="0" r="0" t="0"/>
          <a:stretch/>
        </p:blipFill>
        <p:spPr>
          <a:xfrm>
            <a:off x="5947514" y="190664"/>
            <a:ext cx="2259050" cy="466773"/>
          </a:xfrm>
          <a:prstGeom prst="rect">
            <a:avLst/>
          </a:prstGeom>
          <a:noFill/>
          <a:ln>
            <a:noFill/>
          </a:ln>
        </p:spPr>
      </p:pic>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9" name="Shape 159"/>
        <p:cNvGrpSpPr/>
        <p:nvPr/>
      </p:nvGrpSpPr>
      <p:grpSpPr>
        <a:xfrm>
          <a:off x="0" y="0"/>
          <a:ext cx="0" cy="0"/>
          <a:chOff x="0" y="0"/>
          <a:chExt cx="0" cy="0"/>
        </a:xfrm>
      </p:grpSpPr>
      <p:sp>
        <p:nvSpPr>
          <p:cNvPr id="160" name="Google Shape;160;g3315b79cd0a_0_129"/>
          <p:cNvSpPr/>
          <p:nvPr/>
        </p:nvSpPr>
        <p:spPr>
          <a:xfrm>
            <a:off x="2744013" y="756700"/>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61" name="Google Shape;161;g3315b79cd0a_0_129"/>
          <p:cNvSpPr/>
          <p:nvPr/>
        </p:nvSpPr>
        <p:spPr>
          <a:xfrm rot="10800000">
            <a:off x="5318350" y="32667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62" name="Google Shape;162;g3315b79cd0a_0_129"/>
          <p:cNvSpPr txBox="1"/>
          <p:nvPr>
            <p:ph type="ctrTitle"/>
          </p:nvPr>
        </p:nvSpPr>
        <p:spPr>
          <a:xfrm>
            <a:off x="3044700" y="1444255"/>
            <a:ext cx="3054600" cy="1537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63" name="Google Shape;163;g3315b79cd0a_0_129"/>
          <p:cNvSpPr txBox="1"/>
          <p:nvPr>
            <p:ph idx="1" type="subTitle"/>
          </p:nvPr>
        </p:nvSpPr>
        <p:spPr>
          <a:xfrm>
            <a:off x="3044700" y="3116580"/>
            <a:ext cx="3054600" cy="7014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64" name="Google Shape;164;g3315b79cd0a_0_1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5" name="Shape 165"/>
        <p:cNvGrpSpPr/>
        <p:nvPr/>
      </p:nvGrpSpPr>
      <p:grpSpPr>
        <a:xfrm>
          <a:off x="0" y="0"/>
          <a:ext cx="0" cy="0"/>
          <a:chOff x="0" y="0"/>
          <a:chExt cx="0" cy="0"/>
        </a:xfrm>
      </p:grpSpPr>
      <p:sp>
        <p:nvSpPr>
          <p:cNvPr id="166" name="Google Shape;166;g3315b79cd0a_0_135"/>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67" name="Google Shape;167;g3315b79cd0a_0_135"/>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68" name="Google Shape;168;g3315b79cd0a_0_135"/>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169" name="Google Shape;169;g3315b79cd0a_0_1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0" name="Shape 170"/>
        <p:cNvGrpSpPr/>
        <p:nvPr/>
      </p:nvGrpSpPr>
      <p:grpSpPr>
        <a:xfrm>
          <a:off x="0" y="0"/>
          <a:ext cx="0" cy="0"/>
          <a:chOff x="0" y="0"/>
          <a:chExt cx="0" cy="0"/>
        </a:xfrm>
      </p:grpSpPr>
      <p:sp>
        <p:nvSpPr>
          <p:cNvPr id="171" name="Google Shape;171;g3315b79cd0a_0_140"/>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2" name="Google Shape;172;g3315b79cd0a_0_14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73" name="Google Shape;173;g3315b79cd0a_0_140"/>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174" name="Google Shape;174;g3315b79cd0a_0_14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75" name="Shape 175"/>
        <p:cNvGrpSpPr/>
        <p:nvPr/>
      </p:nvGrpSpPr>
      <p:grpSpPr>
        <a:xfrm>
          <a:off x="0" y="0"/>
          <a:ext cx="0" cy="0"/>
          <a:chOff x="0" y="0"/>
          <a:chExt cx="0" cy="0"/>
        </a:xfrm>
      </p:grpSpPr>
      <p:sp>
        <p:nvSpPr>
          <p:cNvPr id="176" name="Google Shape;176;g3315b79cd0a_0_14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77" name="Google Shape;177;g3315b79cd0a_0_145"/>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8" name="Google Shape;178;g3315b79cd0a_0_145"/>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79" name="Google Shape;179;g3315b79cd0a_0_14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2" name="Shape 22"/>
        <p:cNvGrpSpPr/>
        <p:nvPr/>
      </p:nvGrpSpPr>
      <p:grpSpPr>
        <a:xfrm>
          <a:off x="0" y="0"/>
          <a:ext cx="0" cy="0"/>
          <a:chOff x="0" y="0"/>
          <a:chExt cx="0" cy="0"/>
        </a:xfrm>
      </p:grpSpPr>
      <p:sp>
        <p:nvSpPr>
          <p:cNvPr id="23" name="Google Shape;23;p30"/>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4" name="Google Shape;24;p30"/>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25" name="Google Shape;25;p30"/>
          <p:cNvSpPr txBox="1"/>
          <p:nvPr>
            <p:ph type="title"/>
          </p:nvPr>
        </p:nvSpPr>
        <p:spPr>
          <a:xfrm>
            <a:off x="773700" y="1806450"/>
            <a:ext cx="7596600" cy="15306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4200"/>
              <a:buNone/>
              <a:defRPr/>
            </a:lvl1pPr>
            <a:lvl2pPr lvl="1" algn="ctr">
              <a:lnSpc>
                <a:spcPct val="100000"/>
              </a:lnSpc>
              <a:spcBef>
                <a:spcPts val="0"/>
              </a:spcBef>
              <a:spcAft>
                <a:spcPts val="0"/>
              </a:spcAft>
              <a:buSzPts val="4200"/>
              <a:buNone/>
              <a:defRPr/>
            </a:lvl2pPr>
            <a:lvl3pPr lvl="2" algn="ctr">
              <a:lnSpc>
                <a:spcPct val="100000"/>
              </a:lnSpc>
              <a:spcBef>
                <a:spcPts val="0"/>
              </a:spcBef>
              <a:spcAft>
                <a:spcPts val="0"/>
              </a:spcAft>
              <a:buSzPts val="4200"/>
              <a:buNone/>
              <a:defRPr/>
            </a:lvl3pPr>
            <a:lvl4pPr lvl="3" algn="ctr">
              <a:lnSpc>
                <a:spcPct val="100000"/>
              </a:lnSpc>
              <a:spcBef>
                <a:spcPts val="0"/>
              </a:spcBef>
              <a:spcAft>
                <a:spcPts val="0"/>
              </a:spcAft>
              <a:buSzPts val="4200"/>
              <a:buNone/>
              <a:defRPr/>
            </a:lvl4pPr>
            <a:lvl5pPr lvl="4" algn="ctr">
              <a:lnSpc>
                <a:spcPct val="100000"/>
              </a:lnSpc>
              <a:spcBef>
                <a:spcPts val="0"/>
              </a:spcBef>
              <a:spcAft>
                <a:spcPts val="0"/>
              </a:spcAft>
              <a:buSzPts val="4200"/>
              <a:buNone/>
              <a:defRPr/>
            </a:lvl5pPr>
            <a:lvl6pPr lvl="5" algn="ctr">
              <a:lnSpc>
                <a:spcPct val="100000"/>
              </a:lnSpc>
              <a:spcBef>
                <a:spcPts val="0"/>
              </a:spcBef>
              <a:spcAft>
                <a:spcPts val="0"/>
              </a:spcAft>
              <a:buSzPts val="4200"/>
              <a:buNone/>
              <a:defRPr/>
            </a:lvl6pPr>
            <a:lvl7pPr lvl="6" algn="ctr">
              <a:lnSpc>
                <a:spcPct val="100000"/>
              </a:lnSpc>
              <a:spcBef>
                <a:spcPts val="0"/>
              </a:spcBef>
              <a:spcAft>
                <a:spcPts val="0"/>
              </a:spcAft>
              <a:buSzPts val="4200"/>
              <a:buNone/>
              <a:defRPr/>
            </a:lvl7pPr>
            <a:lvl8pPr lvl="7" algn="ctr">
              <a:lnSpc>
                <a:spcPct val="100000"/>
              </a:lnSpc>
              <a:spcBef>
                <a:spcPts val="0"/>
              </a:spcBef>
              <a:spcAft>
                <a:spcPts val="0"/>
              </a:spcAft>
              <a:buSzPts val="4200"/>
              <a:buNone/>
              <a:defRPr/>
            </a:lvl8pPr>
            <a:lvl9pPr lvl="8" algn="ctr">
              <a:lnSpc>
                <a:spcPct val="100000"/>
              </a:lnSpc>
              <a:spcBef>
                <a:spcPts val="0"/>
              </a:spcBef>
              <a:spcAft>
                <a:spcPts val="0"/>
              </a:spcAft>
              <a:buSzPts val="4200"/>
              <a:buNone/>
              <a:defRPr/>
            </a:lvl9pPr>
          </a:lstStyle>
          <a:p/>
        </p:txBody>
      </p:sp>
      <p:sp>
        <p:nvSpPr>
          <p:cNvPr id="26" name="Google Shape;26;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0" name="Shape 180"/>
        <p:cNvGrpSpPr/>
        <p:nvPr/>
      </p:nvGrpSpPr>
      <p:grpSpPr>
        <a:xfrm>
          <a:off x="0" y="0"/>
          <a:ext cx="0" cy="0"/>
          <a:chOff x="0" y="0"/>
          <a:chExt cx="0" cy="0"/>
        </a:xfrm>
      </p:grpSpPr>
      <p:sp>
        <p:nvSpPr>
          <p:cNvPr id="181" name="Google Shape;181;g3315b79cd0a_0_150"/>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182" name="Google Shape;182;g3315b79cd0a_0_15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83" name="Shape 183"/>
        <p:cNvGrpSpPr/>
        <p:nvPr/>
      </p:nvGrpSpPr>
      <p:grpSpPr>
        <a:xfrm>
          <a:off x="0" y="0"/>
          <a:ext cx="0" cy="0"/>
          <a:chOff x="0" y="0"/>
          <a:chExt cx="0" cy="0"/>
        </a:xfrm>
      </p:grpSpPr>
      <p:sp>
        <p:nvSpPr>
          <p:cNvPr id="184" name="Google Shape;184;g3315b79cd0a_0_15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185" name="Google Shape;185;g3315b79cd0a_0_153"/>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186" name="Google Shape;186;g3315b79cd0a_0_15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87" name="Shape 187"/>
        <p:cNvGrpSpPr/>
        <p:nvPr/>
      </p:nvGrpSpPr>
      <p:grpSpPr>
        <a:xfrm>
          <a:off x="0" y="0"/>
          <a:ext cx="0" cy="0"/>
          <a:chOff x="0" y="0"/>
          <a:chExt cx="0" cy="0"/>
        </a:xfrm>
      </p:grpSpPr>
      <p:sp>
        <p:nvSpPr>
          <p:cNvPr id="188" name="Google Shape;188;g3315b79cd0a_0_157"/>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g3315b79cd0a_0_157"/>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190" name="Google Shape;190;g3315b79cd0a_0_15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91" name="Shape 191"/>
        <p:cNvGrpSpPr/>
        <p:nvPr/>
      </p:nvGrpSpPr>
      <p:grpSpPr>
        <a:xfrm>
          <a:off x="0" y="0"/>
          <a:ext cx="0" cy="0"/>
          <a:chOff x="0" y="0"/>
          <a:chExt cx="0" cy="0"/>
        </a:xfrm>
      </p:grpSpPr>
      <p:sp>
        <p:nvSpPr>
          <p:cNvPr id="192" name="Google Shape;192;g3315b79cd0a_0_161"/>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193" name="Google Shape;193;g3315b79cd0a_0_16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194" name="Google Shape;194;g3315b79cd0a_0_161"/>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195" name="Google Shape;195;g3315b79cd0a_0_161"/>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196" name="Google Shape;196;g3315b79cd0a_0_161"/>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197" name="Google Shape;197;g3315b79cd0a_0_16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98" name="Shape 198"/>
        <p:cNvGrpSpPr/>
        <p:nvPr/>
      </p:nvGrpSpPr>
      <p:grpSpPr>
        <a:xfrm>
          <a:off x="0" y="0"/>
          <a:ext cx="0" cy="0"/>
          <a:chOff x="0" y="0"/>
          <a:chExt cx="0" cy="0"/>
        </a:xfrm>
      </p:grpSpPr>
      <p:sp>
        <p:nvSpPr>
          <p:cNvPr id="199" name="Google Shape;199;g3315b79cd0a_0_168"/>
          <p:cNvSpPr txBox="1"/>
          <p:nvPr>
            <p:ph idx="1" type="body"/>
          </p:nvPr>
        </p:nvSpPr>
        <p:spPr>
          <a:xfrm>
            <a:off x="319500" y="4218925"/>
            <a:ext cx="5998800" cy="5988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200" name="Google Shape;200;g3315b79cd0a_0_16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01" name="Shape 201"/>
        <p:cNvGrpSpPr/>
        <p:nvPr/>
      </p:nvGrpSpPr>
      <p:grpSpPr>
        <a:xfrm>
          <a:off x="0" y="0"/>
          <a:ext cx="0" cy="0"/>
          <a:chOff x="0" y="0"/>
          <a:chExt cx="0" cy="0"/>
        </a:xfrm>
      </p:grpSpPr>
      <p:sp>
        <p:nvSpPr>
          <p:cNvPr id="202" name="Google Shape;202;g3315b79cd0a_0_17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g3315b79cd0a_0_171"/>
          <p:cNvSpPr txBox="1"/>
          <p:nvPr>
            <p:ph hasCustomPrompt="1" type="title"/>
          </p:nvPr>
        </p:nvSpPr>
        <p:spPr>
          <a:xfrm>
            <a:off x="311700" y="957125"/>
            <a:ext cx="8520600" cy="2128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Clr>
                <a:schemeClr val="lt2"/>
              </a:buClr>
              <a:buSzPts val="16000"/>
              <a:buNone/>
              <a:defRPr sz="16000">
                <a:solidFill>
                  <a:schemeClr val="lt2"/>
                </a:solidFill>
              </a:defRPr>
            </a:lvl1pPr>
            <a:lvl2pPr lvl="1" algn="ctr">
              <a:lnSpc>
                <a:spcPct val="100000"/>
              </a:lnSpc>
              <a:spcBef>
                <a:spcPts val="0"/>
              </a:spcBef>
              <a:spcAft>
                <a:spcPts val="0"/>
              </a:spcAft>
              <a:buClr>
                <a:schemeClr val="lt2"/>
              </a:buClr>
              <a:buSzPts val="16000"/>
              <a:buNone/>
              <a:defRPr sz="16000">
                <a:solidFill>
                  <a:schemeClr val="lt2"/>
                </a:solidFill>
              </a:defRPr>
            </a:lvl2pPr>
            <a:lvl3pPr lvl="2" algn="ctr">
              <a:lnSpc>
                <a:spcPct val="100000"/>
              </a:lnSpc>
              <a:spcBef>
                <a:spcPts val="0"/>
              </a:spcBef>
              <a:spcAft>
                <a:spcPts val="0"/>
              </a:spcAft>
              <a:buClr>
                <a:schemeClr val="lt2"/>
              </a:buClr>
              <a:buSzPts val="16000"/>
              <a:buNone/>
              <a:defRPr sz="16000">
                <a:solidFill>
                  <a:schemeClr val="lt2"/>
                </a:solidFill>
              </a:defRPr>
            </a:lvl3pPr>
            <a:lvl4pPr lvl="3" algn="ctr">
              <a:lnSpc>
                <a:spcPct val="100000"/>
              </a:lnSpc>
              <a:spcBef>
                <a:spcPts val="0"/>
              </a:spcBef>
              <a:spcAft>
                <a:spcPts val="0"/>
              </a:spcAft>
              <a:buClr>
                <a:schemeClr val="lt2"/>
              </a:buClr>
              <a:buSzPts val="16000"/>
              <a:buNone/>
              <a:defRPr sz="16000">
                <a:solidFill>
                  <a:schemeClr val="lt2"/>
                </a:solidFill>
              </a:defRPr>
            </a:lvl4pPr>
            <a:lvl5pPr lvl="4" algn="ctr">
              <a:lnSpc>
                <a:spcPct val="100000"/>
              </a:lnSpc>
              <a:spcBef>
                <a:spcPts val="0"/>
              </a:spcBef>
              <a:spcAft>
                <a:spcPts val="0"/>
              </a:spcAft>
              <a:buClr>
                <a:schemeClr val="lt2"/>
              </a:buClr>
              <a:buSzPts val="16000"/>
              <a:buNone/>
              <a:defRPr sz="16000">
                <a:solidFill>
                  <a:schemeClr val="lt2"/>
                </a:solidFill>
              </a:defRPr>
            </a:lvl5pPr>
            <a:lvl6pPr lvl="5" algn="ctr">
              <a:lnSpc>
                <a:spcPct val="100000"/>
              </a:lnSpc>
              <a:spcBef>
                <a:spcPts val="0"/>
              </a:spcBef>
              <a:spcAft>
                <a:spcPts val="0"/>
              </a:spcAft>
              <a:buClr>
                <a:schemeClr val="lt2"/>
              </a:buClr>
              <a:buSzPts val="16000"/>
              <a:buNone/>
              <a:defRPr sz="16000">
                <a:solidFill>
                  <a:schemeClr val="lt2"/>
                </a:solidFill>
              </a:defRPr>
            </a:lvl6pPr>
            <a:lvl7pPr lvl="6" algn="ctr">
              <a:lnSpc>
                <a:spcPct val="100000"/>
              </a:lnSpc>
              <a:spcBef>
                <a:spcPts val="0"/>
              </a:spcBef>
              <a:spcAft>
                <a:spcPts val="0"/>
              </a:spcAft>
              <a:buClr>
                <a:schemeClr val="lt2"/>
              </a:buClr>
              <a:buSzPts val="16000"/>
              <a:buNone/>
              <a:defRPr sz="16000">
                <a:solidFill>
                  <a:schemeClr val="lt2"/>
                </a:solidFill>
              </a:defRPr>
            </a:lvl7pPr>
            <a:lvl8pPr lvl="7" algn="ctr">
              <a:lnSpc>
                <a:spcPct val="100000"/>
              </a:lnSpc>
              <a:spcBef>
                <a:spcPts val="0"/>
              </a:spcBef>
              <a:spcAft>
                <a:spcPts val="0"/>
              </a:spcAft>
              <a:buClr>
                <a:schemeClr val="lt2"/>
              </a:buClr>
              <a:buSzPts val="16000"/>
              <a:buNone/>
              <a:defRPr sz="16000">
                <a:solidFill>
                  <a:schemeClr val="lt2"/>
                </a:solidFill>
              </a:defRPr>
            </a:lvl8pPr>
            <a:lvl9pPr lvl="8" algn="ctr">
              <a:lnSpc>
                <a:spcPct val="100000"/>
              </a:lnSpc>
              <a:spcBef>
                <a:spcPts val="0"/>
              </a:spcBef>
              <a:spcAft>
                <a:spcPts val="0"/>
              </a:spcAft>
              <a:buClr>
                <a:schemeClr val="lt2"/>
              </a:buClr>
              <a:buSzPts val="16000"/>
              <a:buNone/>
              <a:defRPr sz="16000">
                <a:solidFill>
                  <a:schemeClr val="lt2"/>
                </a:solidFill>
              </a:defRPr>
            </a:lvl9pPr>
          </a:lstStyle>
          <a:p>
            <a:r>
              <a:t>xx%</a:t>
            </a:r>
          </a:p>
        </p:txBody>
      </p:sp>
      <p:sp>
        <p:nvSpPr>
          <p:cNvPr id="204" name="Google Shape;204;g3315b79cd0a_0_171"/>
          <p:cNvSpPr txBox="1"/>
          <p:nvPr>
            <p:ph idx="1" type="body"/>
          </p:nvPr>
        </p:nvSpPr>
        <p:spPr>
          <a:xfrm>
            <a:off x="311700" y="3162000"/>
            <a:ext cx="8520600" cy="10716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205" name="Google Shape;205;g3315b79cd0a_0_17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06" name="Shape 206"/>
        <p:cNvGrpSpPr/>
        <p:nvPr/>
      </p:nvGrpSpPr>
      <p:grpSpPr>
        <a:xfrm>
          <a:off x="0" y="0"/>
          <a:ext cx="0" cy="0"/>
          <a:chOff x="0" y="0"/>
          <a:chExt cx="0" cy="0"/>
        </a:xfrm>
      </p:grpSpPr>
      <p:sp>
        <p:nvSpPr>
          <p:cNvPr id="207" name="Google Shape;207;g3315b79cd0a_0_17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08" name="Shape 208"/>
        <p:cNvGrpSpPr/>
        <p:nvPr/>
      </p:nvGrpSpPr>
      <p:grpSpPr>
        <a:xfrm>
          <a:off x="0" y="0"/>
          <a:ext cx="0" cy="0"/>
          <a:chOff x="0" y="0"/>
          <a:chExt cx="0" cy="0"/>
        </a:xfrm>
      </p:grpSpPr>
      <p:sp>
        <p:nvSpPr>
          <p:cNvPr id="209" name="Google Shape;209;g3315b79cd0a_0_178"/>
          <p:cNvSpPr txBox="1"/>
          <p:nvPr>
            <p:ph type="title"/>
          </p:nvPr>
        </p:nvSpPr>
        <p:spPr>
          <a:xfrm>
            <a:off x="315468" y="273844"/>
            <a:ext cx="79074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2"/>
              </a:buClr>
              <a:buSzPts val="3900"/>
              <a:buFont typeface="Open Sans Light"/>
              <a:buNone/>
              <a:defRPr sz="3900"/>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210" name="Google Shape;210;g3315b79cd0a_0_178"/>
          <p:cNvSpPr txBox="1"/>
          <p:nvPr>
            <p:ph idx="1" type="body"/>
          </p:nvPr>
        </p:nvSpPr>
        <p:spPr>
          <a:xfrm>
            <a:off x="315469" y="1369219"/>
            <a:ext cx="7907400" cy="3154800"/>
          </a:xfrm>
          <a:prstGeom prst="rect">
            <a:avLst/>
          </a:prstGeom>
          <a:noFill/>
          <a:ln>
            <a:noFill/>
          </a:ln>
        </p:spPr>
        <p:txBody>
          <a:bodyPr anchorCtr="0" anchor="t" bIns="34275" lIns="68575" spcFirstLastPara="1" rIns="68575" wrap="square" tIns="34275">
            <a:normAutofit/>
          </a:bodyPr>
          <a:lstStyle>
            <a:lvl1pPr indent="-342900" lvl="0" marL="457200" algn="l">
              <a:lnSpc>
                <a:spcPct val="100000"/>
              </a:lnSpc>
              <a:spcBef>
                <a:spcPts val="800"/>
              </a:spcBef>
              <a:spcAft>
                <a:spcPts val="0"/>
              </a:spcAft>
              <a:buSzPts val="1800"/>
              <a:buChar char="●"/>
              <a:defRPr sz="1800"/>
            </a:lvl1pPr>
            <a:lvl2pPr indent="-336550" lvl="1" marL="914400" algn="l">
              <a:lnSpc>
                <a:spcPct val="100000"/>
              </a:lnSpc>
              <a:spcBef>
                <a:spcPts val="1200"/>
              </a:spcBef>
              <a:spcAft>
                <a:spcPts val="0"/>
              </a:spcAft>
              <a:buSzPts val="1700"/>
              <a:buChar char="○"/>
              <a:defRPr sz="1700"/>
            </a:lvl2pPr>
            <a:lvl3pPr indent="-317500" lvl="2" marL="1371600" algn="l">
              <a:lnSpc>
                <a:spcPct val="100000"/>
              </a:lnSpc>
              <a:spcBef>
                <a:spcPts val="1200"/>
              </a:spcBef>
              <a:spcAft>
                <a:spcPts val="0"/>
              </a:spcAft>
              <a:buSzPts val="1400"/>
              <a:buChar char="■"/>
              <a:defRPr/>
            </a:lvl3pPr>
            <a:lvl4pPr indent="-317500" lvl="3" marL="1828800" algn="l">
              <a:lnSpc>
                <a:spcPct val="100000"/>
              </a:lnSpc>
              <a:spcBef>
                <a:spcPts val="1200"/>
              </a:spcBef>
              <a:spcAft>
                <a:spcPts val="0"/>
              </a:spcAft>
              <a:buSzPts val="1400"/>
              <a:buChar char="●"/>
              <a:defRPr/>
            </a:lvl4pPr>
            <a:lvl5pPr indent="-317500" lvl="4" marL="2286000" algn="l">
              <a:lnSpc>
                <a:spcPct val="100000"/>
              </a:lnSpc>
              <a:spcBef>
                <a:spcPts val="1200"/>
              </a:spcBef>
              <a:spcAft>
                <a:spcPts val="0"/>
              </a:spcAft>
              <a:buSzPts val="1400"/>
              <a:buChar char="○"/>
              <a:defRPr/>
            </a:lvl5pPr>
            <a:lvl6pPr indent="-317500" lvl="5" marL="2743200" algn="l">
              <a:lnSpc>
                <a:spcPct val="90000"/>
              </a:lnSpc>
              <a:spcBef>
                <a:spcPts val="1200"/>
              </a:spcBef>
              <a:spcAft>
                <a:spcPts val="0"/>
              </a:spcAft>
              <a:buClr>
                <a:schemeClr val="dk1"/>
              </a:buClr>
              <a:buSzPts val="1400"/>
              <a:buChar char="■"/>
              <a:defRPr/>
            </a:lvl6pPr>
            <a:lvl7pPr indent="-317500" lvl="6" marL="3200400" algn="l">
              <a:lnSpc>
                <a:spcPct val="90000"/>
              </a:lnSpc>
              <a:spcBef>
                <a:spcPts val="1200"/>
              </a:spcBef>
              <a:spcAft>
                <a:spcPts val="0"/>
              </a:spcAft>
              <a:buClr>
                <a:schemeClr val="dk1"/>
              </a:buClr>
              <a:buSzPts val="1400"/>
              <a:buChar char="●"/>
              <a:defRPr/>
            </a:lvl7pPr>
            <a:lvl8pPr indent="-317500" lvl="7" marL="3657600" algn="l">
              <a:lnSpc>
                <a:spcPct val="90000"/>
              </a:lnSpc>
              <a:spcBef>
                <a:spcPts val="1200"/>
              </a:spcBef>
              <a:spcAft>
                <a:spcPts val="0"/>
              </a:spcAft>
              <a:buClr>
                <a:schemeClr val="dk1"/>
              </a:buClr>
              <a:buSzPts val="1400"/>
              <a:buChar char="○"/>
              <a:defRPr/>
            </a:lvl8pPr>
            <a:lvl9pPr indent="-317500" lvl="8" marL="4114800" algn="l">
              <a:lnSpc>
                <a:spcPct val="90000"/>
              </a:lnSpc>
              <a:spcBef>
                <a:spcPts val="1200"/>
              </a:spcBef>
              <a:spcAft>
                <a:spcPts val="1200"/>
              </a:spcAft>
              <a:buClr>
                <a:schemeClr val="dk1"/>
              </a:buClr>
              <a:buSzPts val="1400"/>
              <a:buChar char="■"/>
              <a:defRPr/>
            </a:lvl9pPr>
          </a:lstStyle>
          <a:p/>
        </p:txBody>
      </p:sp>
      <p:sp>
        <p:nvSpPr>
          <p:cNvPr id="211" name="Google Shape;211;g3315b79cd0a_0_178"/>
          <p:cNvSpPr txBox="1"/>
          <p:nvPr>
            <p:ph idx="10" type="dt"/>
          </p:nvPr>
        </p:nvSpPr>
        <p:spPr>
          <a:xfrm>
            <a:off x="315468" y="4663440"/>
            <a:ext cx="2057400" cy="480000"/>
          </a:xfrm>
          <a:prstGeom prst="rect">
            <a:avLst/>
          </a:prstGeom>
          <a:noFill/>
          <a:ln>
            <a:noFill/>
          </a:ln>
        </p:spPr>
        <p:txBody>
          <a:bodyPr anchorCtr="0" anchor="ctr" bIns="34275" lIns="68575" spcFirstLastPara="1" rIns="68575" wrap="square" tIns="34275">
            <a:noAutofit/>
          </a:bodyPr>
          <a:lstStyle>
            <a:lvl1pPr lvl="0" marR="0" algn="l">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2" name="Google Shape;212;g3315b79cd0a_0_178"/>
          <p:cNvSpPr txBox="1"/>
          <p:nvPr>
            <p:ph idx="11" type="ftr"/>
          </p:nvPr>
        </p:nvSpPr>
        <p:spPr>
          <a:xfrm>
            <a:off x="2825496" y="4663440"/>
            <a:ext cx="5397300" cy="480000"/>
          </a:xfrm>
          <a:prstGeom prst="rect">
            <a:avLst/>
          </a:prstGeom>
          <a:noFill/>
          <a:ln>
            <a:noFill/>
          </a:ln>
        </p:spPr>
        <p:txBody>
          <a:bodyPr anchorCtr="0" anchor="ctr" bIns="34275" lIns="68575" spcFirstLastPara="1" rIns="68575" wrap="square" tIns="34275">
            <a:noAutofit/>
          </a:bodyPr>
          <a:lstStyle>
            <a:lvl1pPr lvl="0" marR="0" algn="r">
              <a:lnSpc>
                <a:spcPct val="100000"/>
              </a:lnSpc>
              <a:spcBef>
                <a:spcPts val="0"/>
              </a:spcBef>
              <a:spcAft>
                <a:spcPts val="0"/>
              </a:spcAft>
              <a:buClr>
                <a:srgbClr val="000000"/>
              </a:buClr>
              <a:buSzPts val="1400"/>
              <a:buFont typeface="Arial"/>
              <a:buNone/>
              <a:defRPr b="0" i="0" sz="1400" u="none" cap="none" strike="noStrike">
                <a:solidFill>
                  <a:schemeClr val="dk2"/>
                </a:solidFill>
                <a:latin typeface="Arial"/>
                <a:ea typeface="Arial"/>
                <a:cs typeface="Arial"/>
                <a:sym typeface="Arial"/>
              </a:defRPr>
            </a:lvl1pPr>
            <a:lvl2pPr lvl="1"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13" name="Google Shape;213;g3315b79cd0a_0_178"/>
          <p:cNvSpPr txBox="1"/>
          <p:nvPr>
            <p:ph idx="12" type="sldNum"/>
          </p:nvPr>
        </p:nvSpPr>
        <p:spPr>
          <a:xfrm>
            <a:off x="8627364" y="0"/>
            <a:ext cx="514500" cy="514500"/>
          </a:xfrm>
          <a:prstGeom prst="rect">
            <a:avLst/>
          </a:prstGeom>
          <a:noFill/>
          <a:ln>
            <a:noFill/>
          </a:ln>
        </p:spPr>
        <p:txBody>
          <a:bodyPr anchorCtr="0" anchor="ctr" bIns="34275" lIns="68575" spcFirstLastPara="1" rIns="68575" wrap="square" tIns="34275">
            <a:normAutofit/>
          </a:bodyPr>
          <a:lstStyle>
            <a:lvl1pPr indent="0" lvl="0"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1pPr>
            <a:lvl2pPr indent="0" lvl="1"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2pPr>
            <a:lvl3pPr indent="0" lvl="2"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3pPr>
            <a:lvl4pPr indent="0" lvl="3"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4pPr>
            <a:lvl5pPr indent="0" lvl="4"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5pPr>
            <a:lvl6pPr indent="0" lvl="5"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6pPr>
            <a:lvl7pPr indent="0" lvl="6"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7pPr>
            <a:lvl8pPr indent="0" lvl="7"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8pPr>
            <a:lvl9pPr indent="0" lvl="8" marL="0" marR="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7" name="Shape 27"/>
        <p:cNvGrpSpPr/>
        <p:nvPr/>
      </p:nvGrpSpPr>
      <p:grpSpPr>
        <a:xfrm>
          <a:off x="0" y="0"/>
          <a:ext cx="0" cy="0"/>
          <a:chOff x="0" y="0"/>
          <a:chExt cx="0" cy="0"/>
        </a:xfrm>
      </p:grpSpPr>
      <p:sp>
        <p:nvSpPr>
          <p:cNvPr id="28" name="Google Shape;28;p3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3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0" name="Google Shape;30;p3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31" name="Google Shape;31;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2" name="Shape 32"/>
        <p:cNvGrpSpPr/>
        <p:nvPr/>
      </p:nvGrpSpPr>
      <p:grpSpPr>
        <a:xfrm>
          <a:off x="0" y="0"/>
          <a:ext cx="0" cy="0"/>
          <a:chOff x="0" y="0"/>
          <a:chExt cx="0" cy="0"/>
        </a:xfrm>
      </p:grpSpPr>
      <p:sp>
        <p:nvSpPr>
          <p:cNvPr id="33" name="Google Shape;33;p32"/>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4" name="Google Shape;34;p32"/>
          <p:cNvSpPr txBox="1"/>
          <p:nvPr>
            <p:ph idx="1" type="body"/>
          </p:nvPr>
        </p:nvSpPr>
        <p:spPr>
          <a:xfrm>
            <a:off x="3117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5" name="Google Shape;35;p32"/>
          <p:cNvSpPr txBox="1"/>
          <p:nvPr>
            <p:ph idx="2" type="body"/>
          </p:nvPr>
        </p:nvSpPr>
        <p:spPr>
          <a:xfrm>
            <a:off x="4832400" y="1225225"/>
            <a:ext cx="3999900" cy="33540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6" name="Google Shape;36;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7" name="Shape 37"/>
        <p:cNvGrpSpPr/>
        <p:nvPr/>
      </p:nvGrpSpPr>
      <p:grpSpPr>
        <a:xfrm>
          <a:off x="0" y="0"/>
          <a:ext cx="0" cy="0"/>
          <a:chOff x="0" y="0"/>
          <a:chExt cx="0" cy="0"/>
        </a:xfrm>
      </p:grpSpPr>
      <p:sp>
        <p:nvSpPr>
          <p:cNvPr id="38" name="Google Shape;38;p33"/>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4200"/>
              <a:buNone/>
              <a:defRPr/>
            </a:lvl1pPr>
            <a:lvl2pPr lvl="1" algn="l">
              <a:lnSpc>
                <a:spcPct val="100000"/>
              </a:lnSpc>
              <a:spcBef>
                <a:spcPts val="0"/>
              </a:spcBef>
              <a:spcAft>
                <a:spcPts val="0"/>
              </a:spcAft>
              <a:buSzPts val="4200"/>
              <a:buNone/>
              <a:defRPr/>
            </a:lvl2pPr>
            <a:lvl3pPr lvl="2" algn="l">
              <a:lnSpc>
                <a:spcPct val="100000"/>
              </a:lnSpc>
              <a:spcBef>
                <a:spcPts val="0"/>
              </a:spcBef>
              <a:spcAft>
                <a:spcPts val="0"/>
              </a:spcAft>
              <a:buSzPts val="4200"/>
              <a:buNone/>
              <a:defRPr/>
            </a:lvl3pPr>
            <a:lvl4pPr lvl="3" algn="l">
              <a:lnSpc>
                <a:spcPct val="100000"/>
              </a:lnSpc>
              <a:spcBef>
                <a:spcPts val="0"/>
              </a:spcBef>
              <a:spcAft>
                <a:spcPts val="0"/>
              </a:spcAft>
              <a:buSzPts val="4200"/>
              <a:buNone/>
              <a:defRPr/>
            </a:lvl4pPr>
            <a:lvl5pPr lvl="4" algn="l">
              <a:lnSpc>
                <a:spcPct val="100000"/>
              </a:lnSpc>
              <a:spcBef>
                <a:spcPts val="0"/>
              </a:spcBef>
              <a:spcAft>
                <a:spcPts val="0"/>
              </a:spcAft>
              <a:buSzPts val="4200"/>
              <a:buNone/>
              <a:defRPr/>
            </a:lvl5pPr>
            <a:lvl6pPr lvl="5" algn="l">
              <a:lnSpc>
                <a:spcPct val="100000"/>
              </a:lnSpc>
              <a:spcBef>
                <a:spcPts val="0"/>
              </a:spcBef>
              <a:spcAft>
                <a:spcPts val="0"/>
              </a:spcAft>
              <a:buSzPts val="4200"/>
              <a:buNone/>
              <a:defRPr/>
            </a:lvl6pPr>
            <a:lvl7pPr lvl="6" algn="l">
              <a:lnSpc>
                <a:spcPct val="100000"/>
              </a:lnSpc>
              <a:spcBef>
                <a:spcPts val="0"/>
              </a:spcBef>
              <a:spcAft>
                <a:spcPts val="0"/>
              </a:spcAft>
              <a:buSzPts val="4200"/>
              <a:buNone/>
              <a:defRPr/>
            </a:lvl7pPr>
            <a:lvl8pPr lvl="7" algn="l">
              <a:lnSpc>
                <a:spcPct val="100000"/>
              </a:lnSpc>
              <a:spcBef>
                <a:spcPts val="0"/>
              </a:spcBef>
              <a:spcAft>
                <a:spcPts val="0"/>
              </a:spcAft>
              <a:buSzPts val="4200"/>
              <a:buNone/>
              <a:defRPr/>
            </a:lvl8pPr>
            <a:lvl9pPr lvl="8" algn="l">
              <a:lnSpc>
                <a:spcPct val="100000"/>
              </a:lnSpc>
              <a:spcBef>
                <a:spcPts val="0"/>
              </a:spcBef>
              <a:spcAft>
                <a:spcPts val="0"/>
              </a:spcAft>
              <a:buSzPts val="4200"/>
              <a:buNone/>
              <a:defRPr/>
            </a:lvl9pPr>
          </a:lstStyle>
          <a:p/>
        </p:txBody>
      </p:sp>
      <p:sp>
        <p:nvSpPr>
          <p:cNvPr id="39" name="Google Shape;39;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0" name="Shape 40"/>
        <p:cNvGrpSpPr/>
        <p:nvPr/>
      </p:nvGrpSpPr>
      <p:grpSpPr>
        <a:xfrm>
          <a:off x="0" y="0"/>
          <a:ext cx="0" cy="0"/>
          <a:chOff x="0" y="0"/>
          <a:chExt cx="0" cy="0"/>
        </a:xfrm>
      </p:grpSpPr>
      <p:sp>
        <p:nvSpPr>
          <p:cNvPr id="41" name="Google Shape;41;p34"/>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3000"/>
              <a:buNone/>
              <a:defRPr sz="3000"/>
            </a:lvl1pPr>
            <a:lvl2pPr lvl="1" algn="l">
              <a:lnSpc>
                <a:spcPct val="100000"/>
              </a:lnSpc>
              <a:spcBef>
                <a:spcPts val="0"/>
              </a:spcBef>
              <a:spcAft>
                <a:spcPts val="0"/>
              </a:spcAft>
              <a:buSzPts val="3000"/>
              <a:buNone/>
              <a:defRPr sz="3000"/>
            </a:lvl2pPr>
            <a:lvl3pPr lvl="2" algn="l">
              <a:lnSpc>
                <a:spcPct val="100000"/>
              </a:lnSpc>
              <a:spcBef>
                <a:spcPts val="0"/>
              </a:spcBef>
              <a:spcAft>
                <a:spcPts val="0"/>
              </a:spcAft>
              <a:buSzPts val="3000"/>
              <a:buNone/>
              <a:defRPr sz="3000"/>
            </a:lvl3pPr>
            <a:lvl4pPr lvl="3" algn="l">
              <a:lnSpc>
                <a:spcPct val="100000"/>
              </a:lnSpc>
              <a:spcBef>
                <a:spcPts val="0"/>
              </a:spcBef>
              <a:spcAft>
                <a:spcPts val="0"/>
              </a:spcAft>
              <a:buSzPts val="3000"/>
              <a:buNone/>
              <a:defRPr sz="3000"/>
            </a:lvl4pPr>
            <a:lvl5pPr lvl="4" algn="l">
              <a:lnSpc>
                <a:spcPct val="100000"/>
              </a:lnSpc>
              <a:spcBef>
                <a:spcPts val="0"/>
              </a:spcBef>
              <a:spcAft>
                <a:spcPts val="0"/>
              </a:spcAft>
              <a:buSzPts val="3000"/>
              <a:buNone/>
              <a:defRPr sz="3000"/>
            </a:lvl5pPr>
            <a:lvl6pPr lvl="5" algn="l">
              <a:lnSpc>
                <a:spcPct val="100000"/>
              </a:lnSpc>
              <a:spcBef>
                <a:spcPts val="0"/>
              </a:spcBef>
              <a:spcAft>
                <a:spcPts val="0"/>
              </a:spcAft>
              <a:buSzPts val="3000"/>
              <a:buNone/>
              <a:defRPr sz="3000"/>
            </a:lvl6pPr>
            <a:lvl7pPr lvl="6" algn="l">
              <a:lnSpc>
                <a:spcPct val="100000"/>
              </a:lnSpc>
              <a:spcBef>
                <a:spcPts val="0"/>
              </a:spcBef>
              <a:spcAft>
                <a:spcPts val="0"/>
              </a:spcAft>
              <a:buSzPts val="3000"/>
              <a:buNone/>
              <a:defRPr sz="3000"/>
            </a:lvl7pPr>
            <a:lvl8pPr lvl="7" algn="l">
              <a:lnSpc>
                <a:spcPct val="100000"/>
              </a:lnSpc>
              <a:spcBef>
                <a:spcPts val="0"/>
              </a:spcBef>
              <a:spcAft>
                <a:spcPts val="0"/>
              </a:spcAft>
              <a:buSzPts val="3000"/>
              <a:buNone/>
              <a:defRPr sz="3000"/>
            </a:lvl8pPr>
            <a:lvl9pPr lvl="8" algn="l">
              <a:lnSpc>
                <a:spcPct val="100000"/>
              </a:lnSpc>
              <a:spcBef>
                <a:spcPts val="0"/>
              </a:spcBef>
              <a:spcAft>
                <a:spcPts val="0"/>
              </a:spcAft>
              <a:buSzPts val="3000"/>
              <a:buNone/>
              <a:defRPr sz="3000"/>
            </a:lvl9pPr>
          </a:lstStyle>
          <a:p/>
        </p:txBody>
      </p:sp>
      <p:sp>
        <p:nvSpPr>
          <p:cNvPr id="42" name="Google Shape;42;p34"/>
          <p:cNvSpPr txBox="1"/>
          <p:nvPr>
            <p:ph idx="1" type="body"/>
          </p:nvPr>
        </p:nvSpPr>
        <p:spPr>
          <a:xfrm>
            <a:off x="311700" y="1399400"/>
            <a:ext cx="2808000" cy="27849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43" name="Google Shape;43;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44" name="Shape 44"/>
        <p:cNvGrpSpPr/>
        <p:nvPr/>
      </p:nvGrpSpPr>
      <p:grpSpPr>
        <a:xfrm>
          <a:off x="0" y="0"/>
          <a:ext cx="0" cy="0"/>
          <a:chOff x="0" y="0"/>
          <a:chExt cx="0" cy="0"/>
        </a:xfrm>
      </p:grpSpPr>
      <p:sp>
        <p:nvSpPr>
          <p:cNvPr id="45" name="Google Shape;45;p35"/>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35"/>
          <p:cNvSpPr txBox="1"/>
          <p:nvPr>
            <p:ph type="title"/>
          </p:nvPr>
        </p:nvSpPr>
        <p:spPr>
          <a:xfrm>
            <a:off x="490250" y="450150"/>
            <a:ext cx="5878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47" name="Google Shape;47;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8" name="Shape 48"/>
        <p:cNvGrpSpPr/>
        <p:nvPr/>
      </p:nvGrpSpPr>
      <p:grpSpPr>
        <a:xfrm>
          <a:off x="0" y="0"/>
          <a:ext cx="0" cy="0"/>
          <a:chOff x="0" y="0"/>
          <a:chExt cx="0" cy="0"/>
        </a:xfrm>
      </p:grpSpPr>
      <p:sp>
        <p:nvSpPr>
          <p:cNvPr id="49" name="Google Shape;49;p36"/>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cxnSp>
        <p:nvCxnSpPr>
          <p:cNvPr id="50" name="Google Shape;50;p36"/>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51" name="Google Shape;51;p36"/>
          <p:cNvSpPr txBox="1"/>
          <p:nvPr>
            <p:ph type="title"/>
          </p:nvPr>
        </p:nvSpPr>
        <p:spPr>
          <a:xfrm>
            <a:off x="265500" y="929275"/>
            <a:ext cx="4045200" cy="17862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Clr>
                <a:schemeClr val="lt2"/>
              </a:buClr>
              <a:buSzPts val="4200"/>
              <a:buNone/>
              <a:defRPr>
                <a:solidFill>
                  <a:schemeClr val="lt2"/>
                </a:solidFill>
              </a:defRPr>
            </a:lvl1pPr>
            <a:lvl2pPr lvl="1" algn="ctr">
              <a:lnSpc>
                <a:spcPct val="100000"/>
              </a:lnSpc>
              <a:spcBef>
                <a:spcPts val="0"/>
              </a:spcBef>
              <a:spcAft>
                <a:spcPts val="0"/>
              </a:spcAft>
              <a:buClr>
                <a:schemeClr val="lt2"/>
              </a:buClr>
              <a:buSzPts val="4200"/>
              <a:buNone/>
              <a:defRPr>
                <a:solidFill>
                  <a:schemeClr val="lt2"/>
                </a:solidFill>
              </a:defRPr>
            </a:lvl2pPr>
            <a:lvl3pPr lvl="2" algn="ctr">
              <a:lnSpc>
                <a:spcPct val="100000"/>
              </a:lnSpc>
              <a:spcBef>
                <a:spcPts val="0"/>
              </a:spcBef>
              <a:spcAft>
                <a:spcPts val="0"/>
              </a:spcAft>
              <a:buClr>
                <a:schemeClr val="lt2"/>
              </a:buClr>
              <a:buSzPts val="4200"/>
              <a:buNone/>
              <a:defRPr>
                <a:solidFill>
                  <a:schemeClr val="lt2"/>
                </a:solidFill>
              </a:defRPr>
            </a:lvl3pPr>
            <a:lvl4pPr lvl="3" algn="ctr">
              <a:lnSpc>
                <a:spcPct val="100000"/>
              </a:lnSpc>
              <a:spcBef>
                <a:spcPts val="0"/>
              </a:spcBef>
              <a:spcAft>
                <a:spcPts val="0"/>
              </a:spcAft>
              <a:buClr>
                <a:schemeClr val="lt2"/>
              </a:buClr>
              <a:buSzPts val="4200"/>
              <a:buNone/>
              <a:defRPr>
                <a:solidFill>
                  <a:schemeClr val="lt2"/>
                </a:solidFill>
              </a:defRPr>
            </a:lvl4pPr>
            <a:lvl5pPr lvl="4" algn="ctr">
              <a:lnSpc>
                <a:spcPct val="100000"/>
              </a:lnSpc>
              <a:spcBef>
                <a:spcPts val="0"/>
              </a:spcBef>
              <a:spcAft>
                <a:spcPts val="0"/>
              </a:spcAft>
              <a:buClr>
                <a:schemeClr val="lt2"/>
              </a:buClr>
              <a:buSzPts val="4200"/>
              <a:buNone/>
              <a:defRPr>
                <a:solidFill>
                  <a:schemeClr val="lt2"/>
                </a:solidFill>
              </a:defRPr>
            </a:lvl5pPr>
            <a:lvl6pPr lvl="5" algn="ctr">
              <a:lnSpc>
                <a:spcPct val="100000"/>
              </a:lnSpc>
              <a:spcBef>
                <a:spcPts val="0"/>
              </a:spcBef>
              <a:spcAft>
                <a:spcPts val="0"/>
              </a:spcAft>
              <a:buClr>
                <a:schemeClr val="lt2"/>
              </a:buClr>
              <a:buSzPts val="4200"/>
              <a:buNone/>
              <a:defRPr>
                <a:solidFill>
                  <a:schemeClr val="lt2"/>
                </a:solidFill>
              </a:defRPr>
            </a:lvl6pPr>
            <a:lvl7pPr lvl="6" algn="ctr">
              <a:lnSpc>
                <a:spcPct val="100000"/>
              </a:lnSpc>
              <a:spcBef>
                <a:spcPts val="0"/>
              </a:spcBef>
              <a:spcAft>
                <a:spcPts val="0"/>
              </a:spcAft>
              <a:buClr>
                <a:schemeClr val="lt2"/>
              </a:buClr>
              <a:buSzPts val="4200"/>
              <a:buNone/>
              <a:defRPr>
                <a:solidFill>
                  <a:schemeClr val="lt2"/>
                </a:solidFill>
              </a:defRPr>
            </a:lvl7pPr>
            <a:lvl8pPr lvl="7" algn="ctr">
              <a:lnSpc>
                <a:spcPct val="100000"/>
              </a:lnSpc>
              <a:spcBef>
                <a:spcPts val="0"/>
              </a:spcBef>
              <a:spcAft>
                <a:spcPts val="0"/>
              </a:spcAft>
              <a:buClr>
                <a:schemeClr val="lt2"/>
              </a:buClr>
              <a:buSzPts val="4200"/>
              <a:buNone/>
              <a:defRPr>
                <a:solidFill>
                  <a:schemeClr val="lt2"/>
                </a:solidFill>
              </a:defRPr>
            </a:lvl8pPr>
            <a:lvl9pPr lvl="8" algn="ctr">
              <a:lnSpc>
                <a:spcPct val="100000"/>
              </a:lnSpc>
              <a:spcBef>
                <a:spcPts val="0"/>
              </a:spcBef>
              <a:spcAft>
                <a:spcPts val="0"/>
              </a:spcAft>
              <a:buClr>
                <a:schemeClr val="lt2"/>
              </a:buClr>
              <a:buSzPts val="4200"/>
              <a:buNone/>
              <a:defRPr>
                <a:solidFill>
                  <a:schemeClr val="lt2"/>
                </a:solidFill>
              </a:defRPr>
            </a:lvl9pPr>
          </a:lstStyle>
          <a:p/>
        </p:txBody>
      </p:sp>
      <p:sp>
        <p:nvSpPr>
          <p:cNvPr id="52" name="Google Shape;52;p36"/>
          <p:cNvSpPr txBox="1"/>
          <p:nvPr>
            <p:ph idx="1" type="subTitle"/>
          </p:nvPr>
        </p:nvSpPr>
        <p:spPr>
          <a:xfrm>
            <a:off x="265500" y="2769001"/>
            <a:ext cx="4045200" cy="1574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53" name="Google Shape;53;p36"/>
          <p:cNvSpPr txBox="1"/>
          <p:nvPr>
            <p:ph idx="2" type="body"/>
          </p:nvPr>
        </p:nvSpPr>
        <p:spPr>
          <a:xfrm>
            <a:off x="4939500" y="724200"/>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Clr>
                <a:schemeClr val="lt1"/>
              </a:buClr>
              <a:buSzPts val="1800"/>
              <a:buChar char="●"/>
              <a:defRPr>
                <a:solidFill>
                  <a:schemeClr val="lt1"/>
                </a:solidFill>
              </a:defRPr>
            </a:lvl1pPr>
            <a:lvl2pPr indent="-317500" lvl="1" marL="914400" algn="l">
              <a:lnSpc>
                <a:spcPct val="115000"/>
              </a:lnSpc>
              <a:spcBef>
                <a:spcPts val="0"/>
              </a:spcBef>
              <a:spcAft>
                <a:spcPts val="0"/>
              </a:spcAft>
              <a:buClr>
                <a:schemeClr val="lt1"/>
              </a:buClr>
              <a:buSzPts val="1400"/>
              <a:buChar char="○"/>
              <a:defRPr>
                <a:solidFill>
                  <a:schemeClr val="lt1"/>
                </a:solidFill>
              </a:defRPr>
            </a:lvl2pPr>
            <a:lvl3pPr indent="-317500" lvl="2" marL="1371600" algn="l">
              <a:lnSpc>
                <a:spcPct val="115000"/>
              </a:lnSpc>
              <a:spcBef>
                <a:spcPts val="0"/>
              </a:spcBef>
              <a:spcAft>
                <a:spcPts val="0"/>
              </a:spcAft>
              <a:buClr>
                <a:schemeClr val="lt1"/>
              </a:buClr>
              <a:buSzPts val="1400"/>
              <a:buChar char="■"/>
              <a:defRPr>
                <a:solidFill>
                  <a:schemeClr val="lt1"/>
                </a:solidFill>
              </a:defRPr>
            </a:lvl3pPr>
            <a:lvl4pPr indent="-317500" lvl="3" marL="1828800" algn="l">
              <a:lnSpc>
                <a:spcPct val="115000"/>
              </a:lnSpc>
              <a:spcBef>
                <a:spcPts val="0"/>
              </a:spcBef>
              <a:spcAft>
                <a:spcPts val="0"/>
              </a:spcAft>
              <a:buClr>
                <a:schemeClr val="lt1"/>
              </a:buClr>
              <a:buSzPts val="1400"/>
              <a:buChar char="●"/>
              <a:defRPr>
                <a:solidFill>
                  <a:schemeClr val="lt1"/>
                </a:solidFill>
              </a:defRPr>
            </a:lvl4pPr>
            <a:lvl5pPr indent="-317500" lvl="4" marL="2286000" algn="l">
              <a:lnSpc>
                <a:spcPct val="115000"/>
              </a:lnSpc>
              <a:spcBef>
                <a:spcPts val="0"/>
              </a:spcBef>
              <a:spcAft>
                <a:spcPts val="0"/>
              </a:spcAft>
              <a:buClr>
                <a:schemeClr val="lt1"/>
              </a:buClr>
              <a:buSzPts val="1400"/>
              <a:buChar char="○"/>
              <a:defRPr>
                <a:solidFill>
                  <a:schemeClr val="lt1"/>
                </a:solidFill>
              </a:defRPr>
            </a:lvl5pPr>
            <a:lvl6pPr indent="-317500" lvl="5" marL="2743200" algn="l">
              <a:lnSpc>
                <a:spcPct val="115000"/>
              </a:lnSpc>
              <a:spcBef>
                <a:spcPts val="0"/>
              </a:spcBef>
              <a:spcAft>
                <a:spcPts val="0"/>
              </a:spcAft>
              <a:buClr>
                <a:schemeClr val="lt1"/>
              </a:buClr>
              <a:buSzPts val="1400"/>
              <a:buChar char="■"/>
              <a:defRPr>
                <a:solidFill>
                  <a:schemeClr val="lt1"/>
                </a:solidFill>
              </a:defRPr>
            </a:lvl6pPr>
            <a:lvl7pPr indent="-317500" lvl="6" marL="3200400" algn="l">
              <a:lnSpc>
                <a:spcPct val="115000"/>
              </a:lnSpc>
              <a:spcBef>
                <a:spcPts val="0"/>
              </a:spcBef>
              <a:spcAft>
                <a:spcPts val="0"/>
              </a:spcAft>
              <a:buClr>
                <a:schemeClr val="lt1"/>
              </a:buClr>
              <a:buSzPts val="1400"/>
              <a:buChar char="●"/>
              <a:defRPr>
                <a:solidFill>
                  <a:schemeClr val="lt1"/>
                </a:solidFill>
              </a:defRPr>
            </a:lvl7pPr>
            <a:lvl8pPr indent="-317500" lvl="7" marL="3657600" algn="l">
              <a:lnSpc>
                <a:spcPct val="115000"/>
              </a:lnSpc>
              <a:spcBef>
                <a:spcPts val="0"/>
              </a:spcBef>
              <a:spcAft>
                <a:spcPts val="0"/>
              </a:spcAft>
              <a:buClr>
                <a:schemeClr val="lt1"/>
              </a:buClr>
              <a:buSzPts val="1400"/>
              <a:buChar char="○"/>
              <a:defRPr>
                <a:solidFill>
                  <a:schemeClr val="lt1"/>
                </a:solidFill>
              </a:defRPr>
            </a:lvl8pPr>
            <a:lvl9pPr indent="-317500" lvl="8" marL="4114800" algn="l">
              <a:lnSpc>
                <a:spcPct val="115000"/>
              </a:lnSpc>
              <a:spcBef>
                <a:spcPts val="0"/>
              </a:spcBef>
              <a:spcAft>
                <a:spcPts val="0"/>
              </a:spcAft>
              <a:buClr>
                <a:schemeClr val="lt1"/>
              </a:buClr>
              <a:buSzPts val="1400"/>
              <a:buChar char="■"/>
              <a:defRPr>
                <a:solidFill>
                  <a:schemeClr val="lt1"/>
                </a:solidFill>
              </a:defRPr>
            </a:lvl9pPr>
          </a:lstStyle>
          <a:p/>
        </p:txBody>
      </p:sp>
      <p:sp>
        <p:nvSpPr>
          <p:cNvPr id="54" name="Google Shape;54;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lt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4.xml"/><Relationship Id="rId10" Type="http://schemas.openxmlformats.org/officeDocument/2006/relationships/slideLayout" Target="../slideLayouts/slideLayout23.xml"/><Relationship Id="rId12" Type="http://schemas.openxmlformats.org/officeDocument/2006/relationships/theme" Target="../theme/theme3.xml"/><Relationship Id="rId1" Type="http://schemas.openxmlformats.org/officeDocument/2006/relationships/slideLayout" Target="../slideLayouts/slideLayout14.xml"/><Relationship Id="rId2" Type="http://schemas.openxmlformats.org/officeDocument/2006/relationships/slideLayout" Target="../slideLayouts/slideLayout15.xml"/><Relationship Id="rId3" Type="http://schemas.openxmlformats.org/officeDocument/2006/relationships/slideLayout" Target="../slideLayouts/slideLayout16.xml"/><Relationship Id="rId4" Type="http://schemas.openxmlformats.org/officeDocument/2006/relationships/slideLayout" Target="../slideLayouts/slideLayout17.xml"/><Relationship Id="rId9" Type="http://schemas.openxmlformats.org/officeDocument/2006/relationships/slideLayout" Target="../slideLayouts/slideLayout22.xml"/><Relationship Id="rId5" Type="http://schemas.openxmlformats.org/officeDocument/2006/relationships/slideLayout" Target="../slideLayouts/slideLayout18.xml"/><Relationship Id="rId6" Type="http://schemas.openxmlformats.org/officeDocument/2006/relationships/slideLayout" Target="../slideLayouts/slideLayout19.xml"/><Relationship Id="rId7" Type="http://schemas.openxmlformats.org/officeDocument/2006/relationships/slideLayout" Target="../slideLayouts/slideLayout20.xml"/><Relationship Id="rId8"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11" Type="http://schemas.openxmlformats.org/officeDocument/2006/relationships/slideLayout" Target="../slideLayouts/slideLayout35.xml"/><Relationship Id="rId10" Type="http://schemas.openxmlformats.org/officeDocument/2006/relationships/slideLayout" Target="../slideLayouts/slideLayout34.xml"/><Relationship Id="rId13" Type="http://schemas.openxmlformats.org/officeDocument/2006/relationships/slideLayout" Target="../slideLayouts/slideLayout37.xml"/><Relationship Id="rId12" Type="http://schemas.openxmlformats.org/officeDocument/2006/relationships/slideLayout" Target="../slideLayouts/slideLayout36.xml"/><Relationship Id="rId1" Type="http://schemas.openxmlformats.org/officeDocument/2006/relationships/slideLayout" Target="../slideLayouts/slideLayout25.xml"/><Relationship Id="rId2" Type="http://schemas.openxmlformats.org/officeDocument/2006/relationships/slideLayout" Target="../slideLayouts/slideLayout26.xml"/><Relationship Id="rId3" Type="http://schemas.openxmlformats.org/officeDocument/2006/relationships/slideLayout" Target="../slideLayouts/slideLayout27.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 Id="rId5" Type="http://schemas.openxmlformats.org/officeDocument/2006/relationships/slideLayout" Target="../slideLayouts/slideLayout29.xml"/><Relationship Id="rId6" Type="http://schemas.openxmlformats.org/officeDocument/2006/relationships/slideLayout" Target="../slideLayouts/slideLayout30.xml"/><Relationship Id="rId7" Type="http://schemas.openxmlformats.org/officeDocument/2006/relationships/slideLayout" Target="../slideLayouts/slideLayout31.xml"/><Relationship Id="rId8"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rtl="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7" name="Google Shape;7;p25"/>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8" name="Google Shape;8;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71" name="Shape 71"/>
        <p:cNvGrpSpPr/>
        <p:nvPr/>
      </p:nvGrpSpPr>
      <p:grpSpPr>
        <a:xfrm>
          <a:off x="0" y="0"/>
          <a:ext cx="0" cy="0"/>
          <a:chOff x="0" y="0"/>
          <a:chExt cx="0" cy="0"/>
        </a:xfrm>
      </p:grpSpPr>
      <p:sp>
        <p:nvSpPr>
          <p:cNvPr id="72" name="Google Shape;72;p27"/>
          <p:cNvSpPr/>
          <p:nvPr/>
        </p:nvSpPr>
        <p:spPr>
          <a:xfrm>
            <a:off x="0" y="0"/>
            <a:ext cx="9141900" cy="5143500"/>
          </a:xfrm>
          <a:prstGeom prst="rect">
            <a:avLst/>
          </a:prstGeom>
          <a:solidFill>
            <a:schemeClr val="lt2">
              <a:alpha val="34117"/>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73" name="Google Shape;73;p27"/>
          <p:cNvSpPr/>
          <p:nvPr/>
        </p:nvSpPr>
        <p:spPr>
          <a:xfrm>
            <a:off x="1108742" y="532031"/>
            <a:ext cx="8035200" cy="40647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74" name="Google Shape;74;p27"/>
          <p:cNvSpPr txBox="1"/>
          <p:nvPr>
            <p:ph type="title"/>
          </p:nvPr>
        </p:nvSpPr>
        <p:spPr>
          <a:xfrm>
            <a:off x="315468" y="273844"/>
            <a:ext cx="7907100" cy="994200"/>
          </a:xfrm>
          <a:prstGeom prst="rect">
            <a:avLst/>
          </a:prstGeom>
          <a:noFill/>
          <a:ln>
            <a:noFill/>
          </a:ln>
        </p:spPr>
        <p:txBody>
          <a:bodyPr anchorCtr="0" anchor="ctr" bIns="34275" lIns="68575" spcFirstLastPara="1" rIns="68575" wrap="square" tIns="34275">
            <a:normAutofit/>
          </a:bodyPr>
          <a:lstStyle>
            <a:lvl1pPr lvl="0" marR="0" rtl="0" algn="l">
              <a:lnSpc>
                <a:spcPct val="90000"/>
              </a:lnSpc>
              <a:spcBef>
                <a:spcPts val="0"/>
              </a:spcBef>
              <a:spcAft>
                <a:spcPts val="0"/>
              </a:spcAft>
              <a:buClr>
                <a:schemeClr val="dk2"/>
              </a:buClr>
              <a:buSzPts val="2700"/>
              <a:buFont typeface="Open Sans Light"/>
              <a:buNone/>
              <a:defRPr b="0" i="0" sz="2700" u="none" cap="none" strike="noStrike">
                <a:solidFill>
                  <a:schemeClr val="dk2"/>
                </a:solidFill>
                <a:latin typeface="Open Sans Light"/>
                <a:ea typeface="Open Sans Light"/>
                <a:cs typeface="Open Sans Light"/>
                <a:sym typeface="Open Sans Light"/>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rgbClr val="000000"/>
                </a:solidFill>
                <a:latin typeface="Arial"/>
                <a:ea typeface="Arial"/>
                <a:cs typeface="Arial"/>
                <a:sym typeface="Arial"/>
              </a:defRPr>
            </a:lvl9pPr>
          </a:lstStyle>
          <a:p/>
        </p:txBody>
      </p:sp>
      <p:sp>
        <p:nvSpPr>
          <p:cNvPr id="75" name="Google Shape;75;p27"/>
          <p:cNvSpPr txBox="1"/>
          <p:nvPr>
            <p:ph idx="1" type="body"/>
          </p:nvPr>
        </p:nvSpPr>
        <p:spPr>
          <a:xfrm>
            <a:off x="315468" y="1369219"/>
            <a:ext cx="7907100" cy="3263400"/>
          </a:xfrm>
          <a:prstGeom prst="rect">
            <a:avLst/>
          </a:prstGeom>
          <a:noFill/>
          <a:ln>
            <a:noFill/>
          </a:ln>
        </p:spPr>
        <p:txBody>
          <a:bodyPr anchorCtr="0" anchor="t" bIns="34275" lIns="68575" spcFirstLastPara="1" rIns="68575" wrap="square" tIns="34275">
            <a:normAutofit/>
          </a:bodyPr>
          <a:lstStyle>
            <a:lvl1pPr indent="-317500" lvl="0" marL="457200" marR="0" rtl="0" algn="l">
              <a:lnSpc>
                <a:spcPct val="100000"/>
              </a:lnSpc>
              <a:spcBef>
                <a:spcPts val="800"/>
              </a:spcBef>
              <a:spcAft>
                <a:spcPts val="0"/>
              </a:spcAft>
              <a:buClr>
                <a:schemeClr val="accent2"/>
              </a:buClr>
              <a:buSzPts val="1400"/>
              <a:buFont typeface="Noto Sans Symbols"/>
              <a:buChar char="⬩"/>
              <a:defRPr b="0" i="0" sz="1400" u="none" cap="none" strike="noStrike">
                <a:solidFill>
                  <a:schemeClr val="dk2"/>
                </a:solidFill>
                <a:latin typeface="Open Sans"/>
                <a:ea typeface="Open Sans"/>
                <a:cs typeface="Open Sans"/>
                <a:sym typeface="Open Sans"/>
              </a:defRPr>
            </a:lvl1pPr>
            <a:lvl2pPr indent="-304800" lvl="1" marL="914400" marR="0" rtl="0" algn="l">
              <a:lnSpc>
                <a:spcPct val="100000"/>
              </a:lnSpc>
              <a:spcBef>
                <a:spcPts val="400"/>
              </a:spcBef>
              <a:spcAft>
                <a:spcPts val="0"/>
              </a:spcAft>
              <a:buClr>
                <a:schemeClr val="accent2"/>
              </a:buClr>
              <a:buSzPts val="1200"/>
              <a:buFont typeface="Noto Sans Symbols"/>
              <a:buChar char="⬩"/>
              <a:defRPr b="0" i="0" sz="1200" u="none" cap="none" strike="noStrike">
                <a:solidFill>
                  <a:schemeClr val="dk2"/>
                </a:solidFill>
                <a:latin typeface="Open Sans"/>
                <a:ea typeface="Open Sans"/>
                <a:cs typeface="Open Sans"/>
                <a:sym typeface="Open Sans"/>
              </a:defRPr>
            </a:lvl2pPr>
            <a:lvl3pPr indent="-298450" lvl="2" marL="1371600" marR="0" rtl="0" algn="l">
              <a:lnSpc>
                <a:spcPct val="100000"/>
              </a:lnSpc>
              <a:spcBef>
                <a:spcPts val="400"/>
              </a:spcBef>
              <a:spcAft>
                <a:spcPts val="0"/>
              </a:spcAft>
              <a:buClr>
                <a:schemeClr val="accent2"/>
              </a:buClr>
              <a:buSzPts val="1100"/>
              <a:buFont typeface="Noto Sans Symbols"/>
              <a:buChar char="⬩"/>
              <a:defRPr b="0" i="0" sz="1100" u="none" cap="none" strike="noStrike">
                <a:solidFill>
                  <a:schemeClr val="dk2"/>
                </a:solidFill>
                <a:latin typeface="Open Sans"/>
                <a:ea typeface="Open Sans"/>
                <a:cs typeface="Open Sans"/>
                <a:sym typeface="Open Sans"/>
              </a:defRPr>
            </a:lvl3pPr>
            <a:lvl4pPr indent="-285750" lvl="3" marL="1828800" marR="0" rtl="0" algn="l">
              <a:lnSpc>
                <a:spcPct val="100000"/>
              </a:lnSpc>
              <a:spcBef>
                <a:spcPts val="400"/>
              </a:spcBef>
              <a:spcAft>
                <a:spcPts val="0"/>
              </a:spcAft>
              <a:buClr>
                <a:schemeClr val="accent2"/>
              </a:buClr>
              <a:buSzPts val="900"/>
              <a:buFont typeface="Noto Sans Symbols"/>
              <a:buChar char="⬩"/>
              <a:defRPr b="0" i="0" sz="900" u="none" cap="none" strike="noStrike">
                <a:solidFill>
                  <a:schemeClr val="dk2"/>
                </a:solidFill>
                <a:latin typeface="Open Sans"/>
                <a:ea typeface="Open Sans"/>
                <a:cs typeface="Open Sans"/>
                <a:sym typeface="Open Sans"/>
              </a:defRPr>
            </a:lvl4pPr>
            <a:lvl5pPr indent="-279400" lvl="4" marL="2286000" marR="0" rtl="0" algn="l">
              <a:lnSpc>
                <a:spcPct val="100000"/>
              </a:lnSpc>
              <a:spcBef>
                <a:spcPts val="400"/>
              </a:spcBef>
              <a:spcAft>
                <a:spcPts val="0"/>
              </a:spcAft>
              <a:buClr>
                <a:schemeClr val="accent2"/>
              </a:buClr>
              <a:buSzPts val="800"/>
              <a:buFont typeface="Noto Sans Symbols"/>
              <a:buChar char="⬩"/>
              <a:defRPr b="0" i="0" sz="800" u="none" cap="none" strike="noStrike">
                <a:solidFill>
                  <a:schemeClr val="dk2"/>
                </a:solidFill>
                <a:latin typeface="Open Sans"/>
                <a:ea typeface="Open Sans"/>
                <a:cs typeface="Open Sans"/>
                <a:sym typeface="Open Sans"/>
              </a:defRPr>
            </a:lvl5pPr>
            <a:lvl6pPr indent="-317500" lvl="5" marL="27432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6pPr>
            <a:lvl7pPr indent="-317500" lvl="6" marL="32004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7pPr>
            <a:lvl8pPr indent="-317500" lvl="7" marL="36576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8pPr>
            <a:lvl9pPr indent="-317500" lvl="8" marL="4114800" marR="0" rtl="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Open Sans"/>
                <a:ea typeface="Open Sans"/>
                <a:cs typeface="Open Sans"/>
                <a:sym typeface="Open Sans"/>
              </a:defRPr>
            </a:lvl9pPr>
          </a:lstStyle>
          <a:p/>
        </p:txBody>
      </p:sp>
      <p:sp>
        <p:nvSpPr>
          <p:cNvPr id="76" name="Google Shape;76;p27"/>
          <p:cNvSpPr txBox="1"/>
          <p:nvPr>
            <p:ph idx="10" type="dt"/>
          </p:nvPr>
        </p:nvSpPr>
        <p:spPr>
          <a:xfrm>
            <a:off x="315468" y="4663440"/>
            <a:ext cx="2057400" cy="480300"/>
          </a:xfrm>
          <a:prstGeom prst="rect">
            <a:avLst/>
          </a:prstGeom>
          <a:noFill/>
          <a:ln>
            <a:noFill/>
          </a:ln>
        </p:spPr>
        <p:txBody>
          <a:bodyPr anchorCtr="0" anchor="ctr" bIns="34275" lIns="68575" spcFirstLastPara="1" rIns="68575" wrap="square" tIns="34275">
            <a:noAutofit/>
          </a:bodyPr>
          <a:lstStyle>
            <a:lvl1pPr lvl="0" marR="0" rtl="0" algn="l">
              <a:lnSpc>
                <a:spcPct val="100000"/>
              </a:lnSpc>
              <a:spcBef>
                <a:spcPts val="0"/>
              </a:spcBef>
              <a:spcAft>
                <a:spcPts val="0"/>
              </a:spcAft>
              <a:buClr>
                <a:srgbClr val="000000"/>
              </a:buClr>
              <a:buSzPts val="1100"/>
              <a:buFont typeface="Arial"/>
              <a:buNone/>
              <a:defRPr b="0" i="0" sz="800" u="none" cap="none" strike="noStrike">
                <a:solidFill>
                  <a:schemeClr val="dk2"/>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pen Sans"/>
                <a:ea typeface="Open Sans"/>
                <a:cs typeface="Open Sans"/>
                <a:sym typeface="Open Sans"/>
              </a:defRPr>
            </a:lvl9pPr>
          </a:lstStyle>
          <a:p/>
        </p:txBody>
      </p:sp>
      <p:sp>
        <p:nvSpPr>
          <p:cNvPr id="77" name="Google Shape;77;p27"/>
          <p:cNvSpPr txBox="1"/>
          <p:nvPr>
            <p:ph idx="11" type="ftr"/>
          </p:nvPr>
        </p:nvSpPr>
        <p:spPr>
          <a:xfrm>
            <a:off x="2825496" y="4663440"/>
            <a:ext cx="5397300" cy="480300"/>
          </a:xfrm>
          <a:prstGeom prst="rect">
            <a:avLst/>
          </a:prstGeom>
          <a:noFill/>
          <a:ln>
            <a:noFill/>
          </a:ln>
        </p:spPr>
        <p:txBody>
          <a:bodyPr anchorCtr="0" anchor="ctr" bIns="34275" lIns="68575" spcFirstLastPara="1" rIns="68575" wrap="square" tIns="34275">
            <a:noAutofit/>
          </a:bodyPr>
          <a:lstStyle>
            <a:lvl1pPr lvl="0" marR="0" rtl="0" algn="r">
              <a:lnSpc>
                <a:spcPct val="100000"/>
              </a:lnSpc>
              <a:spcBef>
                <a:spcPts val="0"/>
              </a:spcBef>
              <a:spcAft>
                <a:spcPts val="0"/>
              </a:spcAft>
              <a:buClr>
                <a:srgbClr val="000000"/>
              </a:buClr>
              <a:buSzPts val="1100"/>
              <a:buFont typeface="Arial"/>
              <a:buNone/>
              <a:defRPr b="0" i="0" sz="800" u="none" cap="none" strike="noStrike">
                <a:solidFill>
                  <a:schemeClr val="dk2"/>
                </a:solidFill>
                <a:latin typeface="Open Sans"/>
                <a:ea typeface="Open Sans"/>
                <a:cs typeface="Open Sans"/>
                <a:sym typeface="Open Sans"/>
              </a:defRPr>
            </a:lvl1pPr>
            <a:lvl2pPr lvl="1"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pen Sans"/>
                <a:ea typeface="Open Sans"/>
                <a:cs typeface="Open Sans"/>
                <a:sym typeface="Open Sans"/>
              </a:defRPr>
            </a:lvl2pPr>
            <a:lvl3pPr lvl="2"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pen Sans"/>
                <a:ea typeface="Open Sans"/>
                <a:cs typeface="Open Sans"/>
                <a:sym typeface="Open Sans"/>
              </a:defRPr>
            </a:lvl3pPr>
            <a:lvl4pPr lvl="3"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pen Sans"/>
                <a:ea typeface="Open Sans"/>
                <a:cs typeface="Open Sans"/>
                <a:sym typeface="Open Sans"/>
              </a:defRPr>
            </a:lvl4pPr>
            <a:lvl5pPr lvl="4"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pen Sans"/>
                <a:ea typeface="Open Sans"/>
                <a:cs typeface="Open Sans"/>
                <a:sym typeface="Open Sans"/>
              </a:defRPr>
            </a:lvl5pPr>
            <a:lvl6pPr lvl="5"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pen Sans"/>
                <a:ea typeface="Open Sans"/>
                <a:cs typeface="Open Sans"/>
                <a:sym typeface="Open Sans"/>
              </a:defRPr>
            </a:lvl6pPr>
            <a:lvl7pPr lvl="6"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pen Sans"/>
                <a:ea typeface="Open Sans"/>
                <a:cs typeface="Open Sans"/>
                <a:sym typeface="Open Sans"/>
              </a:defRPr>
            </a:lvl7pPr>
            <a:lvl8pPr lvl="7"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pen Sans"/>
                <a:ea typeface="Open Sans"/>
                <a:cs typeface="Open Sans"/>
                <a:sym typeface="Open Sans"/>
              </a:defRPr>
            </a:lvl8pPr>
            <a:lvl9pPr lvl="8" marR="0" rtl="0" algn="l">
              <a:lnSpc>
                <a:spcPct val="100000"/>
              </a:lnSpc>
              <a:spcBef>
                <a:spcPts val="0"/>
              </a:spcBef>
              <a:spcAft>
                <a:spcPts val="0"/>
              </a:spcAft>
              <a:buClr>
                <a:srgbClr val="000000"/>
              </a:buClr>
              <a:buSzPts val="1100"/>
              <a:buFont typeface="Arial"/>
              <a:buNone/>
              <a:defRPr b="0" i="0" sz="1400" u="none" cap="none" strike="noStrike">
                <a:solidFill>
                  <a:schemeClr val="dk1"/>
                </a:solidFill>
                <a:latin typeface="Open Sans"/>
                <a:ea typeface="Open Sans"/>
                <a:cs typeface="Open Sans"/>
                <a:sym typeface="Open Sans"/>
              </a:defRPr>
            </a:lvl9pPr>
          </a:lstStyle>
          <a:p/>
        </p:txBody>
      </p:sp>
      <p:sp>
        <p:nvSpPr>
          <p:cNvPr id="78" name="Google Shape;78;p27"/>
          <p:cNvSpPr txBox="1"/>
          <p:nvPr>
            <p:ph idx="12" type="sldNum"/>
          </p:nvPr>
        </p:nvSpPr>
        <p:spPr>
          <a:xfrm>
            <a:off x="8627364" y="0"/>
            <a:ext cx="514500" cy="514500"/>
          </a:xfrm>
          <a:prstGeom prst="rect">
            <a:avLst/>
          </a:prstGeom>
          <a:noFill/>
          <a:ln>
            <a:noFill/>
          </a:ln>
        </p:spPr>
        <p:txBody>
          <a:bodyPr anchorCtr="0" anchor="ctr" bIns="34275" lIns="68575" spcFirstLastPara="1" rIns="68575" wrap="square" tIns="34275">
            <a:noAutofit/>
          </a:bodyPr>
          <a:lstStyle>
            <a:lvl1pPr indent="0" lvl="0" marL="0" marR="0" rtl="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1pPr>
            <a:lvl2pPr indent="0" lvl="1" marL="0" marR="0" rtl="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2pPr>
            <a:lvl3pPr indent="0" lvl="2" marL="0" marR="0" rtl="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3pPr>
            <a:lvl4pPr indent="0" lvl="3" marL="0" marR="0" rtl="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4pPr>
            <a:lvl5pPr indent="0" lvl="4" marL="0" marR="0" rtl="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5pPr>
            <a:lvl6pPr indent="0" lvl="5" marL="0" marR="0" rtl="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6pPr>
            <a:lvl7pPr indent="0" lvl="6" marL="0" marR="0" rtl="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7pPr>
            <a:lvl8pPr indent="0" lvl="7" marL="0" marR="0" rtl="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8pPr>
            <a:lvl9pPr indent="0" lvl="8" marL="0" marR="0" rtl="0" algn="ctr">
              <a:lnSpc>
                <a:spcPct val="100000"/>
              </a:lnSpc>
              <a:spcBef>
                <a:spcPts val="0"/>
              </a:spcBef>
              <a:spcAft>
                <a:spcPts val="0"/>
              </a:spcAft>
              <a:buClr>
                <a:srgbClr val="000000"/>
              </a:buClr>
              <a:buSzPts val="800"/>
              <a:buFont typeface="Arial"/>
              <a:buNone/>
              <a:defRPr b="0" i="0" sz="800" u="none" cap="none" strike="noStrike">
                <a:solidFill>
                  <a:schemeClr val="dk2"/>
                </a:solidFill>
                <a:latin typeface="Open Sans"/>
                <a:ea typeface="Open Sans"/>
                <a:cs typeface="Open Sans"/>
                <a:sym typeface="Open Sans"/>
              </a:defRPr>
            </a:lvl9pPr>
          </a:lstStyle>
          <a:p>
            <a:pPr indent="0" lvl="0" marL="0" rtl="0" algn="ct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148" name="Shape 148"/>
        <p:cNvGrpSpPr/>
        <p:nvPr/>
      </p:nvGrpSpPr>
      <p:grpSpPr>
        <a:xfrm>
          <a:off x="0" y="0"/>
          <a:ext cx="0" cy="0"/>
          <a:chOff x="0" y="0"/>
          <a:chExt cx="0" cy="0"/>
        </a:xfrm>
      </p:grpSpPr>
      <p:sp>
        <p:nvSpPr>
          <p:cNvPr id="149" name="Google Shape;149;g3315b79cd0a_0_118"/>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rmAutofit/>
          </a:bodyPr>
          <a:lstStyle>
            <a:lvl1pPr lvl="0" marR="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1pPr>
            <a:lvl2pPr lvl="1" marR="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2pPr>
            <a:lvl3pPr lvl="2" marR="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3pPr>
            <a:lvl4pPr lvl="3" marR="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4pPr>
            <a:lvl5pPr lvl="4" marR="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5pPr>
            <a:lvl6pPr lvl="5" marR="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6pPr>
            <a:lvl7pPr lvl="6" marR="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7pPr>
            <a:lvl8pPr lvl="7" marR="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8pPr>
            <a:lvl9pPr lvl="8" marR="0" algn="l">
              <a:lnSpc>
                <a:spcPct val="100000"/>
              </a:lnSpc>
              <a:spcBef>
                <a:spcPts val="0"/>
              </a:spcBef>
              <a:spcAft>
                <a:spcPts val="0"/>
              </a:spcAft>
              <a:buClr>
                <a:schemeClr val="dk1"/>
              </a:buClr>
              <a:buSzPts val="4200"/>
              <a:buFont typeface="Economica"/>
              <a:buNone/>
              <a:defRPr b="0" i="0" sz="4200" u="none" cap="none" strike="noStrike">
                <a:solidFill>
                  <a:schemeClr val="dk1"/>
                </a:solidFill>
                <a:latin typeface="Economica"/>
                <a:ea typeface="Economica"/>
                <a:cs typeface="Economica"/>
                <a:sym typeface="Economica"/>
              </a:defRPr>
            </a:lvl9pPr>
          </a:lstStyle>
          <a:p/>
        </p:txBody>
      </p:sp>
      <p:sp>
        <p:nvSpPr>
          <p:cNvPr id="150" name="Google Shape;150;g3315b79cd0a_0_118"/>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rmAutofit/>
          </a:bodyPr>
          <a:lstStyle>
            <a:lvl1pPr indent="-342900" lvl="0" marL="457200" marR="0" algn="l">
              <a:lnSpc>
                <a:spcPct val="115000"/>
              </a:lnSpc>
              <a:spcBef>
                <a:spcPts val="0"/>
              </a:spcBef>
              <a:spcAft>
                <a:spcPts val="0"/>
              </a:spcAft>
              <a:buClr>
                <a:schemeClr val="dk1"/>
              </a:buClr>
              <a:buSzPts val="1800"/>
              <a:buFont typeface="Open Sans"/>
              <a:buChar char="●"/>
              <a:defRPr b="0" i="0" sz="1800" u="none" cap="none" strike="noStrike">
                <a:solidFill>
                  <a:schemeClr val="dk1"/>
                </a:solidFill>
                <a:latin typeface="Open Sans"/>
                <a:ea typeface="Open Sans"/>
                <a:cs typeface="Open Sans"/>
                <a:sym typeface="Open Sans"/>
              </a:defRPr>
            </a:lvl1pPr>
            <a:lvl2pPr indent="-317500" lvl="1" marL="914400" marR="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2pPr>
            <a:lvl3pPr indent="-317500" lvl="2" marL="1371600" marR="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3pPr>
            <a:lvl4pPr indent="-317500" lvl="3" marL="1828800" marR="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4pPr>
            <a:lvl5pPr indent="-317500" lvl="4" marL="2286000" marR="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5pPr>
            <a:lvl6pPr indent="-317500" lvl="5" marL="2743200" marR="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6pPr>
            <a:lvl7pPr indent="-317500" lvl="6" marL="3200400" marR="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7pPr>
            <a:lvl8pPr indent="-317500" lvl="7" marL="3657600" marR="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8pPr>
            <a:lvl9pPr indent="-317500" lvl="8" marL="4114800" marR="0" algn="l">
              <a:lnSpc>
                <a:spcPct val="115000"/>
              </a:lnSpc>
              <a:spcBef>
                <a:spcPts val="0"/>
              </a:spcBef>
              <a:spcAft>
                <a:spcPts val="0"/>
              </a:spcAft>
              <a:buClr>
                <a:schemeClr val="dk1"/>
              </a:buClr>
              <a:buSzPts val="1400"/>
              <a:buFont typeface="Open Sans"/>
              <a:buChar char="■"/>
              <a:defRPr b="0" i="0" sz="1400" u="none" cap="none" strike="noStrike">
                <a:solidFill>
                  <a:schemeClr val="dk1"/>
                </a:solidFill>
                <a:latin typeface="Open Sans"/>
                <a:ea typeface="Open Sans"/>
                <a:cs typeface="Open Sans"/>
                <a:sym typeface="Open Sans"/>
              </a:defRPr>
            </a:lvl9pPr>
          </a:lstStyle>
          <a:p/>
        </p:txBody>
      </p:sp>
      <p:sp>
        <p:nvSpPr>
          <p:cNvPr id="151" name="Google Shape;151;g3315b79cd0a_0_1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 id="2147483687"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9.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 Id="rId3" Type="http://schemas.openxmlformats.org/officeDocument/2006/relationships/image" Target="../media/image4.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7.png"/><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
          <p:cNvSpPr txBox="1"/>
          <p:nvPr>
            <p:ph type="ctrTitle"/>
          </p:nvPr>
        </p:nvSpPr>
        <p:spPr>
          <a:xfrm>
            <a:off x="1222836" y="2228850"/>
            <a:ext cx="6698400" cy="3429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2"/>
              </a:buClr>
              <a:buSzPct val="100000"/>
              <a:buFont typeface="Open Sans Light"/>
              <a:buNone/>
            </a:pPr>
            <a:r>
              <a:rPr lang="en-GB" sz="3600" u="none">
                <a:latin typeface="Lato"/>
                <a:ea typeface="Lato"/>
                <a:cs typeface="Lato"/>
                <a:sym typeface="Lato"/>
              </a:rPr>
              <a:t>Data Science: </a:t>
            </a:r>
            <a:br>
              <a:rPr lang="en-GB" sz="3600" u="none">
                <a:latin typeface="Lato"/>
                <a:ea typeface="Lato"/>
                <a:cs typeface="Lato"/>
                <a:sym typeface="Lato"/>
              </a:rPr>
            </a:br>
            <a:r>
              <a:rPr lang="en-GB" sz="3600" u="none">
                <a:latin typeface="Lato"/>
                <a:ea typeface="Lato"/>
                <a:cs typeface="Lato"/>
                <a:sym typeface="Lato"/>
              </a:rPr>
              <a:t>Big Data Management Systems &amp; Tools</a:t>
            </a:r>
            <a:endParaRPr sz="3600" u="none">
              <a:latin typeface="Lato"/>
              <a:ea typeface="Lato"/>
              <a:cs typeface="Lato"/>
              <a:sym typeface="Lato"/>
            </a:endParaRPr>
          </a:p>
          <a:p>
            <a:pPr indent="0" lvl="0" marL="0" rtl="0" algn="ctr">
              <a:lnSpc>
                <a:spcPct val="100000"/>
              </a:lnSpc>
              <a:spcBef>
                <a:spcPts val="0"/>
              </a:spcBef>
              <a:spcAft>
                <a:spcPts val="0"/>
              </a:spcAft>
              <a:buClr>
                <a:schemeClr val="lt1"/>
              </a:buClr>
              <a:buSzPct val="100000"/>
              <a:buFont typeface="Arial"/>
              <a:buNone/>
            </a:pPr>
            <a:r>
              <a:t/>
            </a:r>
            <a:endParaRPr>
              <a:latin typeface="Poppins"/>
              <a:ea typeface="Poppins"/>
              <a:cs typeface="Poppins"/>
              <a:sym typeface="Poppins"/>
            </a:endParaRPr>
          </a:p>
        </p:txBody>
      </p:sp>
      <p:sp>
        <p:nvSpPr>
          <p:cNvPr id="219" name="Google Shape;219;p1"/>
          <p:cNvSpPr txBox="1"/>
          <p:nvPr>
            <p:ph idx="1" type="body"/>
          </p:nvPr>
        </p:nvSpPr>
        <p:spPr>
          <a:xfrm>
            <a:off x="1222375" y="2686050"/>
            <a:ext cx="6699300" cy="914400"/>
          </a:xfrm>
          <a:prstGeom prst="rect">
            <a:avLst/>
          </a:prstGeom>
          <a:noFill/>
          <a:ln>
            <a:noFill/>
          </a:ln>
        </p:spPr>
        <p:txBody>
          <a:bodyPr anchorCtr="0" anchor="ctr" bIns="45700" lIns="91425" spcFirstLastPara="1" rIns="91425" wrap="square" tIns="45700">
            <a:normAutofit/>
          </a:bodyPr>
          <a:lstStyle/>
          <a:p>
            <a:pPr indent="0" lvl="0" marL="0" rtl="0" algn="l">
              <a:lnSpc>
                <a:spcPct val="145454"/>
              </a:lnSpc>
              <a:spcBef>
                <a:spcPts val="0"/>
              </a:spcBef>
              <a:spcAft>
                <a:spcPts val="0"/>
              </a:spcAft>
              <a:buClr>
                <a:schemeClr val="dk1"/>
              </a:buClr>
              <a:buSzPts val="1700"/>
              <a:buFont typeface="Arial"/>
              <a:buNone/>
            </a:pPr>
            <a:r>
              <a:rPr b="0" lang="en-GB" sz="1700">
                <a:latin typeface="Lato"/>
                <a:ea typeface="Lato"/>
                <a:cs typeface="Lato"/>
                <a:sym typeface="Lato"/>
              </a:rPr>
              <a:t>Module 4: Distributed Datastores</a:t>
            </a:r>
            <a:endParaRPr>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0"/>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Using BASE instead of ACID</a:t>
            </a:r>
            <a:endParaRPr sz="3200" u="none">
              <a:latin typeface="Lato"/>
              <a:ea typeface="Lato"/>
              <a:cs typeface="Lato"/>
              <a:sym typeface="Lato"/>
            </a:endParaRPr>
          </a:p>
        </p:txBody>
      </p:sp>
      <p:sp>
        <p:nvSpPr>
          <p:cNvPr id="278" name="Google Shape;278;p10"/>
          <p:cNvSpPr txBox="1"/>
          <p:nvPr/>
        </p:nvSpPr>
        <p:spPr>
          <a:xfrm>
            <a:off x="230675" y="1396850"/>
            <a:ext cx="8265900" cy="3300300"/>
          </a:xfrm>
          <a:prstGeom prst="rect">
            <a:avLst/>
          </a:prstGeom>
          <a:noFill/>
          <a:ln>
            <a:noFill/>
          </a:ln>
        </p:spPr>
        <p:txBody>
          <a:bodyPr anchorCtr="0" anchor="t" bIns="45700" lIns="91425" spcFirstLastPara="1" rIns="91425" wrap="square" tIns="45700">
            <a:noAutofit/>
          </a:bodyPr>
          <a:lstStyle/>
          <a:p>
            <a:pPr indent="-323850" lvl="0" marL="457200" marR="0" rtl="0" algn="l">
              <a:lnSpc>
                <a:spcPct val="115000"/>
              </a:lnSpc>
              <a:spcBef>
                <a:spcPts val="0"/>
              </a:spcBef>
              <a:spcAft>
                <a:spcPts val="0"/>
              </a:spcAft>
              <a:buClr>
                <a:srgbClr val="FFFFFF"/>
              </a:buClr>
              <a:buSzPts val="1500"/>
              <a:buFont typeface="Lato"/>
              <a:buChar char="●"/>
            </a:pPr>
            <a:r>
              <a:rPr b="0" i="0" lang="en-GB" sz="1500" u="none" cap="none" strike="noStrike">
                <a:solidFill>
                  <a:srgbClr val="FFFFFF"/>
                </a:solidFill>
                <a:latin typeface="Lato"/>
                <a:ea typeface="Lato"/>
                <a:cs typeface="Lato"/>
                <a:sym typeface="Lato"/>
              </a:rPr>
              <a:t>NoSQL vendors quickly came up with a catchy name for their alternative to ACID</a:t>
            </a:r>
            <a:endParaRPr b="0" i="0" sz="1500" u="none" cap="none" strike="noStrike">
              <a:solidFill>
                <a:srgbClr val="FFFFFF"/>
              </a:solidFill>
              <a:latin typeface="Lato"/>
              <a:ea typeface="Lato"/>
              <a:cs typeface="Lato"/>
              <a:sym typeface="Lato"/>
            </a:endParaRPr>
          </a:p>
          <a:p>
            <a:pPr indent="-323850" lvl="1" marL="914400" marR="0" rtl="0" algn="l">
              <a:lnSpc>
                <a:spcPct val="115000"/>
              </a:lnSpc>
              <a:spcBef>
                <a:spcPts val="0"/>
              </a:spcBef>
              <a:spcAft>
                <a:spcPts val="0"/>
              </a:spcAft>
              <a:buClr>
                <a:srgbClr val="FFFFFF"/>
              </a:buClr>
              <a:buSzPts val="1500"/>
              <a:buFont typeface="Lato"/>
              <a:buChar char="○"/>
            </a:pPr>
            <a:r>
              <a:rPr b="1" i="0" lang="en-GB" sz="1500" u="none" cap="none" strike="noStrike">
                <a:solidFill>
                  <a:srgbClr val="FFD966"/>
                </a:solidFill>
                <a:latin typeface="Lato"/>
                <a:ea typeface="Lato"/>
                <a:cs typeface="Lato"/>
                <a:sym typeface="Lato"/>
              </a:rPr>
              <a:t>Basically Available (BA)</a:t>
            </a:r>
            <a:r>
              <a:rPr b="0" i="0" lang="en-GB" sz="1500" u="none" cap="none" strike="noStrike">
                <a:solidFill>
                  <a:srgbClr val="FFFFFF"/>
                </a:solidFill>
                <a:latin typeface="Lato"/>
                <a:ea typeface="Lato"/>
                <a:cs typeface="Lato"/>
                <a:sym typeface="Lato"/>
              </a:rPr>
              <a:t> - The system guarantee a response to any request but that response could still be "failure" </a:t>
            </a:r>
            <a:endParaRPr b="0" i="0" sz="1500" u="none" cap="none" strike="noStrike">
              <a:solidFill>
                <a:srgbClr val="FFFFFF"/>
              </a:solidFill>
              <a:latin typeface="Lato"/>
              <a:ea typeface="Lato"/>
              <a:cs typeface="Lato"/>
              <a:sym typeface="Lato"/>
            </a:endParaRPr>
          </a:p>
          <a:p>
            <a:pPr indent="-323850" lvl="1" marL="914400" marR="0" rtl="0" algn="l">
              <a:lnSpc>
                <a:spcPct val="115000"/>
              </a:lnSpc>
              <a:spcBef>
                <a:spcPts val="0"/>
              </a:spcBef>
              <a:spcAft>
                <a:spcPts val="0"/>
              </a:spcAft>
              <a:buClr>
                <a:srgbClr val="FFFFFF"/>
              </a:buClr>
              <a:buSzPts val="1500"/>
              <a:buFont typeface="Lato"/>
              <a:buChar char="○"/>
            </a:pPr>
            <a:r>
              <a:rPr b="1" i="0" lang="en-GB" sz="1500" u="none" cap="none" strike="noStrike">
                <a:solidFill>
                  <a:srgbClr val="FFD966"/>
                </a:solidFill>
                <a:latin typeface="Lato"/>
                <a:ea typeface="Lato"/>
                <a:cs typeface="Lato"/>
                <a:sym typeface="Lato"/>
              </a:rPr>
              <a:t>Soft State (S)</a:t>
            </a:r>
            <a:r>
              <a:rPr b="0" i="0" lang="en-GB" sz="1500" u="none" cap="none" strike="noStrike">
                <a:solidFill>
                  <a:srgbClr val="FFFFFF"/>
                </a:solidFill>
                <a:latin typeface="Lato"/>
                <a:ea typeface="Lato"/>
                <a:cs typeface="Lato"/>
                <a:sym typeface="Lato"/>
              </a:rPr>
              <a:t> - The state of the system can change over time, so even during times without input there may be changes going on due to eventual consistency.</a:t>
            </a:r>
            <a:endParaRPr b="0" i="0" sz="1500" u="none" cap="none" strike="noStrike">
              <a:solidFill>
                <a:srgbClr val="FFFFFF"/>
              </a:solidFill>
              <a:latin typeface="Lato"/>
              <a:ea typeface="Lato"/>
              <a:cs typeface="Lato"/>
              <a:sym typeface="Lato"/>
            </a:endParaRPr>
          </a:p>
          <a:p>
            <a:pPr indent="-323850" lvl="1" marL="914400" marR="0" rtl="0" algn="l">
              <a:lnSpc>
                <a:spcPct val="115000"/>
              </a:lnSpc>
              <a:spcBef>
                <a:spcPts val="0"/>
              </a:spcBef>
              <a:spcAft>
                <a:spcPts val="0"/>
              </a:spcAft>
              <a:buClr>
                <a:srgbClr val="FFFFFF"/>
              </a:buClr>
              <a:buSzPts val="1500"/>
              <a:buFont typeface="Lato"/>
              <a:buChar char="○"/>
            </a:pPr>
            <a:r>
              <a:rPr b="1" i="0" lang="en-GB" sz="1500" u="none" cap="none" strike="noStrike">
                <a:solidFill>
                  <a:srgbClr val="FFD966"/>
                </a:solidFill>
                <a:latin typeface="Lato"/>
                <a:ea typeface="Lato"/>
                <a:cs typeface="Lato"/>
                <a:sym typeface="Lato"/>
              </a:rPr>
              <a:t>Eventually Consistent (E)</a:t>
            </a:r>
            <a:r>
              <a:rPr b="0" i="0" lang="en-GB" sz="1500" u="none" cap="none" strike="noStrike">
                <a:solidFill>
                  <a:srgbClr val="FFFFFF"/>
                </a:solidFill>
                <a:latin typeface="Lato"/>
                <a:ea typeface="Lato"/>
                <a:cs typeface="Lato"/>
                <a:sym typeface="Lato"/>
              </a:rPr>
              <a:t> - The system will eventually become consistent once it stops receiving input</a:t>
            </a:r>
            <a:endParaRPr b="0" i="0" sz="1500" u="none" cap="none" strike="noStrike">
              <a:solidFill>
                <a:srgbClr val="FFFFFF"/>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1"/>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Splitting data with replication</a:t>
            </a:r>
            <a:endParaRPr sz="3200" u="none">
              <a:latin typeface="Lato"/>
              <a:ea typeface="Lato"/>
              <a:cs typeface="Lato"/>
              <a:sym typeface="Lato"/>
            </a:endParaRPr>
          </a:p>
        </p:txBody>
      </p:sp>
      <p:sp>
        <p:nvSpPr>
          <p:cNvPr id="284" name="Google Shape;284;p11"/>
          <p:cNvSpPr txBox="1"/>
          <p:nvPr/>
        </p:nvSpPr>
        <p:spPr>
          <a:xfrm>
            <a:off x="230675" y="1396850"/>
            <a:ext cx="5305200" cy="34464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15000"/>
              </a:lnSpc>
              <a:spcBef>
                <a:spcPts val="0"/>
              </a:spcBef>
              <a:spcAft>
                <a:spcPts val="0"/>
              </a:spcAft>
              <a:buClr>
                <a:srgbClr val="FFFFFF"/>
              </a:buClr>
              <a:buSzPts val="1400"/>
              <a:buFont typeface="Lato"/>
              <a:buChar char="●"/>
            </a:pPr>
            <a:r>
              <a:rPr b="0" i="0" lang="en-GB" sz="1400" u="none" cap="none" strike="noStrike">
                <a:solidFill>
                  <a:srgbClr val="FFFFFF"/>
                </a:solidFill>
                <a:latin typeface="Lato"/>
                <a:ea typeface="Lato"/>
                <a:cs typeface="Lato"/>
                <a:sym typeface="Lato"/>
              </a:rPr>
              <a:t>Replication refers to the process of replicating across different nodes. The main benefits of replication are:</a:t>
            </a:r>
            <a:endParaRPr b="0" i="0" sz="1400" u="none" cap="none" strike="noStrike">
              <a:solidFill>
                <a:srgbClr val="FFFFFF"/>
              </a:solidFill>
              <a:latin typeface="Lato"/>
              <a:ea typeface="Lato"/>
              <a:cs typeface="Lato"/>
              <a:sym typeface="Lato"/>
            </a:endParaRPr>
          </a:p>
          <a:p>
            <a:pPr indent="-317500" lvl="1" marL="914400" marR="0" rtl="0" algn="l">
              <a:lnSpc>
                <a:spcPct val="115000"/>
              </a:lnSpc>
              <a:spcBef>
                <a:spcPts val="0"/>
              </a:spcBef>
              <a:spcAft>
                <a:spcPts val="0"/>
              </a:spcAft>
              <a:buClr>
                <a:srgbClr val="FFFFFF"/>
              </a:buClr>
              <a:buSzPts val="1400"/>
              <a:buFont typeface="Lato"/>
              <a:buChar char="○"/>
            </a:pPr>
            <a:r>
              <a:rPr b="0" i="0" lang="en-GB" sz="1400" u="none" cap="none" strike="noStrike">
                <a:solidFill>
                  <a:srgbClr val="FFFFFF"/>
                </a:solidFill>
                <a:latin typeface="Lato"/>
                <a:ea typeface="Lato"/>
                <a:cs typeface="Lato"/>
                <a:sym typeface="Lato"/>
              </a:rPr>
              <a:t>Fault tolerance: multiple copies of the same data are replicated on different nodes</a:t>
            </a:r>
            <a:endParaRPr b="0" i="0" sz="1400" u="none" cap="none" strike="noStrike">
              <a:solidFill>
                <a:srgbClr val="FFFFFF"/>
              </a:solidFill>
              <a:latin typeface="Lato"/>
              <a:ea typeface="Lato"/>
              <a:cs typeface="Lato"/>
              <a:sym typeface="Lato"/>
            </a:endParaRPr>
          </a:p>
          <a:p>
            <a:pPr indent="-317500" lvl="1" marL="914400" marR="0" rtl="0" algn="l">
              <a:lnSpc>
                <a:spcPct val="115000"/>
              </a:lnSpc>
              <a:spcBef>
                <a:spcPts val="0"/>
              </a:spcBef>
              <a:spcAft>
                <a:spcPts val="0"/>
              </a:spcAft>
              <a:buClr>
                <a:srgbClr val="FFFFFF"/>
              </a:buClr>
              <a:buSzPts val="1400"/>
              <a:buFont typeface="Lato"/>
              <a:buChar char="○"/>
            </a:pPr>
            <a:r>
              <a:rPr b="0" i="0" lang="en-GB" sz="1400" u="none" cap="none" strike="noStrike">
                <a:solidFill>
                  <a:srgbClr val="FFFFFF"/>
                </a:solidFill>
                <a:latin typeface="Lato"/>
                <a:ea typeface="Lato"/>
                <a:cs typeface="Lato"/>
                <a:sym typeface="Lato"/>
              </a:rPr>
              <a:t>Latency reduction: replicas placed geographically closer to users, to speed up delivery</a:t>
            </a:r>
            <a:endParaRPr b="0" i="0" sz="1400" u="none" cap="none" strike="noStrike">
              <a:solidFill>
                <a:srgbClr val="FFFFFF"/>
              </a:solidFill>
              <a:latin typeface="Lato"/>
              <a:ea typeface="Lato"/>
              <a:cs typeface="Lato"/>
              <a:sym typeface="Lato"/>
            </a:endParaRPr>
          </a:p>
          <a:p>
            <a:pPr indent="-317500" lvl="1" marL="914400" marR="0" rtl="0" algn="l">
              <a:lnSpc>
                <a:spcPct val="115000"/>
              </a:lnSpc>
              <a:spcBef>
                <a:spcPts val="0"/>
              </a:spcBef>
              <a:spcAft>
                <a:spcPts val="0"/>
              </a:spcAft>
              <a:buClr>
                <a:srgbClr val="FFFFFF"/>
              </a:buClr>
              <a:buSzPts val="1400"/>
              <a:buFont typeface="Lato"/>
              <a:buChar char="○"/>
            </a:pPr>
            <a:r>
              <a:rPr b="0" i="0" lang="en-GB" sz="1400" u="none" cap="none" strike="noStrike">
                <a:solidFill>
                  <a:srgbClr val="FFFFFF"/>
                </a:solidFill>
                <a:latin typeface="Lato"/>
                <a:ea typeface="Lato"/>
                <a:cs typeface="Lato"/>
                <a:sym typeface="Lato"/>
              </a:rPr>
              <a:t>Scalability: processing more requests per unit time than a single machine can handle</a:t>
            </a:r>
            <a:endParaRPr b="0" i="0" sz="1400" u="none" cap="none" strike="noStrike">
              <a:solidFill>
                <a:srgbClr val="FFFFFF"/>
              </a:solidFill>
              <a:latin typeface="Lato"/>
              <a:ea typeface="Lato"/>
              <a:cs typeface="Lato"/>
              <a:sym typeface="Lato"/>
            </a:endParaRPr>
          </a:p>
          <a:p>
            <a:pPr indent="-317500" lvl="0" marL="457200" marR="0" rtl="0" algn="l">
              <a:lnSpc>
                <a:spcPct val="115000"/>
              </a:lnSpc>
              <a:spcBef>
                <a:spcPts val="0"/>
              </a:spcBef>
              <a:spcAft>
                <a:spcPts val="0"/>
              </a:spcAft>
              <a:buClr>
                <a:srgbClr val="FFFFFF"/>
              </a:buClr>
              <a:buSzPts val="1400"/>
              <a:buFont typeface="Lato"/>
              <a:buChar char="●"/>
            </a:pPr>
            <a:r>
              <a:rPr b="0" i="0" lang="en-GB" sz="1400" u="none" cap="none" strike="noStrike">
                <a:solidFill>
                  <a:srgbClr val="FFFFFF"/>
                </a:solidFill>
                <a:latin typeface="Lato"/>
                <a:ea typeface="Lato"/>
                <a:cs typeface="Lato"/>
                <a:sym typeface="Lato"/>
              </a:rPr>
              <a:t>There are different types of replication strategies that are used for handling data changes</a:t>
            </a:r>
            <a:endParaRPr b="0" i="0" sz="1400" u="none" cap="none" strike="noStrike">
              <a:solidFill>
                <a:srgbClr val="FFFFFF"/>
              </a:solidFill>
              <a:latin typeface="Lato"/>
              <a:ea typeface="Lato"/>
              <a:cs typeface="Lato"/>
              <a:sym typeface="Lato"/>
            </a:endParaRPr>
          </a:p>
          <a:p>
            <a:pPr indent="-317500" lvl="1" marL="914400" marR="0" rtl="0" algn="l">
              <a:lnSpc>
                <a:spcPct val="115000"/>
              </a:lnSpc>
              <a:spcBef>
                <a:spcPts val="0"/>
              </a:spcBef>
              <a:spcAft>
                <a:spcPts val="0"/>
              </a:spcAft>
              <a:buClr>
                <a:srgbClr val="FFFFFF"/>
              </a:buClr>
              <a:buSzPts val="1400"/>
              <a:buFont typeface="Lato"/>
              <a:buChar char="○"/>
            </a:pPr>
            <a:r>
              <a:rPr b="0" i="0" lang="en-GB" sz="1400" u="none" cap="none" strike="noStrike">
                <a:solidFill>
                  <a:srgbClr val="FFFFFF"/>
                </a:solidFill>
                <a:latin typeface="Lato"/>
                <a:ea typeface="Lato"/>
                <a:cs typeface="Lato"/>
                <a:sym typeface="Lato"/>
              </a:rPr>
              <a:t>Single leader replication</a:t>
            </a:r>
            <a:endParaRPr b="0" i="0" sz="1400" u="none" cap="none" strike="noStrike">
              <a:solidFill>
                <a:srgbClr val="FFFFFF"/>
              </a:solidFill>
              <a:latin typeface="Lato"/>
              <a:ea typeface="Lato"/>
              <a:cs typeface="Lato"/>
              <a:sym typeface="Lato"/>
            </a:endParaRPr>
          </a:p>
          <a:p>
            <a:pPr indent="-317500" lvl="1" marL="914400" marR="0" rtl="0" algn="l">
              <a:lnSpc>
                <a:spcPct val="115000"/>
              </a:lnSpc>
              <a:spcBef>
                <a:spcPts val="0"/>
              </a:spcBef>
              <a:spcAft>
                <a:spcPts val="0"/>
              </a:spcAft>
              <a:buClr>
                <a:srgbClr val="FFFFFF"/>
              </a:buClr>
              <a:buSzPts val="1400"/>
              <a:buFont typeface="Lato"/>
              <a:buChar char="○"/>
            </a:pPr>
            <a:r>
              <a:rPr b="0" i="0" lang="en-GB" sz="1400" u="none" cap="none" strike="noStrike">
                <a:solidFill>
                  <a:srgbClr val="FFFFFF"/>
                </a:solidFill>
                <a:latin typeface="Lato"/>
                <a:ea typeface="Lato"/>
                <a:cs typeface="Lato"/>
                <a:sym typeface="Lato"/>
              </a:rPr>
              <a:t>Multi leader replication</a:t>
            </a:r>
            <a:endParaRPr b="0" i="0" sz="1400" u="none" cap="none" strike="noStrike">
              <a:solidFill>
                <a:srgbClr val="FFFFFF"/>
              </a:solidFill>
              <a:latin typeface="Lato"/>
              <a:ea typeface="Lato"/>
              <a:cs typeface="Lato"/>
              <a:sym typeface="Lato"/>
            </a:endParaRPr>
          </a:p>
          <a:p>
            <a:pPr indent="-317500" lvl="1" marL="914400" marR="0" rtl="0" algn="l">
              <a:lnSpc>
                <a:spcPct val="115000"/>
              </a:lnSpc>
              <a:spcBef>
                <a:spcPts val="0"/>
              </a:spcBef>
              <a:spcAft>
                <a:spcPts val="0"/>
              </a:spcAft>
              <a:buClr>
                <a:srgbClr val="FFFFFF"/>
              </a:buClr>
              <a:buSzPts val="1400"/>
              <a:buFont typeface="Lato"/>
              <a:buChar char="○"/>
            </a:pPr>
            <a:r>
              <a:rPr b="0" i="0" lang="en-GB" sz="1400" u="none" cap="none" strike="noStrike">
                <a:solidFill>
                  <a:srgbClr val="FFFFFF"/>
                </a:solidFill>
                <a:latin typeface="Lato"/>
                <a:ea typeface="Lato"/>
                <a:cs typeface="Lato"/>
                <a:sym typeface="Lato"/>
              </a:rPr>
              <a:t>Leaderless replication</a:t>
            </a:r>
            <a:endParaRPr b="0" i="0" sz="1400" u="none" cap="none" strike="noStrike">
              <a:solidFill>
                <a:srgbClr val="FFFFFF"/>
              </a:solidFill>
              <a:latin typeface="Lato"/>
              <a:ea typeface="Lato"/>
              <a:cs typeface="Lato"/>
              <a:sym typeface="Lato"/>
            </a:endParaRPr>
          </a:p>
        </p:txBody>
      </p:sp>
      <p:pic>
        <p:nvPicPr>
          <p:cNvPr id="285" name="Google Shape;285;p11"/>
          <p:cNvPicPr preferRelativeResize="0"/>
          <p:nvPr/>
        </p:nvPicPr>
        <p:blipFill rotWithShape="1">
          <a:blip r:embed="rId3">
            <a:alphaModFix/>
          </a:blip>
          <a:srcRect b="0" l="1556" r="54337" t="0"/>
          <a:stretch/>
        </p:blipFill>
        <p:spPr>
          <a:xfrm>
            <a:off x="6556663" y="1192900"/>
            <a:ext cx="1376925" cy="1477575"/>
          </a:xfrm>
          <a:prstGeom prst="rect">
            <a:avLst/>
          </a:prstGeom>
          <a:noFill/>
          <a:ln>
            <a:noFill/>
          </a:ln>
        </p:spPr>
      </p:pic>
      <p:pic>
        <p:nvPicPr>
          <p:cNvPr id="286" name="Google Shape;286;p11"/>
          <p:cNvPicPr preferRelativeResize="0"/>
          <p:nvPr/>
        </p:nvPicPr>
        <p:blipFill rotWithShape="1">
          <a:blip r:embed="rId3">
            <a:alphaModFix/>
          </a:blip>
          <a:srcRect b="0" l="50622" r="6893" t="0"/>
          <a:stretch/>
        </p:blipFill>
        <p:spPr>
          <a:xfrm>
            <a:off x="6516325" y="3062425"/>
            <a:ext cx="1457601" cy="1623925"/>
          </a:xfrm>
          <a:prstGeom prst="rect">
            <a:avLst/>
          </a:prstGeom>
          <a:noFill/>
          <a:ln>
            <a:noFill/>
          </a:ln>
        </p:spPr>
      </p:pic>
      <p:sp>
        <p:nvSpPr>
          <p:cNvPr id="287" name="Google Shape;287;p11"/>
          <p:cNvSpPr txBox="1"/>
          <p:nvPr/>
        </p:nvSpPr>
        <p:spPr>
          <a:xfrm>
            <a:off x="230675" y="4524650"/>
            <a:ext cx="3252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1" lang="en-GB" sz="1000" u="none" cap="none" strike="noStrike">
                <a:solidFill>
                  <a:srgbClr val="FFD966"/>
                </a:solidFill>
                <a:latin typeface="Lato"/>
                <a:ea typeface="Lato"/>
                <a:cs typeface="Lato"/>
                <a:sym typeface="Lato"/>
              </a:rPr>
              <a:t>Leaderless introduces a new drawback since we don’t know  what the correct order of the data updates is</a:t>
            </a:r>
            <a:endParaRPr b="0" i="1" sz="1000" u="none" cap="none" strike="noStrike">
              <a:solidFill>
                <a:srgbClr val="FFD966"/>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12"/>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Splitting data with partitioning</a:t>
            </a:r>
            <a:endParaRPr sz="3200" u="none">
              <a:latin typeface="Lato"/>
              <a:ea typeface="Lato"/>
              <a:cs typeface="Lato"/>
              <a:sym typeface="Lato"/>
            </a:endParaRPr>
          </a:p>
        </p:txBody>
      </p:sp>
      <p:sp>
        <p:nvSpPr>
          <p:cNvPr id="293" name="Google Shape;293;p12"/>
          <p:cNvSpPr txBox="1"/>
          <p:nvPr/>
        </p:nvSpPr>
        <p:spPr>
          <a:xfrm>
            <a:off x="230675" y="1396850"/>
            <a:ext cx="7897200" cy="3446400"/>
          </a:xfrm>
          <a:prstGeom prst="rect">
            <a:avLst/>
          </a:prstGeom>
          <a:noFill/>
          <a:ln>
            <a:noFill/>
          </a:ln>
        </p:spPr>
        <p:txBody>
          <a:bodyPr anchorCtr="0" anchor="t" bIns="45700" lIns="91425" spcFirstLastPara="1" rIns="91425" wrap="square" tIns="45700">
            <a:noAutofit/>
          </a:bodyPr>
          <a:lstStyle/>
          <a:p>
            <a:pPr indent="-311150" lvl="0" marL="457200" marR="0" rtl="0" algn="l">
              <a:lnSpc>
                <a:spcPct val="115000"/>
              </a:lnSpc>
              <a:spcBef>
                <a:spcPts val="0"/>
              </a:spcBef>
              <a:spcAft>
                <a:spcPts val="0"/>
              </a:spcAft>
              <a:buClr>
                <a:srgbClr val="FFFFFF"/>
              </a:buClr>
              <a:buSzPts val="1300"/>
              <a:buFont typeface="Lato"/>
              <a:buChar char="●"/>
            </a:pPr>
            <a:r>
              <a:rPr b="1" i="0" lang="en-GB" sz="1300" u="none" cap="none" strike="noStrike">
                <a:solidFill>
                  <a:srgbClr val="FFD966"/>
                </a:solidFill>
                <a:latin typeface="Lato"/>
                <a:ea typeface="Lato"/>
                <a:cs typeface="Lato"/>
                <a:sym typeface="Lato"/>
              </a:rPr>
              <a:t>Sharding</a:t>
            </a:r>
            <a:r>
              <a:rPr b="0" i="0" lang="en-GB" sz="1300" u="none" cap="none" strike="noStrike">
                <a:solidFill>
                  <a:srgbClr val="FFFFFF"/>
                </a:solidFill>
                <a:latin typeface="Lato"/>
                <a:ea typeface="Lato"/>
                <a:cs typeface="Lato"/>
                <a:sym typeface="Lato"/>
              </a:rPr>
              <a:t> (also called </a:t>
            </a:r>
            <a:r>
              <a:rPr b="1" i="0" lang="en-GB" sz="1300" u="none" cap="none" strike="noStrike">
                <a:solidFill>
                  <a:srgbClr val="FFD966"/>
                </a:solidFill>
                <a:latin typeface="Lato"/>
                <a:ea typeface="Lato"/>
                <a:cs typeface="Lato"/>
                <a:sym typeface="Lato"/>
              </a:rPr>
              <a:t>horizontal partitioning</a:t>
            </a:r>
            <a:r>
              <a:rPr b="0" i="0" lang="en-GB" sz="1300" u="none" cap="none" strike="noStrike">
                <a:solidFill>
                  <a:srgbClr val="FFFFFF"/>
                </a:solidFill>
                <a:latin typeface="Lato"/>
                <a:ea typeface="Lato"/>
                <a:cs typeface="Lato"/>
                <a:sym typeface="Lato"/>
              </a:rPr>
              <a:t>) is a common partitioning approach, where the key of each data record is used to assign each record to a partition</a:t>
            </a:r>
            <a:endParaRPr b="0" i="0" sz="1300" u="none" cap="none" strike="noStrike">
              <a:solidFill>
                <a:srgbClr val="FFFFFF"/>
              </a:solidFill>
              <a:latin typeface="Lato"/>
              <a:ea typeface="Lato"/>
              <a:cs typeface="Lato"/>
              <a:sym typeface="Lato"/>
            </a:endParaRPr>
          </a:p>
          <a:p>
            <a:pPr indent="-311150" lvl="0" marL="457200" marR="0" rtl="0" algn="l">
              <a:lnSpc>
                <a:spcPct val="115000"/>
              </a:lnSpc>
              <a:spcBef>
                <a:spcPts val="1000"/>
              </a:spcBef>
              <a:spcAft>
                <a:spcPts val="0"/>
              </a:spcAft>
              <a:buClr>
                <a:srgbClr val="FFFFFF"/>
              </a:buClr>
              <a:buSzPts val="1300"/>
              <a:buFont typeface="Lato"/>
              <a:buChar char="●"/>
            </a:pPr>
            <a:r>
              <a:rPr b="0" i="0" lang="en-GB" sz="1300" u="none" cap="none" strike="noStrike">
                <a:solidFill>
                  <a:srgbClr val="FFFFFF"/>
                </a:solidFill>
                <a:latin typeface="Lato"/>
                <a:ea typeface="Lato"/>
                <a:cs typeface="Lato"/>
                <a:sym typeface="Lato"/>
              </a:rPr>
              <a:t>Another type of partitioning, called </a:t>
            </a:r>
            <a:r>
              <a:rPr b="1" i="0" lang="en-GB" sz="1300" u="none" cap="none" strike="noStrike">
                <a:solidFill>
                  <a:srgbClr val="FFD966"/>
                </a:solidFill>
                <a:latin typeface="Lato"/>
                <a:ea typeface="Lato"/>
                <a:cs typeface="Lato"/>
                <a:sym typeface="Lato"/>
              </a:rPr>
              <a:t>vertical partitioning</a:t>
            </a:r>
            <a:r>
              <a:rPr b="0" i="0" lang="en-GB" sz="1300" u="none" cap="none" strike="noStrike">
                <a:solidFill>
                  <a:srgbClr val="FFFFFF"/>
                </a:solidFill>
                <a:latin typeface="Lato"/>
                <a:ea typeface="Lato"/>
                <a:cs typeface="Lato"/>
                <a:sym typeface="Lato"/>
              </a:rPr>
              <a:t>, is used to divide a large dataset such as a million-record table into smaller tables by record type</a:t>
            </a:r>
            <a:endParaRPr b="0" i="0" sz="1300" u="none" cap="none" strike="noStrike">
              <a:solidFill>
                <a:srgbClr val="FFFFFF"/>
              </a:solidFill>
              <a:latin typeface="Lato"/>
              <a:ea typeface="Lato"/>
              <a:cs typeface="Lato"/>
              <a:sym typeface="Lato"/>
            </a:endParaRPr>
          </a:p>
          <a:p>
            <a:pPr indent="-311150" lvl="0" marL="457200" marR="0" rtl="0" algn="l">
              <a:lnSpc>
                <a:spcPct val="115000"/>
              </a:lnSpc>
              <a:spcBef>
                <a:spcPts val="1000"/>
              </a:spcBef>
              <a:spcAft>
                <a:spcPts val="0"/>
              </a:spcAft>
              <a:buClr>
                <a:srgbClr val="FFFFFF"/>
              </a:buClr>
              <a:buSzPts val="1300"/>
              <a:buFont typeface="Lato"/>
              <a:buChar char="●"/>
            </a:pPr>
            <a:r>
              <a:rPr b="0" i="0" lang="en-GB" sz="1300" u="none" cap="none" strike="noStrike">
                <a:solidFill>
                  <a:srgbClr val="FFFFFF"/>
                </a:solidFill>
                <a:latin typeface="Lato"/>
                <a:ea typeface="Lato"/>
                <a:cs typeface="Lato"/>
                <a:sym typeface="Lato"/>
              </a:rPr>
              <a:t>Partitioning is usually combined with replication, copies of each partition are stored on multiple nodes</a:t>
            </a:r>
            <a:endParaRPr b="0" i="0" sz="1300" u="none" cap="none" strike="noStrike">
              <a:solidFill>
                <a:srgbClr val="FFFFFF"/>
              </a:solidFill>
              <a:latin typeface="Lato"/>
              <a:ea typeface="Lato"/>
              <a:cs typeface="Lato"/>
              <a:sym typeface="Lato"/>
            </a:endParaRPr>
          </a:p>
          <a:p>
            <a:pPr indent="-311150" lvl="0" marL="457200" marR="0" rtl="0" algn="l">
              <a:lnSpc>
                <a:spcPct val="115000"/>
              </a:lnSpc>
              <a:spcBef>
                <a:spcPts val="1000"/>
              </a:spcBef>
              <a:spcAft>
                <a:spcPts val="0"/>
              </a:spcAft>
              <a:buClr>
                <a:srgbClr val="FFFFFF"/>
              </a:buClr>
              <a:buSzPts val="1300"/>
              <a:buFont typeface="Lato"/>
              <a:buChar char="●"/>
            </a:pPr>
            <a:r>
              <a:rPr b="0" i="0" lang="en-GB" sz="1300" u="none" cap="none" strike="noStrike">
                <a:solidFill>
                  <a:srgbClr val="FFFFFF"/>
                </a:solidFill>
                <a:latin typeface="Lato"/>
                <a:ea typeface="Lato"/>
                <a:cs typeface="Lato"/>
                <a:sym typeface="Lato"/>
              </a:rPr>
              <a:t>Although partitioning has many benefits it does introduce some complications:</a:t>
            </a:r>
            <a:endParaRPr b="0" i="0" sz="1300" u="none" cap="none" strike="noStrike">
              <a:solidFill>
                <a:srgbClr val="FFFFFF"/>
              </a:solidFill>
              <a:latin typeface="Lato"/>
              <a:ea typeface="Lato"/>
              <a:cs typeface="Lato"/>
              <a:sym typeface="Lato"/>
            </a:endParaRPr>
          </a:p>
          <a:p>
            <a:pPr indent="-311150" lvl="1" marL="914400" marR="0" rtl="0" algn="l">
              <a:lnSpc>
                <a:spcPct val="115000"/>
              </a:lnSpc>
              <a:spcBef>
                <a:spcPts val="0"/>
              </a:spcBef>
              <a:spcAft>
                <a:spcPts val="0"/>
              </a:spcAft>
              <a:buClr>
                <a:srgbClr val="FFFFFF"/>
              </a:buClr>
              <a:buSzPts val="1300"/>
              <a:buFont typeface="Lato"/>
              <a:buChar char="○"/>
            </a:pPr>
            <a:r>
              <a:rPr b="0" i="0" lang="en-GB" sz="1300" u="none" cap="none" strike="noStrike">
                <a:solidFill>
                  <a:srgbClr val="FFFFFF"/>
                </a:solidFill>
                <a:latin typeface="Lato"/>
                <a:ea typeface="Lato"/>
                <a:cs typeface="Lato"/>
                <a:sym typeface="Lato"/>
              </a:rPr>
              <a:t>some partitions can have more data than other partitions</a:t>
            </a:r>
            <a:endParaRPr b="0" i="0" sz="1300" u="none" cap="none" strike="noStrike">
              <a:solidFill>
                <a:srgbClr val="FFFFFF"/>
              </a:solidFill>
              <a:latin typeface="Lato"/>
              <a:ea typeface="Lato"/>
              <a:cs typeface="Lato"/>
              <a:sym typeface="Lato"/>
            </a:endParaRPr>
          </a:p>
          <a:p>
            <a:pPr indent="-311150" lvl="1" marL="914400" marR="0" rtl="0" algn="l">
              <a:lnSpc>
                <a:spcPct val="115000"/>
              </a:lnSpc>
              <a:spcBef>
                <a:spcPts val="0"/>
              </a:spcBef>
              <a:spcAft>
                <a:spcPts val="0"/>
              </a:spcAft>
              <a:buClr>
                <a:srgbClr val="FFFFFF"/>
              </a:buClr>
              <a:buSzPts val="1300"/>
              <a:buFont typeface="Lato"/>
              <a:buChar char="○"/>
            </a:pPr>
            <a:r>
              <a:rPr b="0" i="0" lang="en-GB" sz="1300" u="none" cap="none" strike="noStrike">
                <a:solidFill>
                  <a:srgbClr val="FFFFFF"/>
                </a:solidFill>
                <a:latin typeface="Lato"/>
                <a:ea typeface="Lato"/>
                <a:cs typeface="Lato"/>
                <a:sym typeface="Lato"/>
              </a:rPr>
              <a:t>some partitions might be queried more often than others</a:t>
            </a:r>
            <a:endParaRPr b="0" i="0" sz="1300" u="none" cap="none" strike="noStrike">
              <a:solidFill>
                <a:srgbClr val="FFFFFF"/>
              </a:solidFill>
              <a:latin typeface="Lato"/>
              <a:ea typeface="Lato"/>
              <a:cs typeface="Lato"/>
              <a:sym typeface="Lato"/>
            </a:endParaRPr>
          </a:p>
          <a:p>
            <a:pPr indent="-311150" lvl="1" marL="914400" marR="0" rtl="0" algn="l">
              <a:lnSpc>
                <a:spcPct val="115000"/>
              </a:lnSpc>
              <a:spcBef>
                <a:spcPts val="0"/>
              </a:spcBef>
              <a:spcAft>
                <a:spcPts val="0"/>
              </a:spcAft>
              <a:buClr>
                <a:srgbClr val="FFFFFF"/>
              </a:buClr>
              <a:buSzPts val="1300"/>
              <a:buFont typeface="Lato"/>
              <a:buChar char="○"/>
            </a:pPr>
            <a:r>
              <a:rPr b="0" i="0" lang="en-GB" sz="1300" u="none" cap="none" strike="noStrike">
                <a:solidFill>
                  <a:srgbClr val="FFFFFF"/>
                </a:solidFill>
                <a:latin typeface="Lato"/>
                <a:ea typeface="Lato"/>
                <a:cs typeface="Lato"/>
                <a:sym typeface="Lato"/>
              </a:rPr>
              <a:t>over time, databases changes may cause some partitions to grow or shrink relative to others</a:t>
            </a:r>
            <a:endParaRPr b="0" i="0" sz="1300" u="none" cap="none" strike="noStrike">
              <a:solidFill>
                <a:srgbClr val="FFFFFF"/>
              </a:solidFill>
              <a:latin typeface="Lato"/>
              <a:ea typeface="Lato"/>
              <a:cs typeface="Lato"/>
              <a:sym typeface="Lato"/>
            </a:endParaRPr>
          </a:p>
          <a:p>
            <a:pPr indent="-311150" lvl="0" marL="457200" marR="0" rtl="0" algn="l">
              <a:lnSpc>
                <a:spcPct val="115000"/>
              </a:lnSpc>
              <a:spcBef>
                <a:spcPts val="1000"/>
              </a:spcBef>
              <a:spcAft>
                <a:spcPts val="1000"/>
              </a:spcAft>
              <a:buClr>
                <a:srgbClr val="FFFFFF"/>
              </a:buClr>
              <a:buSzPts val="1300"/>
              <a:buFont typeface="Lato"/>
              <a:buChar char="●"/>
            </a:pPr>
            <a:r>
              <a:rPr b="0" i="0" lang="en-GB" sz="1300" u="none" cap="none" strike="noStrike">
                <a:solidFill>
                  <a:srgbClr val="FFFFFF"/>
                </a:solidFill>
                <a:latin typeface="Lato"/>
                <a:ea typeface="Lato"/>
                <a:cs typeface="Lato"/>
                <a:sym typeface="Lato"/>
              </a:rPr>
              <a:t>Well-established NoSQL databases usually provide some kind of built-in rebalancing strategy to attempt to monitor partition sizes</a:t>
            </a:r>
            <a:endParaRPr b="0" i="0" sz="1300" u="none" cap="none" strike="noStrike">
              <a:solidFill>
                <a:srgbClr val="FFFFFF"/>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13"/>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Apache Hadoop</a:t>
            </a:r>
            <a:endParaRPr sz="3200" u="none">
              <a:latin typeface="Lato"/>
              <a:ea typeface="Lato"/>
              <a:cs typeface="Lato"/>
              <a:sym typeface="Lato"/>
            </a:endParaRPr>
          </a:p>
        </p:txBody>
      </p:sp>
      <p:sp>
        <p:nvSpPr>
          <p:cNvPr id="299" name="Google Shape;299;p13"/>
          <p:cNvSpPr txBox="1"/>
          <p:nvPr>
            <p:ph idx="1" type="body"/>
          </p:nvPr>
        </p:nvSpPr>
        <p:spPr>
          <a:xfrm>
            <a:off x="230675" y="1396850"/>
            <a:ext cx="8425500" cy="33930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Apache Hadoop is an ecosystem of software modules and frameworks </a:t>
            </a:r>
            <a:endParaRPr b="0"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Collectively form a highly scalable system for doing analytics on massive datasets (petabytes)</a:t>
            </a:r>
            <a:endParaRPr b="0"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Open-source framework initially released in 2007</a:t>
            </a:r>
            <a:endParaRPr b="0"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Fault tolerant</a:t>
            </a:r>
            <a:endParaRPr b="0"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Highly available</a:t>
            </a:r>
            <a:endParaRPr b="0"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Three major components:</a:t>
            </a:r>
            <a:endParaRPr b="0" sz="1500">
              <a:latin typeface="Lato"/>
              <a:ea typeface="Lato"/>
              <a:cs typeface="Lato"/>
              <a:sym typeface="Lato"/>
            </a:endParaRPr>
          </a:p>
          <a:p>
            <a:pPr indent="-323850" lvl="1" marL="914400" rtl="0" algn="l">
              <a:lnSpc>
                <a:spcPct val="115000"/>
              </a:lnSpc>
              <a:spcBef>
                <a:spcPts val="0"/>
              </a:spcBef>
              <a:spcAft>
                <a:spcPts val="0"/>
              </a:spcAft>
              <a:buClr>
                <a:schemeClr val="lt1"/>
              </a:buClr>
              <a:buSzPts val="1500"/>
              <a:buFont typeface="Lato"/>
              <a:buChar char="○"/>
            </a:pPr>
            <a:r>
              <a:rPr b="0" lang="en-GB" sz="1500">
                <a:solidFill>
                  <a:schemeClr val="lt1"/>
                </a:solidFill>
                <a:latin typeface="Lato"/>
                <a:ea typeface="Lato"/>
                <a:cs typeface="Lato"/>
                <a:sym typeface="Lato"/>
              </a:rPr>
              <a:t>Hadoop Distributed File System (HDFS) (storage)</a:t>
            </a:r>
            <a:endParaRPr b="0" sz="1500">
              <a:solidFill>
                <a:schemeClr val="lt1"/>
              </a:solidFill>
              <a:latin typeface="Lato"/>
              <a:ea typeface="Lato"/>
              <a:cs typeface="Lato"/>
              <a:sym typeface="Lato"/>
            </a:endParaRPr>
          </a:p>
          <a:p>
            <a:pPr indent="-323850" lvl="1" marL="914400" rtl="0" algn="l">
              <a:lnSpc>
                <a:spcPct val="115000"/>
              </a:lnSpc>
              <a:spcBef>
                <a:spcPts val="0"/>
              </a:spcBef>
              <a:spcAft>
                <a:spcPts val="0"/>
              </a:spcAft>
              <a:buClr>
                <a:schemeClr val="lt1"/>
              </a:buClr>
              <a:buSzPts val="1500"/>
              <a:buFont typeface="Lato"/>
              <a:buChar char="○"/>
            </a:pPr>
            <a:r>
              <a:rPr b="0" lang="en-GB" sz="1500">
                <a:solidFill>
                  <a:schemeClr val="lt1"/>
                </a:solidFill>
                <a:latin typeface="Lato"/>
                <a:ea typeface="Lato"/>
                <a:cs typeface="Lato"/>
                <a:sym typeface="Lato"/>
              </a:rPr>
              <a:t>Hadoop MapReduce (processing)</a:t>
            </a:r>
            <a:endParaRPr b="0" sz="1500">
              <a:solidFill>
                <a:schemeClr val="lt1"/>
              </a:solidFill>
              <a:latin typeface="Lato"/>
              <a:ea typeface="Lato"/>
              <a:cs typeface="Lato"/>
              <a:sym typeface="Lato"/>
            </a:endParaRPr>
          </a:p>
          <a:p>
            <a:pPr indent="-323850" lvl="1" marL="914400" rtl="0" algn="l">
              <a:lnSpc>
                <a:spcPct val="115000"/>
              </a:lnSpc>
              <a:spcBef>
                <a:spcPts val="0"/>
              </a:spcBef>
              <a:spcAft>
                <a:spcPts val="0"/>
              </a:spcAft>
              <a:buClr>
                <a:schemeClr val="lt1"/>
              </a:buClr>
              <a:buSzPts val="1500"/>
              <a:buFont typeface="Lato"/>
              <a:buChar char="○"/>
            </a:pPr>
            <a:r>
              <a:rPr b="0" lang="en-GB" sz="1500">
                <a:solidFill>
                  <a:schemeClr val="lt1"/>
                </a:solidFill>
                <a:latin typeface="Lato"/>
                <a:ea typeface="Lato"/>
                <a:cs typeface="Lato"/>
                <a:sym typeface="Lato"/>
              </a:rPr>
              <a:t>Hadoop Yarn (resource and process management)</a:t>
            </a:r>
            <a:endParaRPr b="0" sz="1500">
              <a:solidFill>
                <a:schemeClr val="lt1"/>
              </a:solidFill>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Includes many more utilities provided by Apache, and also other open-source projects</a:t>
            </a:r>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Also includes cloud-based distributions (AWS, Windows Azure HDInsight)</a:t>
            </a:r>
            <a:endParaRPr b="0" sz="1500">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14"/>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Popularity of Hadoop</a:t>
            </a:r>
            <a:endParaRPr sz="3200" u="none">
              <a:latin typeface="Lato"/>
              <a:ea typeface="Lato"/>
              <a:cs typeface="Lato"/>
              <a:sym typeface="Lato"/>
            </a:endParaRPr>
          </a:p>
        </p:txBody>
      </p:sp>
      <p:sp>
        <p:nvSpPr>
          <p:cNvPr id="305" name="Google Shape;305;p14"/>
          <p:cNvSpPr txBox="1"/>
          <p:nvPr>
            <p:ph idx="1" type="body"/>
          </p:nvPr>
        </p:nvSpPr>
        <p:spPr>
          <a:xfrm>
            <a:off x="230675" y="1396850"/>
            <a:ext cx="8425500" cy="33930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Doesn't need high end computers</a:t>
            </a:r>
            <a:endParaRPr b="0" sz="1500">
              <a:latin typeface="Lato"/>
              <a:ea typeface="Lato"/>
              <a:cs typeface="Lato"/>
              <a:sym typeface="Lato"/>
            </a:endParaRPr>
          </a:p>
          <a:p>
            <a:pPr indent="-323850" lvl="1" marL="914400" rtl="0" algn="l">
              <a:lnSpc>
                <a:spcPct val="115000"/>
              </a:lnSpc>
              <a:spcBef>
                <a:spcPts val="0"/>
              </a:spcBef>
              <a:spcAft>
                <a:spcPts val="0"/>
              </a:spcAft>
              <a:buClr>
                <a:schemeClr val="lt1"/>
              </a:buClr>
              <a:buSzPts val="1500"/>
              <a:buFont typeface="Lato"/>
              <a:buChar char="○"/>
            </a:pPr>
            <a:r>
              <a:rPr b="0" lang="en-GB" sz="1500">
                <a:solidFill>
                  <a:schemeClr val="lt1"/>
                </a:solidFill>
                <a:latin typeface="Lato"/>
                <a:ea typeface="Lato"/>
                <a:cs typeface="Lato"/>
                <a:sym typeface="Lato"/>
              </a:rPr>
              <a:t>Can use commodity hardware</a:t>
            </a:r>
            <a:endParaRPr b="0" sz="1500">
              <a:solidFill>
                <a:schemeClr val="lt1"/>
              </a:solidFill>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Parallel processing</a:t>
            </a:r>
            <a:endParaRPr b="0"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Platform for many Big Data implementations</a:t>
            </a:r>
            <a:endParaRPr b="0"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Some corporations using Hadoop:</a:t>
            </a:r>
            <a:endParaRPr b="0" sz="1500">
              <a:latin typeface="Lato"/>
              <a:ea typeface="Lato"/>
              <a:cs typeface="Lato"/>
              <a:sym typeface="Lato"/>
            </a:endParaRPr>
          </a:p>
          <a:p>
            <a:pPr indent="-323850" lvl="1" marL="914400" rtl="0" algn="l">
              <a:lnSpc>
                <a:spcPct val="115000"/>
              </a:lnSpc>
              <a:spcBef>
                <a:spcPts val="0"/>
              </a:spcBef>
              <a:spcAft>
                <a:spcPts val="0"/>
              </a:spcAft>
              <a:buClr>
                <a:schemeClr val="lt1"/>
              </a:buClr>
              <a:buSzPts val="1500"/>
              <a:buFont typeface="Lato"/>
              <a:buChar char="○"/>
            </a:pPr>
            <a:r>
              <a:rPr b="0" lang="en-GB" sz="1500">
                <a:solidFill>
                  <a:schemeClr val="lt1"/>
                </a:solidFill>
                <a:latin typeface="Lato"/>
                <a:ea typeface="Lato"/>
                <a:cs typeface="Lato"/>
                <a:sym typeface="Lato"/>
              </a:rPr>
              <a:t>Facebook, Amazon, eBay, IBM, and more</a:t>
            </a:r>
            <a:endParaRPr b="0" sz="1500">
              <a:solidFill>
                <a:schemeClr val="lt1"/>
              </a:solidFill>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Related jobs:</a:t>
            </a:r>
            <a:endParaRPr b="0" sz="1500">
              <a:latin typeface="Lato"/>
              <a:ea typeface="Lato"/>
              <a:cs typeface="Lato"/>
              <a:sym typeface="Lato"/>
            </a:endParaRPr>
          </a:p>
          <a:p>
            <a:pPr indent="-323850" lvl="1" marL="914400" rtl="0" algn="l">
              <a:lnSpc>
                <a:spcPct val="115000"/>
              </a:lnSpc>
              <a:spcBef>
                <a:spcPts val="0"/>
              </a:spcBef>
              <a:spcAft>
                <a:spcPts val="0"/>
              </a:spcAft>
              <a:buClr>
                <a:schemeClr val="lt1"/>
              </a:buClr>
              <a:buSzPts val="1500"/>
              <a:buFont typeface="Lato"/>
              <a:buChar char="○"/>
            </a:pPr>
            <a:r>
              <a:rPr b="0" lang="en-GB" sz="1500">
                <a:solidFill>
                  <a:schemeClr val="lt1"/>
                </a:solidFill>
                <a:latin typeface="Lato"/>
                <a:ea typeface="Lato"/>
                <a:cs typeface="Lato"/>
                <a:sym typeface="Lato"/>
              </a:rPr>
              <a:t>Developers</a:t>
            </a:r>
            <a:endParaRPr b="0" sz="1500">
              <a:solidFill>
                <a:schemeClr val="lt1"/>
              </a:solidFill>
              <a:latin typeface="Lato"/>
              <a:ea typeface="Lato"/>
              <a:cs typeface="Lato"/>
              <a:sym typeface="Lato"/>
            </a:endParaRPr>
          </a:p>
          <a:p>
            <a:pPr indent="-323850" lvl="1" marL="914400" rtl="0" algn="l">
              <a:lnSpc>
                <a:spcPct val="115000"/>
              </a:lnSpc>
              <a:spcBef>
                <a:spcPts val="0"/>
              </a:spcBef>
              <a:spcAft>
                <a:spcPts val="0"/>
              </a:spcAft>
              <a:buClr>
                <a:schemeClr val="lt1"/>
              </a:buClr>
              <a:buSzPts val="1500"/>
              <a:buFont typeface="Lato"/>
              <a:buChar char="○"/>
            </a:pPr>
            <a:r>
              <a:rPr b="0" lang="en-GB" sz="1500">
                <a:solidFill>
                  <a:schemeClr val="lt1"/>
                </a:solidFill>
                <a:latin typeface="Lato"/>
                <a:ea typeface="Lato"/>
                <a:cs typeface="Lato"/>
                <a:sym typeface="Lato"/>
              </a:rPr>
              <a:t>Administrators</a:t>
            </a:r>
            <a:endParaRPr b="0" sz="1500">
              <a:solidFill>
                <a:schemeClr val="lt1"/>
              </a:solidFill>
              <a:latin typeface="Lato"/>
              <a:ea typeface="Lato"/>
              <a:cs typeface="Lato"/>
              <a:sym typeface="Lato"/>
            </a:endParaRPr>
          </a:p>
          <a:p>
            <a:pPr indent="-323850" lvl="1" marL="914400" rtl="0" algn="l">
              <a:lnSpc>
                <a:spcPct val="115000"/>
              </a:lnSpc>
              <a:spcBef>
                <a:spcPts val="0"/>
              </a:spcBef>
              <a:spcAft>
                <a:spcPts val="0"/>
              </a:spcAft>
              <a:buClr>
                <a:schemeClr val="lt1"/>
              </a:buClr>
              <a:buSzPts val="1500"/>
              <a:buFont typeface="Lato"/>
              <a:buChar char="○"/>
            </a:pPr>
            <a:r>
              <a:rPr b="0" lang="en-GB" sz="1500">
                <a:solidFill>
                  <a:schemeClr val="lt1"/>
                </a:solidFill>
                <a:latin typeface="Lato"/>
                <a:ea typeface="Lato"/>
                <a:cs typeface="Lato"/>
                <a:sym typeface="Lato"/>
              </a:rPr>
              <a:t>Architects</a:t>
            </a:r>
            <a:endParaRPr b="0" sz="1500">
              <a:solidFill>
                <a:schemeClr val="lt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15"/>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The Hadoop Ecosystem</a:t>
            </a:r>
            <a:endParaRPr sz="3200" u="none">
              <a:latin typeface="Lato"/>
              <a:ea typeface="Lato"/>
              <a:cs typeface="Lato"/>
              <a:sym typeface="Lato"/>
            </a:endParaRPr>
          </a:p>
        </p:txBody>
      </p:sp>
      <p:pic>
        <p:nvPicPr>
          <p:cNvPr id="311" name="Google Shape;311;p15"/>
          <p:cNvPicPr preferRelativeResize="0"/>
          <p:nvPr/>
        </p:nvPicPr>
        <p:blipFill rotWithShape="1">
          <a:blip r:embed="rId3">
            <a:alphaModFix/>
          </a:blip>
          <a:srcRect b="0" l="0" r="0" t="0"/>
          <a:stretch/>
        </p:blipFill>
        <p:spPr>
          <a:xfrm>
            <a:off x="3142550" y="1453025"/>
            <a:ext cx="2858900" cy="33939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16"/>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Hadoop architecture</a:t>
            </a:r>
            <a:endParaRPr sz="3200" u="none">
              <a:latin typeface="Lato"/>
              <a:ea typeface="Lato"/>
              <a:cs typeface="Lato"/>
              <a:sym typeface="Lato"/>
            </a:endParaRPr>
          </a:p>
        </p:txBody>
      </p:sp>
      <p:sp>
        <p:nvSpPr>
          <p:cNvPr id="317" name="Google Shape;317;p16"/>
          <p:cNvSpPr txBox="1"/>
          <p:nvPr/>
        </p:nvSpPr>
        <p:spPr>
          <a:xfrm>
            <a:off x="2781651" y="1496350"/>
            <a:ext cx="4254600" cy="369300"/>
          </a:xfrm>
          <a:prstGeom prst="rect">
            <a:avLst/>
          </a:prstGeom>
          <a:solidFill>
            <a:srgbClr val="C0CF3A"/>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Lato"/>
                <a:ea typeface="Lato"/>
                <a:cs typeface="Lato"/>
                <a:sym typeface="Lato"/>
              </a:rPr>
              <a:t>Ambari</a:t>
            </a:r>
            <a:endParaRPr b="0" i="0" sz="1800" u="none" cap="none" strike="noStrike">
              <a:solidFill>
                <a:srgbClr val="000000"/>
              </a:solidFill>
              <a:latin typeface="Lato"/>
              <a:ea typeface="Lato"/>
              <a:cs typeface="Lato"/>
              <a:sym typeface="Lato"/>
            </a:endParaRPr>
          </a:p>
        </p:txBody>
      </p:sp>
      <p:sp>
        <p:nvSpPr>
          <p:cNvPr id="318" name="Google Shape;318;p16"/>
          <p:cNvSpPr txBox="1"/>
          <p:nvPr/>
        </p:nvSpPr>
        <p:spPr>
          <a:xfrm>
            <a:off x="2776577" y="2260366"/>
            <a:ext cx="863700" cy="53100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Lato"/>
                <a:ea typeface="Lato"/>
                <a:cs typeface="Lato"/>
                <a:sym typeface="Lato"/>
              </a:rPr>
              <a:t>Pig</a:t>
            </a:r>
            <a:endParaRPr b="0" i="0" sz="1400" u="none" cap="none" strike="noStrike">
              <a:solidFill>
                <a:srgbClr val="000000"/>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Lato"/>
                <a:ea typeface="Lato"/>
                <a:cs typeface="Lato"/>
                <a:sym typeface="Lato"/>
              </a:rPr>
              <a:t>(Scripting)</a:t>
            </a:r>
            <a:endParaRPr b="0" i="0" sz="1050" u="none" cap="none" strike="noStrike">
              <a:solidFill>
                <a:srgbClr val="000000"/>
              </a:solidFill>
              <a:latin typeface="Lato"/>
              <a:ea typeface="Lato"/>
              <a:cs typeface="Lato"/>
              <a:sym typeface="Lato"/>
            </a:endParaRPr>
          </a:p>
        </p:txBody>
      </p:sp>
      <p:sp>
        <p:nvSpPr>
          <p:cNvPr id="319" name="Google Shape;319;p16"/>
          <p:cNvSpPr txBox="1"/>
          <p:nvPr/>
        </p:nvSpPr>
        <p:spPr>
          <a:xfrm>
            <a:off x="3741775" y="2266200"/>
            <a:ext cx="1102500" cy="53100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Lato"/>
                <a:ea typeface="Lato"/>
                <a:cs typeface="Lato"/>
                <a:sym typeface="Lato"/>
              </a:rPr>
              <a:t>Spark</a:t>
            </a:r>
            <a:endParaRPr b="0" i="0" sz="1400" u="none" cap="none" strike="noStrike">
              <a:solidFill>
                <a:srgbClr val="000000"/>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Lato"/>
                <a:ea typeface="Lato"/>
                <a:cs typeface="Lato"/>
                <a:sym typeface="Lato"/>
              </a:rPr>
              <a:t>(SQL, ML)</a:t>
            </a:r>
            <a:endParaRPr b="0" i="0" sz="1050" u="none" cap="none" strike="noStrike">
              <a:solidFill>
                <a:srgbClr val="000000"/>
              </a:solidFill>
              <a:latin typeface="Lato"/>
              <a:ea typeface="Lato"/>
              <a:cs typeface="Lato"/>
              <a:sym typeface="Lato"/>
            </a:endParaRPr>
          </a:p>
        </p:txBody>
      </p:sp>
      <p:sp>
        <p:nvSpPr>
          <p:cNvPr id="320" name="Google Shape;320;p16"/>
          <p:cNvSpPr txBox="1"/>
          <p:nvPr/>
        </p:nvSpPr>
        <p:spPr>
          <a:xfrm>
            <a:off x="4945786" y="2260241"/>
            <a:ext cx="863700" cy="53100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Lato"/>
                <a:ea typeface="Lato"/>
                <a:cs typeface="Lato"/>
                <a:sym typeface="Lato"/>
              </a:rPr>
              <a:t>Hive</a:t>
            </a:r>
            <a:endParaRPr b="0" i="0" sz="1400" u="none" cap="none" strike="noStrike">
              <a:solidFill>
                <a:srgbClr val="000000"/>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Lato"/>
                <a:ea typeface="Lato"/>
                <a:cs typeface="Lato"/>
                <a:sym typeface="Lato"/>
              </a:rPr>
              <a:t>(SQL)</a:t>
            </a:r>
            <a:endParaRPr b="0" i="0" sz="1050" u="none" cap="none" strike="noStrike">
              <a:solidFill>
                <a:srgbClr val="000000"/>
              </a:solidFill>
              <a:latin typeface="Lato"/>
              <a:ea typeface="Lato"/>
              <a:cs typeface="Lato"/>
              <a:sym typeface="Lato"/>
            </a:endParaRPr>
          </a:p>
        </p:txBody>
      </p:sp>
      <p:sp>
        <p:nvSpPr>
          <p:cNvPr id="321" name="Google Shape;321;p16"/>
          <p:cNvSpPr txBox="1"/>
          <p:nvPr/>
        </p:nvSpPr>
        <p:spPr>
          <a:xfrm>
            <a:off x="5908446" y="2246759"/>
            <a:ext cx="1102500" cy="531000"/>
          </a:xfrm>
          <a:prstGeom prst="rect">
            <a:avLst/>
          </a:prstGeom>
          <a:solidFill>
            <a:srgbClr val="FFC000"/>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Lato"/>
                <a:ea typeface="Lato"/>
                <a:cs typeface="Lato"/>
                <a:sym typeface="Lato"/>
              </a:rPr>
              <a:t>Impala</a:t>
            </a:r>
            <a:endParaRPr b="0" i="0" sz="1400" u="none" cap="none" strike="noStrike">
              <a:solidFill>
                <a:srgbClr val="000000"/>
              </a:solidFill>
              <a:latin typeface="Lato"/>
              <a:ea typeface="Lato"/>
              <a:cs typeface="Lato"/>
              <a:sym typeface="Lato"/>
            </a:endParaRPr>
          </a:p>
          <a:p>
            <a:pPr indent="0" lvl="0" marL="0" marR="0" rtl="0" algn="ctr">
              <a:lnSpc>
                <a:spcPct val="100000"/>
              </a:lnSpc>
              <a:spcBef>
                <a:spcPts val="0"/>
              </a:spcBef>
              <a:spcAft>
                <a:spcPts val="0"/>
              </a:spcAft>
              <a:buClr>
                <a:srgbClr val="000000"/>
              </a:buClr>
              <a:buSzPts val="1050"/>
              <a:buFont typeface="Arial"/>
              <a:buNone/>
            </a:pPr>
            <a:r>
              <a:rPr b="0" i="0" lang="en-GB" sz="1050" u="none" cap="none" strike="noStrike">
                <a:solidFill>
                  <a:srgbClr val="000000"/>
                </a:solidFill>
                <a:latin typeface="Lato"/>
                <a:ea typeface="Lato"/>
                <a:cs typeface="Lato"/>
                <a:sym typeface="Lato"/>
              </a:rPr>
              <a:t>(SQL)</a:t>
            </a:r>
            <a:endParaRPr b="0" i="0" sz="1050" u="none" cap="none" strike="noStrike">
              <a:solidFill>
                <a:srgbClr val="000000"/>
              </a:solidFill>
              <a:latin typeface="Lato"/>
              <a:ea typeface="Lato"/>
              <a:cs typeface="Lato"/>
              <a:sym typeface="Lato"/>
            </a:endParaRPr>
          </a:p>
        </p:txBody>
      </p:sp>
      <p:sp>
        <p:nvSpPr>
          <p:cNvPr id="322" name="Google Shape;322;p16"/>
          <p:cNvSpPr txBox="1"/>
          <p:nvPr/>
        </p:nvSpPr>
        <p:spPr>
          <a:xfrm>
            <a:off x="2756251" y="3689800"/>
            <a:ext cx="4254600" cy="369300"/>
          </a:xfrm>
          <a:prstGeom prst="rect">
            <a:avLst/>
          </a:prstGeom>
          <a:solidFill>
            <a:srgbClr val="91D2DB"/>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Lato"/>
                <a:ea typeface="Lato"/>
                <a:cs typeface="Lato"/>
                <a:sym typeface="Lato"/>
              </a:rPr>
              <a:t>HDFS (Hadoop File System)</a:t>
            </a:r>
            <a:endParaRPr b="0" i="0" sz="1400" u="none" cap="none" strike="noStrike">
              <a:solidFill>
                <a:srgbClr val="000000"/>
              </a:solidFill>
              <a:latin typeface="Arial"/>
              <a:ea typeface="Arial"/>
              <a:cs typeface="Arial"/>
              <a:sym typeface="Arial"/>
            </a:endParaRPr>
          </a:p>
        </p:txBody>
      </p:sp>
      <p:sp>
        <p:nvSpPr>
          <p:cNvPr id="323" name="Google Shape;323;p16"/>
          <p:cNvSpPr txBox="1"/>
          <p:nvPr/>
        </p:nvSpPr>
        <p:spPr>
          <a:xfrm>
            <a:off x="2756251" y="3055875"/>
            <a:ext cx="4254600" cy="369300"/>
          </a:xfrm>
          <a:prstGeom prst="rect">
            <a:avLst/>
          </a:prstGeom>
          <a:solidFill>
            <a:srgbClr val="91D2DB"/>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000000"/>
                </a:solidFill>
                <a:latin typeface="Lato"/>
                <a:ea typeface="Lato"/>
                <a:cs typeface="Lato"/>
                <a:sym typeface="Lato"/>
              </a:rPr>
              <a:t>YARN</a:t>
            </a:r>
            <a:endParaRPr b="0" i="0" sz="1800" u="none" cap="none" strike="noStrike">
              <a:solidFill>
                <a:srgbClr val="000000"/>
              </a:solidFill>
              <a:latin typeface="Lato"/>
              <a:ea typeface="Lato"/>
              <a:cs typeface="Lato"/>
              <a:sym typeface="Lato"/>
            </a:endParaRPr>
          </a:p>
        </p:txBody>
      </p:sp>
      <p:sp>
        <p:nvSpPr>
          <p:cNvPr id="324" name="Google Shape;324;p16"/>
          <p:cNvSpPr txBox="1"/>
          <p:nvPr/>
        </p:nvSpPr>
        <p:spPr>
          <a:xfrm>
            <a:off x="693468" y="1379646"/>
            <a:ext cx="1879500" cy="64629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Lato"/>
                <a:ea typeface="Lato"/>
                <a:cs typeface="Lato"/>
                <a:sym typeface="Lato"/>
              </a:rPr>
              <a:t>As an </a:t>
            </a:r>
            <a:r>
              <a:rPr b="1" i="0" lang="en-GB" sz="1200" u="none" cap="none" strike="noStrike">
                <a:solidFill>
                  <a:schemeClr val="lt1"/>
                </a:solidFill>
                <a:latin typeface="Lato"/>
                <a:ea typeface="Lato"/>
                <a:cs typeface="Lato"/>
                <a:sym typeface="Lato"/>
              </a:rPr>
              <a:t>administrator</a:t>
            </a:r>
            <a:r>
              <a:rPr b="0" i="0" lang="en-GB" sz="1200" u="none" cap="none" strike="noStrike">
                <a:solidFill>
                  <a:schemeClr val="lt1"/>
                </a:solidFill>
                <a:latin typeface="Lato"/>
                <a:ea typeface="Lato"/>
                <a:cs typeface="Lato"/>
                <a:sym typeface="Lato"/>
              </a:rPr>
              <a:t>, I can manage the health of a Hadoop  system</a:t>
            </a:r>
            <a:endParaRPr b="0" i="0" sz="1200" u="none" cap="none" strike="noStrike">
              <a:solidFill>
                <a:schemeClr val="lt1"/>
              </a:solidFill>
              <a:latin typeface="Lato"/>
              <a:ea typeface="Lato"/>
              <a:cs typeface="Lato"/>
              <a:sym typeface="Lato"/>
            </a:endParaRPr>
          </a:p>
        </p:txBody>
      </p:sp>
      <p:sp>
        <p:nvSpPr>
          <p:cNvPr id="325" name="Google Shape;325;p16"/>
          <p:cNvSpPr txBox="1"/>
          <p:nvPr/>
        </p:nvSpPr>
        <p:spPr>
          <a:xfrm>
            <a:off x="689658" y="2076847"/>
            <a:ext cx="18795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Lato"/>
                <a:ea typeface="Lato"/>
                <a:cs typeface="Lato"/>
                <a:sym typeface="Lato"/>
              </a:rPr>
              <a:t>As a </a:t>
            </a:r>
            <a:r>
              <a:rPr b="1" i="0" lang="en-GB" sz="1200" u="none" cap="none" strike="noStrike">
                <a:solidFill>
                  <a:schemeClr val="lt1"/>
                </a:solidFill>
                <a:latin typeface="Lato"/>
                <a:ea typeface="Lato"/>
                <a:cs typeface="Lato"/>
                <a:sym typeface="Lato"/>
              </a:rPr>
              <a:t>data engineer</a:t>
            </a:r>
            <a:r>
              <a:rPr b="0" i="0" lang="en-GB" sz="1200" u="none" cap="none" strike="noStrike">
                <a:solidFill>
                  <a:schemeClr val="lt1"/>
                </a:solidFill>
                <a:latin typeface="Lato"/>
                <a:ea typeface="Lato"/>
                <a:cs typeface="Lato"/>
                <a:sym typeface="Lato"/>
              </a:rPr>
              <a:t> or </a:t>
            </a:r>
            <a:r>
              <a:rPr b="1" i="0" lang="en-GB" sz="1200" u="none" cap="none" strike="noStrike">
                <a:solidFill>
                  <a:schemeClr val="lt1"/>
                </a:solidFill>
                <a:latin typeface="Lato"/>
                <a:ea typeface="Lato"/>
                <a:cs typeface="Lato"/>
                <a:sym typeface="Lato"/>
              </a:rPr>
              <a:t>data scientist</a:t>
            </a:r>
            <a:r>
              <a:rPr b="0" i="0" lang="en-GB" sz="1200" u="none" cap="none" strike="noStrike">
                <a:solidFill>
                  <a:schemeClr val="lt1"/>
                </a:solidFill>
                <a:latin typeface="Lato"/>
                <a:ea typeface="Lato"/>
                <a:cs typeface="Lato"/>
                <a:sym typeface="Lato"/>
              </a:rPr>
              <a:t> I can access tools to work with my data</a:t>
            </a:r>
            <a:endParaRPr b="0" i="0" sz="1200" u="none" cap="none" strike="noStrike">
              <a:solidFill>
                <a:schemeClr val="lt1"/>
              </a:solidFill>
              <a:latin typeface="Lato"/>
              <a:ea typeface="Lato"/>
              <a:cs typeface="Lato"/>
              <a:sym typeface="Lato"/>
            </a:endParaRPr>
          </a:p>
        </p:txBody>
      </p:sp>
      <p:sp>
        <p:nvSpPr>
          <p:cNvPr id="326" name="Google Shape;326;p16"/>
          <p:cNvSpPr txBox="1"/>
          <p:nvPr/>
        </p:nvSpPr>
        <p:spPr>
          <a:xfrm>
            <a:off x="689656" y="3583275"/>
            <a:ext cx="1879500" cy="646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Lato"/>
                <a:ea typeface="Lato"/>
                <a:cs typeface="Lato"/>
                <a:sym typeface="Lato"/>
              </a:rPr>
              <a:t>The data I work with in Hadoop is stored in a file system</a:t>
            </a:r>
            <a:endParaRPr b="0" i="0" sz="1400" u="none" cap="none" strike="noStrike">
              <a:solidFill>
                <a:srgbClr val="000000"/>
              </a:solidFill>
              <a:latin typeface="Arial"/>
              <a:ea typeface="Arial"/>
              <a:cs typeface="Arial"/>
              <a:sym typeface="Arial"/>
            </a:endParaRPr>
          </a:p>
        </p:txBody>
      </p:sp>
      <p:sp>
        <p:nvSpPr>
          <p:cNvPr id="327" name="Google Shape;327;p16"/>
          <p:cNvSpPr txBox="1"/>
          <p:nvPr/>
        </p:nvSpPr>
        <p:spPr>
          <a:xfrm>
            <a:off x="689656" y="2918564"/>
            <a:ext cx="18795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Lato"/>
                <a:ea typeface="Lato"/>
                <a:cs typeface="Lato"/>
                <a:sym typeface="Lato"/>
              </a:rPr>
              <a:t>YARN will manage the resources my job will get</a:t>
            </a:r>
            <a:endParaRPr b="0" i="0" sz="1200" u="none" cap="none" strike="noStrike">
              <a:solidFill>
                <a:schemeClr val="lt1"/>
              </a:solidFill>
              <a:latin typeface="Lato"/>
              <a:ea typeface="Lato"/>
              <a:cs typeface="Lato"/>
              <a:sym typeface="Lato"/>
            </a:endParaRPr>
          </a:p>
        </p:txBody>
      </p:sp>
      <p:sp>
        <p:nvSpPr>
          <p:cNvPr id="328" name="Google Shape;328;p16"/>
          <p:cNvSpPr txBox="1"/>
          <p:nvPr/>
        </p:nvSpPr>
        <p:spPr>
          <a:xfrm>
            <a:off x="7248750" y="3825375"/>
            <a:ext cx="1425600" cy="708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dk1"/>
                </a:solidFill>
                <a:latin typeface="Lato"/>
                <a:ea typeface="Lato"/>
                <a:cs typeface="Lato"/>
                <a:sym typeface="Lato"/>
              </a:rPr>
              <a:t>Admin </a:t>
            </a:r>
            <a:r>
              <a:rPr b="0" i="0" lang="en-GB" sz="1000" u="none" cap="none" strike="noStrike">
                <a:solidFill>
                  <a:schemeClr val="dk1"/>
                </a:solidFill>
                <a:latin typeface="Lato"/>
                <a:ea typeface="Lato"/>
                <a:cs typeface="Lato"/>
                <a:sym typeface="Lato"/>
              </a:rPr>
              <a:t>can leverage </a:t>
            </a:r>
            <a:r>
              <a:rPr b="1" i="0" lang="en-GB" sz="1000" u="none" cap="none" strike="noStrike">
                <a:solidFill>
                  <a:schemeClr val="dk1"/>
                </a:solidFill>
                <a:latin typeface="Lato"/>
                <a:ea typeface="Lato"/>
                <a:cs typeface="Lato"/>
                <a:sym typeface="Lato"/>
              </a:rPr>
              <a:t>Ranger\Sentry </a:t>
            </a:r>
            <a:r>
              <a:rPr b="0" i="0" lang="en-GB" sz="1000" u="none" cap="none" strike="noStrike">
                <a:solidFill>
                  <a:schemeClr val="dk1"/>
                </a:solidFill>
                <a:latin typeface="Lato"/>
                <a:ea typeface="Lato"/>
                <a:cs typeface="Lato"/>
                <a:sym typeface="Lato"/>
              </a:rPr>
              <a:t>to govern who can access specific data</a:t>
            </a:r>
            <a:endParaRPr b="1" i="0" sz="1000" u="none" cap="none" strike="noStrike">
              <a:solidFill>
                <a:schemeClr val="dk1"/>
              </a:solidFill>
              <a:latin typeface="Lato"/>
              <a:ea typeface="Lato"/>
              <a:cs typeface="Lato"/>
              <a:sym typeface="Lato"/>
            </a:endParaRPr>
          </a:p>
        </p:txBody>
      </p:sp>
      <p:sp>
        <p:nvSpPr>
          <p:cNvPr id="329" name="Google Shape;329;p16"/>
          <p:cNvSpPr txBox="1"/>
          <p:nvPr/>
        </p:nvSpPr>
        <p:spPr>
          <a:xfrm>
            <a:off x="7248500" y="3425175"/>
            <a:ext cx="14256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dk1"/>
                </a:solidFill>
                <a:latin typeface="Lato"/>
                <a:ea typeface="Lato"/>
                <a:cs typeface="Lato"/>
                <a:sym typeface="Lato"/>
              </a:rPr>
              <a:t>Data Ingestion tools:</a:t>
            </a:r>
            <a:endParaRPr b="0" i="0" sz="14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dk1"/>
                </a:solidFill>
                <a:latin typeface="Lato"/>
                <a:ea typeface="Lato"/>
                <a:cs typeface="Lato"/>
                <a:sym typeface="Lato"/>
              </a:rPr>
              <a:t>Kafka, Flume, Sqoop</a:t>
            </a:r>
            <a:endParaRPr b="0" i="0" sz="1400" u="none" cap="none" strike="noStrike">
              <a:solidFill>
                <a:schemeClr val="dk1"/>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17"/>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How data is stored in HDFS</a:t>
            </a:r>
            <a:endParaRPr sz="3200" u="none">
              <a:latin typeface="Lato"/>
              <a:ea typeface="Lato"/>
              <a:cs typeface="Lato"/>
              <a:sym typeface="Lato"/>
            </a:endParaRPr>
          </a:p>
        </p:txBody>
      </p:sp>
      <p:sp>
        <p:nvSpPr>
          <p:cNvPr id="335" name="Google Shape;335;p17"/>
          <p:cNvSpPr txBox="1"/>
          <p:nvPr>
            <p:ph idx="1" type="body"/>
          </p:nvPr>
        </p:nvSpPr>
        <p:spPr>
          <a:xfrm>
            <a:off x="230675" y="1396850"/>
            <a:ext cx="8425500" cy="33930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Remember </a:t>
            </a:r>
            <a:r>
              <a:rPr lang="en-GB" sz="1500">
                <a:latin typeface="Lato"/>
                <a:ea typeface="Lato"/>
                <a:cs typeface="Lato"/>
                <a:sym typeface="Lato"/>
              </a:rPr>
              <a:t>Distributed Systems</a:t>
            </a:r>
            <a:r>
              <a:rPr b="0" lang="en-GB" sz="1500">
                <a:latin typeface="Lato"/>
                <a:ea typeface="Lato"/>
                <a:cs typeface="Lato"/>
                <a:sym typeface="Lato"/>
              </a:rPr>
              <a:t> are made up of a bunch of nodes (computers) that work to process data in parallel!</a:t>
            </a:r>
            <a:endParaRPr b="0"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Some nodes are </a:t>
            </a:r>
            <a:r>
              <a:rPr lang="en-GB" sz="1500">
                <a:latin typeface="Lato"/>
                <a:ea typeface="Lato"/>
                <a:cs typeface="Lato"/>
                <a:sym typeface="Lato"/>
              </a:rPr>
              <a:t>Leaders</a:t>
            </a:r>
            <a:r>
              <a:rPr b="0" lang="en-GB" sz="1500">
                <a:latin typeface="Lato"/>
                <a:ea typeface="Lato"/>
                <a:cs typeface="Lato"/>
                <a:sym typeface="Lato"/>
              </a:rPr>
              <a:t> and some are </a:t>
            </a:r>
            <a:r>
              <a:rPr lang="en-GB" sz="1500">
                <a:latin typeface="Lato"/>
                <a:ea typeface="Lato"/>
                <a:cs typeface="Lato"/>
                <a:sym typeface="Lato"/>
              </a:rPr>
              <a:t>Workers</a:t>
            </a:r>
            <a:endParaRPr sz="1500">
              <a:latin typeface="Lato"/>
              <a:ea typeface="Lato"/>
              <a:cs typeface="Lato"/>
              <a:sym typeface="Lato"/>
            </a:endParaRPr>
          </a:p>
          <a:p>
            <a:pPr indent="-323850" lvl="1" marL="914400" rtl="0" algn="l">
              <a:lnSpc>
                <a:spcPct val="115000"/>
              </a:lnSpc>
              <a:spcBef>
                <a:spcPts val="0"/>
              </a:spcBef>
              <a:spcAft>
                <a:spcPts val="0"/>
              </a:spcAft>
              <a:buClr>
                <a:schemeClr val="lt1"/>
              </a:buClr>
              <a:buSzPts val="1500"/>
              <a:buFont typeface="Lato"/>
              <a:buChar char="○"/>
            </a:pPr>
            <a:r>
              <a:rPr lang="en-GB" sz="1500">
                <a:solidFill>
                  <a:schemeClr val="lt1"/>
                </a:solidFill>
                <a:latin typeface="Lato"/>
                <a:ea typeface="Lato"/>
                <a:cs typeface="Lato"/>
                <a:sym typeface="Lato"/>
              </a:rPr>
              <a:t>Leader</a:t>
            </a:r>
            <a:r>
              <a:rPr b="0" lang="en-GB" sz="1500">
                <a:solidFill>
                  <a:schemeClr val="lt1"/>
                </a:solidFill>
                <a:latin typeface="Lato"/>
                <a:ea typeface="Lato"/>
                <a:cs typeface="Lato"/>
                <a:sym typeface="Lato"/>
              </a:rPr>
              <a:t> = knows where data is stored, knows info (metadata) about the data files, replicates the data across the nodes</a:t>
            </a:r>
            <a:endParaRPr b="0" sz="1500">
              <a:solidFill>
                <a:schemeClr val="lt1"/>
              </a:solidFill>
              <a:latin typeface="Lato"/>
              <a:ea typeface="Lato"/>
              <a:cs typeface="Lato"/>
              <a:sym typeface="Lato"/>
            </a:endParaRPr>
          </a:p>
          <a:p>
            <a:pPr indent="-323850" lvl="1" marL="914400" rtl="0" algn="l">
              <a:lnSpc>
                <a:spcPct val="115000"/>
              </a:lnSpc>
              <a:spcBef>
                <a:spcPts val="0"/>
              </a:spcBef>
              <a:spcAft>
                <a:spcPts val="0"/>
              </a:spcAft>
              <a:buClr>
                <a:schemeClr val="lt1"/>
              </a:buClr>
              <a:buSzPts val="1500"/>
              <a:buFont typeface="Lato"/>
              <a:buChar char="○"/>
            </a:pPr>
            <a:r>
              <a:rPr b="0" lang="en-GB" sz="1500">
                <a:solidFill>
                  <a:schemeClr val="lt1"/>
                </a:solidFill>
                <a:latin typeface="Lato"/>
                <a:ea typeface="Lato"/>
                <a:cs typeface="Lato"/>
                <a:sym typeface="Lato"/>
              </a:rPr>
              <a:t>Worker = stores the data itself so it can be processed</a:t>
            </a:r>
            <a:endParaRPr b="0" sz="1500">
              <a:solidFill>
                <a:schemeClr val="lt1"/>
              </a:solidFill>
              <a:latin typeface="Lato"/>
              <a:ea typeface="Lato"/>
              <a:cs typeface="Lato"/>
              <a:sym typeface="Lato"/>
            </a:endParaRPr>
          </a:p>
          <a:p>
            <a:pPr indent="0" lvl="0" marL="0" rtl="0" algn="l">
              <a:lnSpc>
                <a:spcPct val="115000"/>
              </a:lnSpc>
              <a:spcBef>
                <a:spcPts val="1200"/>
              </a:spcBef>
              <a:spcAft>
                <a:spcPts val="1200"/>
              </a:spcAft>
              <a:buSzPts val="3200"/>
              <a:buNone/>
            </a:pPr>
            <a:r>
              <a:t/>
            </a:r>
            <a:endParaRPr b="0" sz="1500">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18"/>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How data is stored in HDFS</a:t>
            </a:r>
            <a:endParaRPr sz="3200" u="none">
              <a:latin typeface="Lato"/>
              <a:ea typeface="Lato"/>
              <a:cs typeface="Lato"/>
              <a:sym typeface="Lato"/>
            </a:endParaRPr>
          </a:p>
        </p:txBody>
      </p:sp>
      <p:sp>
        <p:nvSpPr>
          <p:cNvPr id="341" name="Google Shape;341;p18"/>
          <p:cNvSpPr txBox="1"/>
          <p:nvPr/>
        </p:nvSpPr>
        <p:spPr>
          <a:xfrm>
            <a:off x="298155" y="1567217"/>
            <a:ext cx="1782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Lato"/>
                <a:ea typeface="Lato"/>
                <a:cs typeface="Lato"/>
                <a:sym typeface="Lato"/>
              </a:rPr>
              <a:t>Let’s ingest this file to Hadoop</a:t>
            </a:r>
            <a:endParaRPr b="0" i="0" sz="1200" u="none" cap="none" strike="noStrike">
              <a:solidFill>
                <a:schemeClr val="lt1"/>
              </a:solidFill>
              <a:latin typeface="Lato"/>
              <a:ea typeface="Lato"/>
              <a:cs typeface="Lato"/>
              <a:sym typeface="Lato"/>
            </a:endParaRPr>
          </a:p>
        </p:txBody>
      </p:sp>
      <p:grpSp>
        <p:nvGrpSpPr>
          <p:cNvPr id="342" name="Google Shape;342;p18"/>
          <p:cNvGrpSpPr/>
          <p:nvPr/>
        </p:nvGrpSpPr>
        <p:grpSpPr>
          <a:xfrm>
            <a:off x="116650" y="2157461"/>
            <a:ext cx="1574800" cy="1574777"/>
            <a:chOff x="299925" y="2713898"/>
            <a:chExt cx="1574800" cy="1574777"/>
          </a:xfrm>
        </p:grpSpPr>
        <p:pic>
          <p:nvPicPr>
            <p:cNvPr descr="Paper outline" id="343" name="Google Shape;343;p18"/>
            <p:cNvPicPr preferRelativeResize="0"/>
            <p:nvPr/>
          </p:nvPicPr>
          <p:blipFill rotWithShape="1">
            <a:blip r:embed="rId3">
              <a:alphaModFix/>
            </a:blip>
            <a:srcRect b="0" l="0" r="0" t="0"/>
            <a:stretch/>
          </p:blipFill>
          <p:spPr>
            <a:xfrm>
              <a:off x="299925" y="2713898"/>
              <a:ext cx="1574800" cy="1574777"/>
            </a:xfrm>
            <a:prstGeom prst="rect">
              <a:avLst/>
            </a:prstGeom>
            <a:noFill/>
            <a:ln>
              <a:noFill/>
            </a:ln>
          </p:spPr>
        </p:pic>
        <p:sp>
          <p:nvSpPr>
            <p:cNvPr id="344" name="Google Shape;344;p18"/>
            <p:cNvSpPr txBox="1"/>
            <p:nvPr/>
          </p:nvSpPr>
          <p:spPr>
            <a:xfrm>
              <a:off x="572650" y="3302250"/>
              <a:ext cx="1219200" cy="8310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lt1"/>
                  </a:solidFill>
                  <a:latin typeface="Lato"/>
                  <a:ea typeface="Lato"/>
                  <a:cs typeface="Lato"/>
                  <a:sym typeface="Lato"/>
                </a:rPr>
                <a:t>Hello World!</a:t>
              </a:r>
              <a:endParaRPr b="0" i="0" sz="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lt1"/>
                  </a:solidFill>
                  <a:latin typeface="Lato"/>
                  <a:ea typeface="Lato"/>
                  <a:cs typeface="Lato"/>
                  <a:sym typeface="Lato"/>
                </a:rPr>
                <a:t>My name is Melissa.</a:t>
              </a:r>
              <a:endParaRPr b="0" i="0" sz="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800"/>
                <a:buFont typeface="Arial"/>
                <a:buNone/>
              </a:pPr>
              <a:r>
                <a:t/>
              </a:r>
              <a:endParaRPr b="0" i="0" sz="800" u="none" cap="none" strike="noStrike">
                <a:solidFill>
                  <a:schemeClr val="lt1"/>
                </a:solidFill>
                <a:latin typeface="Lato"/>
                <a:ea typeface="Lato"/>
                <a:cs typeface="Lato"/>
                <a:sym typeface="Lato"/>
              </a:endParaRPr>
            </a:p>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lt1"/>
                  </a:solidFill>
                  <a:latin typeface="Lato"/>
                  <a:ea typeface="Lato"/>
                  <a:cs typeface="Lato"/>
                  <a:sym typeface="Lato"/>
                </a:rPr>
                <a:t>I am a Software Engineer.</a:t>
              </a:r>
              <a:endParaRPr b="0" i="0" sz="800" u="none" cap="none" strike="noStrike">
                <a:solidFill>
                  <a:schemeClr val="lt1"/>
                </a:solidFill>
                <a:latin typeface="Lato"/>
                <a:ea typeface="Lato"/>
                <a:cs typeface="Lato"/>
                <a:sym typeface="Lato"/>
              </a:endParaRPr>
            </a:p>
          </p:txBody>
        </p:sp>
      </p:grpSp>
      <p:sp>
        <p:nvSpPr>
          <p:cNvPr id="345" name="Google Shape;345;p18"/>
          <p:cNvSpPr txBox="1"/>
          <p:nvPr/>
        </p:nvSpPr>
        <p:spPr>
          <a:xfrm>
            <a:off x="4106799" y="1567225"/>
            <a:ext cx="21129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Lato"/>
                <a:ea typeface="Lato"/>
                <a:cs typeface="Lato"/>
                <a:sym typeface="Lato"/>
              </a:rPr>
              <a:t>Step 2: replicate these blocks 3x across the </a:t>
            </a:r>
            <a:r>
              <a:rPr b="1" i="0" lang="en-GB" sz="1200" u="none" cap="none" strike="noStrike">
                <a:solidFill>
                  <a:schemeClr val="lt1"/>
                </a:solidFill>
                <a:latin typeface="Lato"/>
                <a:ea typeface="Lato"/>
                <a:cs typeface="Lato"/>
                <a:sym typeface="Lato"/>
              </a:rPr>
              <a:t>Worker Nodes</a:t>
            </a:r>
            <a:endParaRPr b="0" i="0" sz="1200" u="none" cap="none" strike="noStrike">
              <a:solidFill>
                <a:schemeClr val="lt1"/>
              </a:solidFill>
              <a:latin typeface="Lato"/>
              <a:ea typeface="Lato"/>
              <a:cs typeface="Lato"/>
              <a:sym typeface="Lato"/>
            </a:endParaRPr>
          </a:p>
        </p:txBody>
      </p:sp>
      <p:sp>
        <p:nvSpPr>
          <p:cNvPr id="346" name="Google Shape;346;p18"/>
          <p:cNvSpPr/>
          <p:nvPr/>
        </p:nvSpPr>
        <p:spPr>
          <a:xfrm>
            <a:off x="4197200" y="2212000"/>
            <a:ext cx="787800" cy="662100"/>
          </a:xfrm>
          <a:prstGeom prst="can">
            <a:avLst>
              <a:gd fmla="val 25000" name="adj"/>
            </a:avLst>
          </a:prstGeom>
          <a:gradFill>
            <a:gsLst>
              <a:gs pos="0">
                <a:srgbClr val="A8D7DE"/>
              </a:gs>
              <a:gs pos="50000">
                <a:srgbClr val="9ACFD9"/>
              </a:gs>
              <a:gs pos="100000">
                <a:srgbClr val="88CBD7"/>
              </a:gs>
            </a:gsLst>
            <a:lin ang="5400012" scaled="0"/>
          </a:gradFill>
          <a:ln cap="flat" cmpd="sng" w="9525">
            <a:solidFill>
              <a:srgbClr val="4AB5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p:txBody>
      </p:sp>
      <p:sp>
        <p:nvSpPr>
          <p:cNvPr id="347" name="Google Shape;347;p18"/>
          <p:cNvSpPr/>
          <p:nvPr/>
        </p:nvSpPr>
        <p:spPr>
          <a:xfrm>
            <a:off x="5243425" y="2227476"/>
            <a:ext cx="787800" cy="662100"/>
          </a:xfrm>
          <a:prstGeom prst="can">
            <a:avLst>
              <a:gd fmla="val 25000" name="adj"/>
            </a:avLst>
          </a:prstGeom>
          <a:gradFill>
            <a:gsLst>
              <a:gs pos="0">
                <a:srgbClr val="A8D7DE"/>
              </a:gs>
              <a:gs pos="50000">
                <a:srgbClr val="9ACFD9"/>
              </a:gs>
              <a:gs pos="100000">
                <a:srgbClr val="88CBD7"/>
              </a:gs>
            </a:gsLst>
            <a:lin ang="5400012" scaled="0"/>
          </a:gradFill>
          <a:ln cap="flat" cmpd="sng" w="9525">
            <a:solidFill>
              <a:srgbClr val="4AB5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p:txBody>
      </p:sp>
      <p:sp>
        <p:nvSpPr>
          <p:cNvPr id="348" name="Google Shape;348;p18"/>
          <p:cNvSpPr/>
          <p:nvPr/>
        </p:nvSpPr>
        <p:spPr>
          <a:xfrm>
            <a:off x="4197200" y="3167927"/>
            <a:ext cx="787800" cy="662100"/>
          </a:xfrm>
          <a:prstGeom prst="can">
            <a:avLst>
              <a:gd fmla="val 25000" name="adj"/>
            </a:avLst>
          </a:prstGeom>
          <a:gradFill>
            <a:gsLst>
              <a:gs pos="0">
                <a:srgbClr val="A8D7DE"/>
              </a:gs>
              <a:gs pos="50000">
                <a:srgbClr val="9ACFD9"/>
              </a:gs>
              <a:gs pos="100000">
                <a:srgbClr val="88CBD7"/>
              </a:gs>
            </a:gsLst>
            <a:lin ang="5400012" scaled="0"/>
          </a:gradFill>
          <a:ln cap="flat" cmpd="sng" w="9525">
            <a:solidFill>
              <a:srgbClr val="4AB5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p:txBody>
      </p:sp>
      <p:sp>
        <p:nvSpPr>
          <p:cNvPr id="349" name="Google Shape;349;p18"/>
          <p:cNvSpPr/>
          <p:nvPr/>
        </p:nvSpPr>
        <p:spPr>
          <a:xfrm>
            <a:off x="4197200" y="4123848"/>
            <a:ext cx="787800" cy="662100"/>
          </a:xfrm>
          <a:prstGeom prst="can">
            <a:avLst>
              <a:gd fmla="val 25000" name="adj"/>
            </a:avLst>
          </a:prstGeom>
          <a:gradFill>
            <a:gsLst>
              <a:gs pos="0">
                <a:srgbClr val="A8D7DE"/>
              </a:gs>
              <a:gs pos="50000">
                <a:srgbClr val="9ACFD9"/>
              </a:gs>
              <a:gs pos="100000">
                <a:srgbClr val="88CBD7"/>
              </a:gs>
            </a:gsLst>
            <a:lin ang="5400012" scaled="0"/>
          </a:gradFill>
          <a:ln cap="flat" cmpd="sng" w="9525">
            <a:solidFill>
              <a:srgbClr val="4AB5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p:txBody>
      </p:sp>
      <p:sp>
        <p:nvSpPr>
          <p:cNvPr id="350" name="Google Shape;350;p18"/>
          <p:cNvSpPr/>
          <p:nvPr/>
        </p:nvSpPr>
        <p:spPr>
          <a:xfrm>
            <a:off x="4274019" y="2472634"/>
            <a:ext cx="317100" cy="300300"/>
          </a:xfrm>
          <a:prstGeom prst="ellipse">
            <a:avLst/>
          </a:prstGeom>
          <a:solidFill>
            <a:srgbClr val="549E39"/>
          </a:solidFill>
          <a:ln cap="flat" cmpd="sng" w="12700">
            <a:solidFill>
              <a:srgbClr val="3D732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FFFFFF"/>
                </a:solidFill>
                <a:latin typeface="Open Sans"/>
                <a:ea typeface="Open Sans"/>
                <a:cs typeface="Open Sans"/>
                <a:sym typeface="Open Sans"/>
              </a:rPr>
              <a:t>1</a:t>
            </a:r>
            <a:endParaRPr b="0" i="0" sz="1800" u="none" cap="none" strike="noStrike">
              <a:solidFill>
                <a:srgbClr val="FFFFFF"/>
              </a:solidFill>
              <a:latin typeface="Open Sans"/>
              <a:ea typeface="Open Sans"/>
              <a:cs typeface="Open Sans"/>
              <a:sym typeface="Open Sans"/>
            </a:endParaRPr>
          </a:p>
        </p:txBody>
      </p:sp>
      <p:sp>
        <p:nvSpPr>
          <p:cNvPr id="351" name="Google Shape;351;p18"/>
          <p:cNvSpPr/>
          <p:nvPr/>
        </p:nvSpPr>
        <p:spPr>
          <a:xfrm>
            <a:off x="4277300" y="3435817"/>
            <a:ext cx="317100" cy="300300"/>
          </a:xfrm>
          <a:prstGeom prst="ellipse">
            <a:avLst/>
          </a:prstGeom>
          <a:solidFill>
            <a:srgbClr val="549E39"/>
          </a:solidFill>
          <a:ln cap="flat" cmpd="sng" w="12700">
            <a:solidFill>
              <a:srgbClr val="3D732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FFFFFF"/>
                </a:solidFill>
                <a:latin typeface="Open Sans"/>
                <a:ea typeface="Open Sans"/>
                <a:cs typeface="Open Sans"/>
                <a:sym typeface="Open Sans"/>
              </a:rPr>
              <a:t>1</a:t>
            </a:r>
            <a:endParaRPr b="0" i="0" sz="1800" u="none" cap="none" strike="noStrike">
              <a:solidFill>
                <a:srgbClr val="FFFFFF"/>
              </a:solidFill>
              <a:latin typeface="Open Sans"/>
              <a:ea typeface="Open Sans"/>
              <a:cs typeface="Open Sans"/>
              <a:sym typeface="Open Sans"/>
            </a:endParaRPr>
          </a:p>
        </p:txBody>
      </p:sp>
      <p:sp>
        <p:nvSpPr>
          <p:cNvPr id="352" name="Google Shape;352;p18"/>
          <p:cNvSpPr/>
          <p:nvPr/>
        </p:nvSpPr>
        <p:spPr>
          <a:xfrm>
            <a:off x="5243425" y="3128025"/>
            <a:ext cx="787800" cy="702000"/>
          </a:xfrm>
          <a:prstGeom prst="can">
            <a:avLst>
              <a:gd fmla="val 25000" name="adj"/>
            </a:avLst>
          </a:prstGeom>
          <a:gradFill>
            <a:gsLst>
              <a:gs pos="0">
                <a:srgbClr val="A8D7DE"/>
              </a:gs>
              <a:gs pos="50000">
                <a:srgbClr val="9ACFD9"/>
              </a:gs>
              <a:gs pos="100000">
                <a:srgbClr val="88CBD7"/>
              </a:gs>
            </a:gsLst>
            <a:lin ang="5400012" scaled="0"/>
          </a:gradFill>
          <a:ln cap="flat" cmpd="sng" w="9525">
            <a:solidFill>
              <a:srgbClr val="4AB5C4"/>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Open Sans"/>
              <a:ea typeface="Open Sans"/>
              <a:cs typeface="Open Sans"/>
              <a:sym typeface="Open Sans"/>
            </a:endParaRPr>
          </a:p>
        </p:txBody>
      </p:sp>
      <p:sp>
        <p:nvSpPr>
          <p:cNvPr id="353" name="Google Shape;353;p18"/>
          <p:cNvSpPr/>
          <p:nvPr/>
        </p:nvSpPr>
        <p:spPr>
          <a:xfrm>
            <a:off x="5314248" y="3372862"/>
            <a:ext cx="317100" cy="300300"/>
          </a:xfrm>
          <a:prstGeom prst="ellipse">
            <a:avLst/>
          </a:prstGeom>
          <a:solidFill>
            <a:srgbClr val="549E39"/>
          </a:solidFill>
          <a:ln cap="flat" cmpd="sng" w="12700">
            <a:solidFill>
              <a:srgbClr val="3D732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FFFFFF"/>
                </a:solidFill>
                <a:latin typeface="Open Sans"/>
                <a:ea typeface="Open Sans"/>
                <a:cs typeface="Open Sans"/>
                <a:sym typeface="Open Sans"/>
              </a:rPr>
              <a:t>1</a:t>
            </a:r>
            <a:endParaRPr b="0" i="0" sz="1800" u="none" cap="none" strike="noStrike">
              <a:solidFill>
                <a:srgbClr val="FFFFFF"/>
              </a:solidFill>
              <a:latin typeface="Open Sans"/>
              <a:ea typeface="Open Sans"/>
              <a:cs typeface="Open Sans"/>
              <a:sym typeface="Open Sans"/>
            </a:endParaRPr>
          </a:p>
        </p:txBody>
      </p:sp>
      <p:sp>
        <p:nvSpPr>
          <p:cNvPr id="354" name="Google Shape;354;p18"/>
          <p:cNvSpPr/>
          <p:nvPr/>
        </p:nvSpPr>
        <p:spPr>
          <a:xfrm>
            <a:off x="5314225" y="2474987"/>
            <a:ext cx="317100" cy="300300"/>
          </a:xfrm>
          <a:prstGeom prst="ellipse">
            <a:avLst/>
          </a:prstGeom>
          <a:solidFill>
            <a:srgbClr val="549E39"/>
          </a:solidFill>
          <a:ln cap="flat" cmpd="sng" w="12700">
            <a:solidFill>
              <a:srgbClr val="3D732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FFFFFF"/>
                </a:solidFill>
                <a:latin typeface="Open Sans"/>
                <a:ea typeface="Open Sans"/>
                <a:cs typeface="Open Sans"/>
                <a:sym typeface="Open Sans"/>
              </a:rPr>
              <a:t>2</a:t>
            </a:r>
            <a:endParaRPr b="0" i="0" sz="1800" u="none" cap="none" strike="noStrike">
              <a:solidFill>
                <a:srgbClr val="FFFFFF"/>
              </a:solidFill>
              <a:latin typeface="Open Sans"/>
              <a:ea typeface="Open Sans"/>
              <a:cs typeface="Open Sans"/>
              <a:sym typeface="Open Sans"/>
            </a:endParaRPr>
          </a:p>
        </p:txBody>
      </p:sp>
      <p:sp>
        <p:nvSpPr>
          <p:cNvPr id="355" name="Google Shape;355;p18"/>
          <p:cNvSpPr/>
          <p:nvPr/>
        </p:nvSpPr>
        <p:spPr>
          <a:xfrm>
            <a:off x="4274016" y="4333858"/>
            <a:ext cx="317100" cy="242100"/>
          </a:xfrm>
          <a:prstGeom prst="ellipse">
            <a:avLst/>
          </a:prstGeom>
          <a:solidFill>
            <a:srgbClr val="549E39"/>
          </a:solidFill>
          <a:ln cap="flat" cmpd="sng" w="12700">
            <a:solidFill>
              <a:srgbClr val="3D732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FFFFFF"/>
                </a:solidFill>
                <a:latin typeface="Open Sans"/>
                <a:ea typeface="Open Sans"/>
                <a:cs typeface="Open Sans"/>
                <a:sym typeface="Open Sans"/>
              </a:rPr>
              <a:t>2</a:t>
            </a:r>
            <a:endParaRPr b="0" i="0" sz="1800" u="none" cap="none" strike="noStrike">
              <a:solidFill>
                <a:srgbClr val="FFFFFF"/>
              </a:solidFill>
              <a:latin typeface="Open Sans"/>
              <a:ea typeface="Open Sans"/>
              <a:cs typeface="Open Sans"/>
              <a:sym typeface="Open Sans"/>
            </a:endParaRPr>
          </a:p>
        </p:txBody>
      </p:sp>
      <p:sp>
        <p:nvSpPr>
          <p:cNvPr id="356" name="Google Shape;356;p18"/>
          <p:cNvSpPr/>
          <p:nvPr/>
        </p:nvSpPr>
        <p:spPr>
          <a:xfrm>
            <a:off x="5672663" y="3377358"/>
            <a:ext cx="317100" cy="300300"/>
          </a:xfrm>
          <a:prstGeom prst="ellipse">
            <a:avLst/>
          </a:prstGeom>
          <a:solidFill>
            <a:srgbClr val="549E39"/>
          </a:solidFill>
          <a:ln cap="flat" cmpd="sng" w="12700">
            <a:solidFill>
              <a:srgbClr val="3D732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FFFFFF"/>
                </a:solidFill>
                <a:latin typeface="Open Sans"/>
                <a:ea typeface="Open Sans"/>
                <a:cs typeface="Open Sans"/>
                <a:sym typeface="Open Sans"/>
              </a:rPr>
              <a:t>2</a:t>
            </a:r>
            <a:endParaRPr b="0" i="0" sz="1800" u="none" cap="none" strike="noStrike">
              <a:solidFill>
                <a:srgbClr val="FFFFFF"/>
              </a:solidFill>
              <a:latin typeface="Open Sans"/>
              <a:ea typeface="Open Sans"/>
              <a:cs typeface="Open Sans"/>
              <a:sym typeface="Open Sans"/>
            </a:endParaRPr>
          </a:p>
        </p:txBody>
      </p:sp>
      <p:sp>
        <p:nvSpPr>
          <p:cNvPr id="357" name="Google Shape;357;p18"/>
          <p:cNvSpPr/>
          <p:nvPr/>
        </p:nvSpPr>
        <p:spPr>
          <a:xfrm>
            <a:off x="4610112" y="3435817"/>
            <a:ext cx="317100" cy="300300"/>
          </a:xfrm>
          <a:prstGeom prst="ellipse">
            <a:avLst/>
          </a:prstGeom>
          <a:solidFill>
            <a:srgbClr val="549E39"/>
          </a:solidFill>
          <a:ln cap="flat" cmpd="sng" w="12700">
            <a:solidFill>
              <a:srgbClr val="3D732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FFFFFF"/>
                </a:solidFill>
                <a:latin typeface="Open Sans"/>
                <a:ea typeface="Open Sans"/>
                <a:cs typeface="Open Sans"/>
                <a:sym typeface="Open Sans"/>
              </a:rPr>
              <a:t>3</a:t>
            </a:r>
            <a:endParaRPr b="0" i="0" sz="1800" u="none" cap="none" strike="noStrike">
              <a:solidFill>
                <a:srgbClr val="FFFFFF"/>
              </a:solidFill>
              <a:latin typeface="Open Sans"/>
              <a:ea typeface="Open Sans"/>
              <a:cs typeface="Open Sans"/>
              <a:sym typeface="Open Sans"/>
            </a:endParaRPr>
          </a:p>
        </p:txBody>
      </p:sp>
      <p:sp>
        <p:nvSpPr>
          <p:cNvPr id="358" name="Google Shape;358;p18"/>
          <p:cNvSpPr/>
          <p:nvPr/>
        </p:nvSpPr>
        <p:spPr>
          <a:xfrm>
            <a:off x="4619221" y="4333858"/>
            <a:ext cx="317100" cy="242100"/>
          </a:xfrm>
          <a:prstGeom prst="ellipse">
            <a:avLst/>
          </a:prstGeom>
          <a:solidFill>
            <a:srgbClr val="549E39"/>
          </a:solidFill>
          <a:ln cap="flat" cmpd="sng" w="12700">
            <a:solidFill>
              <a:srgbClr val="3D732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FFFFFF"/>
                </a:solidFill>
                <a:latin typeface="Open Sans"/>
                <a:ea typeface="Open Sans"/>
                <a:cs typeface="Open Sans"/>
                <a:sym typeface="Open Sans"/>
              </a:rPr>
              <a:t>3</a:t>
            </a:r>
            <a:endParaRPr b="0" i="0" sz="1800" u="none" cap="none" strike="noStrike">
              <a:solidFill>
                <a:srgbClr val="FFFFFF"/>
              </a:solidFill>
              <a:latin typeface="Open Sans"/>
              <a:ea typeface="Open Sans"/>
              <a:cs typeface="Open Sans"/>
              <a:sym typeface="Open Sans"/>
            </a:endParaRPr>
          </a:p>
        </p:txBody>
      </p:sp>
      <p:sp>
        <p:nvSpPr>
          <p:cNvPr id="359" name="Google Shape;359;p18"/>
          <p:cNvSpPr/>
          <p:nvPr/>
        </p:nvSpPr>
        <p:spPr>
          <a:xfrm>
            <a:off x="5701687" y="2474569"/>
            <a:ext cx="317100" cy="300300"/>
          </a:xfrm>
          <a:prstGeom prst="ellipse">
            <a:avLst/>
          </a:prstGeom>
          <a:solidFill>
            <a:srgbClr val="549E39"/>
          </a:solidFill>
          <a:ln cap="flat" cmpd="sng" w="12700">
            <a:solidFill>
              <a:srgbClr val="3D732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FFFFFF"/>
                </a:solidFill>
                <a:latin typeface="Open Sans"/>
                <a:ea typeface="Open Sans"/>
                <a:cs typeface="Open Sans"/>
                <a:sym typeface="Open Sans"/>
              </a:rPr>
              <a:t>3</a:t>
            </a:r>
            <a:endParaRPr b="0" i="0" sz="1800" u="none" cap="none" strike="noStrike">
              <a:solidFill>
                <a:srgbClr val="FFFFFF"/>
              </a:solidFill>
              <a:latin typeface="Open Sans"/>
              <a:ea typeface="Open Sans"/>
              <a:cs typeface="Open Sans"/>
              <a:sym typeface="Open Sans"/>
            </a:endParaRPr>
          </a:p>
        </p:txBody>
      </p:sp>
      <p:sp>
        <p:nvSpPr>
          <p:cNvPr id="360" name="Google Shape;360;p18"/>
          <p:cNvSpPr txBox="1"/>
          <p:nvPr/>
        </p:nvSpPr>
        <p:spPr>
          <a:xfrm>
            <a:off x="6489250" y="1567225"/>
            <a:ext cx="2319000" cy="175428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chemeClr val="lt1"/>
                </a:solidFill>
                <a:latin typeface="Lato"/>
                <a:ea typeface="Lato"/>
                <a:cs typeface="Lato"/>
                <a:sym typeface="Lato"/>
              </a:rPr>
              <a:t>Outcome:</a:t>
            </a:r>
            <a:r>
              <a:rPr b="0" i="0" lang="en-GB" sz="1200" u="none" cap="none" strike="noStrike">
                <a:solidFill>
                  <a:schemeClr val="lt1"/>
                </a:solidFill>
                <a:latin typeface="Lato"/>
                <a:ea typeface="Lato"/>
                <a:cs typeface="Lato"/>
                <a:sym typeface="Lato"/>
              </a:rPr>
              <a:t> </a:t>
            </a:r>
            <a:endParaRPr b="0" i="0" sz="1200" u="none" cap="none" strike="noStrike">
              <a:solidFill>
                <a:schemeClr val="lt1"/>
              </a:solidFill>
              <a:latin typeface="Lato"/>
              <a:ea typeface="Lato"/>
              <a:cs typeface="Lato"/>
              <a:sym typeface="Lato"/>
            </a:endParaRPr>
          </a:p>
          <a:p>
            <a:pPr indent="-273050" lvl="0" marL="285750" marR="0" rtl="0" algn="l">
              <a:lnSpc>
                <a:spcPct val="100000"/>
              </a:lnSpc>
              <a:spcBef>
                <a:spcPts val="0"/>
              </a:spcBef>
              <a:spcAft>
                <a:spcPts val="0"/>
              </a:spcAft>
              <a:buClr>
                <a:schemeClr val="lt1"/>
              </a:buClr>
              <a:buSzPts val="1200"/>
              <a:buFont typeface="Lato"/>
              <a:buChar char="-"/>
            </a:pPr>
            <a:r>
              <a:rPr b="0" i="0" lang="en-GB" sz="1200" u="none" cap="none" strike="noStrike">
                <a:solidFill>
                  <a:schemeClr val="lt1"/>
                </a:solidFill>
                <a:latin typeface="Lato"/>
                <a:ea typeface="Lato"/>
                <a:cs typeface="Lato"/>
                <a:sym typeface="Lato"/>
              </a:rPr>
              <a:t>The data is stored in HDFS</a:t>
            </a:r>
            <a:endParaRPr b="0" i="0" sz="1200" u="none" cap="none" strike="noStrike">
              <a:solidFill>
                <a:schemeClr val="lt1"/>
              </a:solidFill>
              <a:latin typeface="Lato"/>
              <a:ea typeface="Lato"/>
              <a:cs typeface="Lato"/>
              <a:sym typeface="Lato"/>
            </a:endParaRPr>
          </a:p>
          <a:p>
            <a:pPr indent="-273050" lvl="0" marL="285750" marR="0" rtl="0" algn="l">
              <a:lnSpc>
                <a:spcPct val="100000"/>
              </a:lnSpc>
              <a:spcBef>
                <a:spcPts val="0"/>
              </a:spcBef>
              <a:spcAft>
                <a:spcPts val="0"/>
              </a:spcAft>
              <a:buClr>
                <a:schemeClr val="lt1"/>
              </a:buClr>
              <a:buSzPts val="1200"/>
              <a:buFont typeface="Lato"/>
              <a:buChar char="-"/>
            </a:pPr>
            <a:r>
              <a:rPr b="0" i="0" lang="en-GB" sz="1200" u="none" cap="none" strike="noStrike">
                <a:solidFill>
                  <a:schemeClr val="lt1"/>
                </a:solidFill>
                <a:latin typeface="Lato"/>
                <a:ea typeface="Lato"/>
                <a:cs typeface="Lato"/>
                <a:sym typeface="Lato"/>
              </a:rPr>
              <a:t>Fault tolerance: data is replicated so if one data node goes down, the data is still accessible in another</a:t>
            </a:r>
            <a:endParaRPr b="0" i="0" sz="1200" u="none" cap="none" strike="noStrike">
              <a:solidFill>
                <a:schemeClr val="lt1"/>
              </a:solidFill>
              <a:latin typeface="Lato"/>
              <a:ea typeface="Lato"/>
              <a:cs typeface="Lato"/>
              <a:sym typeface="Lato"/>
            </a:endParaRPr>
          </a:p>
          <a:p>
            <a:pPr indent="-273050" lvl="0" marL="285750" marR="0" rtl="0" algn="l">
              <a:lnSpc>
                <a:spcPct val="100000"/>
              </a:lnSpc>
              <a:spcBef>
                <a:spcPts val="0"/>
              </a:spcBef>
              <a:spcAft>
                <a:spcPts val="0"/>
              </a:spcAft>
              <a:buClr>
                <a:schemeClr val="lt1"/>
              </a:buClr>
              <a:buSzPts val="1200"/>
              <a:buFont typeface="Lato"/>
              <a:buChar char="-"/>
            </a:pPr>
            <a:r>
              <a:rPr b="0" i="0" lang="en-GB" sz="1200" u="none" cap="none" strike="noStrike">
                <a:solidFill>
                  <a:schemeClr val="lt1"/>
                </a:solidFill>
                <a:latin typeface="Lato"/>
                <a:ea typeface="Lato"/>
                <a:cs typeface="Lato"/>
                <a:sym typeface="Lato"/>
              </a:rPr>
              <a:t>The  three pieces (blocks) of the original data file can be processed in parallel! </a:t>
            </a:r>
            <a:endParaRPr b="0" i="0" sz="1200" u="none" cap="none" strike="noStrike">
              <a:solidFill>
                <a:schemeClr val="lt1"/>
              </a:solidFill>
              <a:latin typeface="Lato"/>
              <a:ea typeface="Lato"/>
              <a:cs typeface="Lato"/>
              <a:sym typeface="Lato"/>
            </a:endParaRPr>
          </a:p>
        </p:txBody>
      </p:sp>
      <p:sp>
        <p:nvSpPr>
          <p:cNvPr id="361" name="Google Shape;361;p18"/>
          <p:cNvSpPr txBox="1"/>
          <p:nvPr/>
        </p:nvSpPr>
        <p:spPr>
          <a:xfrm>
            <a:off x="5489975" y="821250"/>
            <a:ext cx="3371400" cy="4002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rgbClr val="FFC000"/>
                </a:solidFill>
                <a:latin typeface="Lato"/>
                <a:ea typeface="Lato"/>
                <a:cs typeface="Lato"/>
                <a:sym typeface="Lato"/>
              </a:rPr>
              <a:t>Note that the </a:t>
            </a:r>
            <a:r>
              <a:rPr b="1" i="0" lang="en-GB" sz="1000" u="none" cap="none" strike="noStrike">
                <a:solidFill>
                  <a:srgbClr val="FFC000"/>
                </a:solidFill>
                <a:latin typeface="Lato"/>
                <a:ea typeface="Lato"/>
                <a:cs typeface="Lato"/>
                <a:sym typeface="Lato"/>
              </a:rPr>
              <a:t>Leader nodes</a:t>
            </a:r>
            <a:r>
              <a:rPr b="0" i="0" lang="en-GB" sz="1000" u="none" cap="none" strike="noStrike">
                <a:solidFill>
                  <a:srgbClr val="FFC000"/>
                </a:solidFill>
                <a:latin typeface="Lato"/>
                <a:ea typeface="Lato"/>
                <a:cs typeface="Lato"/>
                <a:sym typeface="Lato"/>
              </a:rPr>
              <a:t> keep track of where the blocks for this file are located and what they data is about</a:t>
            </a:r>
            <a:endParaRPr b="0" i="0" sz="1000" u="none" cap="none" strike="noStrike">
              <a:solidFill>
                <a:srgbClr val="FFC000"/>
              </a:solidFill>
              <a:latin typeface="Lato"/>
              <a:ea typeface="Lato"/>
              <a:cs typeface="Lato"/>
              <a:sym typeface="Lato"/>
            </a:endParaRPr>
          </a:p>
        </p:txBody>
      </p:sp>
      <p:grpSp>
        <p:nvGrpSpPr>
          <p:cNvPr id="362" name="Google Shape;362;p18"/>
          <p:cNvGrpSpPr/>
          <p:nvPr/>
        </p:nvGrpSpPr>
        <p:grpSpPr>
          <a:xfrm>
            <a:off x="1996324" y="1567222"/>
            <a:ext cx="1942452" cy="3378328"/>
            <a:chOff x="2361424" y="1567222"/>
            <a:chExt cx="1942452" cy="3378328"/>
          </a:xfrm>
        </p:grpSpPr>
        <p:grpSp>
          <p:nvGrpSpPr>
            <p:cNvPr id="363" name="Google Shape;363;p18"/>
            <p:cNvGrpSpPr/>
            <p:nvPr/>
          </p:nvGrpSpPr>
          <p:grpSpPr>
            <a:xfrm>
              <a:off x="2361424" y="2121975"/>
              <a:ext cx="1338425" cy="910125"/>
              <a:chOff x="2613893" y="3135828"/>
              <a:chExt cx="1338425" cy="910125"/>
            </a:xfrm>
          </p:grpSpPr>
          <p:pic>
            <p:nvPicPr>
              <p:cNvPr descr="Paper outline" id="364" name="Google Shape;364;p18"/>
              <p:cNvPicPr preferRelativeResize="0"/>
              <p:nvPr/>
            </p:nvPicPr>
            <p:blipFill rotWithShape="1">
              <a:blip r:embed="rId3">
                <a:alphaModFix/>
              </a:blip>
              <a:srcRect b="0" l="0" r="0" t="0"/>
              <a:stretch/>
            </p:blipFill>
            <p:spPr>
              <a:xfrm>
                <a:off x="2613893" y="3135828"/>
                <a:ext cx="1338425" cy="910125"/>
              </a:xfrm>
              <a:prstGeom prst="rect">
                <a:avLst/>
              </a:prstGeom>
              <a:noFill/>
              <a:ln>
                <a:noFill/>
              </a:ln>
            </p:spPr>
          </p:pic>
          <p:sp>
            <p:nvSpPr>
              <p:cNvPr id="365" name="Google Shape;365;p18"/>
              <p:cNvSpPr txBox="1"/>
              <p:nvPr/>
            </p:nvSpPr>
            <p:spPr>
              <a:xfrm>
                <a:off x="2876214" y="3553952"/>
                <a:ext cx="1076100" cy="2154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lt1"/>
                    </a:solidFill>
                    <a:latin typeface="Lato"/>
                    <a:ea typeface="Lato"/>
                    <a:cs typeface="Lato"/>
                    <a:sym typeface="Lato"/>
                  </a:rPr>
                  <a:t>Hello World!</a:t>
                </a:r>
                <a:endParaRPr b="0" i="0" sz="800" u="none" cap="none" strike="noStrike">
                  <a:solidFill>
                    <a:schemeClr val="lt1"/>
                  </a:solidFill>
                  <a:latin typeface="Lato"/>
                  <a:ea typeface="Lato"/>
                  <a:cs typeface="Lato"/>
                  <a:sym typeface="Lato"/>
                </a:endParaRPr>
              </a:p>
            </p:txBody>
          </p:sp>
        </p:grpSp>
        <p:grpSp>
          <p:nvGrpSpPr>
            <p:cNvPr id="366" name="Google Shape;366;p18"/>
            <p:cNvGrpSpPr/>
            <p:nvPr/>
          </p:nvGrpSpPr>
          <p:grpSpPr>
            <a:xfrm>
              <a:off x="2361425" y="3052475"/>
              <a:ext cx="1338425" cy="910125"/>
              <a:chOff x="2613895" y="3135831"/>
              <a:chExt cx="1338425" cy="910125"/>
            </a:xfrm>
          </p:grpSpPr>
          <p:pic>
            <p:nvPicPr>
              <p:cNvPr descr="Paper outline" id="367" name="Google Shape;367;p18"/>
              <p:cNvPicPr preferRelativeResize="0"/>
              <p:nvPr/>
            </p:nvPicPr>
            <p:blipFill rotWithShape="1">
              <a:blip r:embed="rId3">
                <a:alphaModFix/>
              </a:blip>
              <a:srcRect b="0" l="0" r="0" t="0"/>
              <a:stretch/>
            </p:blipFill>
            <p:spPr>
              <a:xfrm>
                <a:off x="2613895" y="3135831"/>
                <a:ext cx="1338425" cy="910125"/>
              </a:xfrm>
              <a:prstGeom prst="rect">
                <a:avLst/>
              </a:prstGeom>
              <a:noFill/>
              <a:ln>
                <a:noFill/>
              </a:ln>
            </p:spPr>
          </p:pic>
          <p:sp>
            <p:nvSpPr>
              <p:cNvPr id="368" name="Google Shape;368;p18"/>
              <p:cNvSpPr txBox="1"/>
              <p:nvPr/>
            </p:nvSpPr>
            <p:spPr>
              <a:xfrm>
                <a:off x="2987968" y="3501006"/>
                <a:ext cx="687000" cy="338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lt1"/>
                    </a:solidFill>
                    <a:latin typeface="Lato"/>
                    <a:ea typeface="Lato"/>
                    <a:cs typeface="Lato"/>
                    <a:sym typeface="Lato"/>
                  </a:rPr>
                  <a:t>My name is Melissa.</a:t>
                </a:r>
                <a:endParaRPr b="0" i="0" sz="800" u="none" cap="none" strike="noStrike">
                  <a:solidFill>
                    <a:schemeClr val="lt1"/>
                  </a:solidFill>
                  <a:latin typeface="Lato"/>
                  <a:ea typeface="Lato"/>
                  <a:cs typeface="Lato"/>
                  <a:sym typeface="Lato"/>
                </a:endParaRPr>
              </a:p>
            </p:txBody>
          </p:sp>
        </p:grpSp>
        <p:grpSp>
          <p:nvGrpSpPr>
            <p:cNvPr id="369" name="Google Shape;369;p18"/>
            <p:cNvGrpSpPr/>
            <p:nvPr/>
          </p:nvGrpSpPr>
          <p:grpSpPr>
            <a:xfrm>
              <a:off x="2361425" y="4123900"/>
              <a:ext cx="1338425" cy="821650"/>
              <a:chOff x="2613891" y="3135837"/>
              <a:chExt cx="1338425" cy="910113"/>
            </a:xfrm>
          </p:grpSpPr>
          <p:pic>
            <p:nvPicPr>
              <p:cNvPr descr="Paper outline" id="370" name="Google Shape;370;p18"/>
              <p:cNvPicPr preferRelativeResize="0"/>
              <p:nvPr/>
            </p:nvPicPr>
            <p:blipFill rotWithShape="1">
              <a:blip r:embed="rId3">
                <a:alphaModFix/>
              </a:blip>
              <a:srcRect b="0" l="0" r="0" t="0"/>
              <a:stretch/>
            </p:blipFill>
            <p:spPr>
              <a:xfrm>
                <a:off x="2613891" y="3135837"/>
                <a:ext cx="1338425" cy="910113"/>
              </a:xfrm>
              <a:prstGeom prst="rect">
                <a:avLst/>
              </a:prstGeom>
              <a:noFill/>
              <a:ln>
                <a:noFill/>
              </a:ln>
            </p:spPr>
          </p:pic>
          <p:sp>
            <p:nvSpPr>
              <p:cNvPr id="371" name="Google Shape;371;p18"/>
              <p:cNvSpPr txBox="1"/>
              <p:nvPr/>
            </p:nvSpPr>
            <p:spPr>
              <a:xfrm>
                <a:off x="2889203" y="3462155"/>
                <a:ext cx="787800" cy="51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800"/>
                  <a:buFont typeface="Arial"/>
                  <a:buNone/>
                </a:pPr>
                <a:r>
                  <a:rPr b="0" i="0" lang="en-GB" sz="800" u="none" cap="none" strike="noStrike">
                    <a:solidFill>
                      <a:schemeClr val="lt1"/>
                    </a:solidFill>
                    <a:latin typeface="Lato"/>
                    <a:ea typeface="Lato"/>
                    <a:cs typeface="Lato"/>
                    <a:sym typeface="Lato"/>
                  </a:rPr>
                  <a:t>I am a Software Engineer.</a:t>
                </a:r>
                <a:endParaRPr b="0" i="0" sz="800" u="none" cap="none" strike="noStrike">
                  <a:solidFill>
                    <a:schemeClr val="lt1"/>
                  </a:solidFill>
                  <a:latin typeface="Lato"/>
                  <a:ea typeface="Lato"/>
                  <a:cs typeface="Lato"/>
                  <a:sym typeface="Lato"/>
                </a:endParaRPr>
              </a:p>
            </p:txBody>
          </p:sp>
        </p:grpSp>
        <p:sp>
          <p:nvSpPr>
            <p:cNvPr id="372" name="Google Shape;372;p18"/>
            <p:cNvSpPr txBox="1"/>
            <p:nvPr/>
          </p:nvSpPr>
          <p:spPr>
            <a:xfrm>
              <a:off x="2521276" y="1567222"/>
              <a:ext cx="1782600" cy="4617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GB" sz="1200" u="none" cap="none" strike="noStrike">
                  <a:solidFill>
                    <a:schemeClr val="lt1"/>
                  </a:solidFill>
                  <a:latin typeface="Lato"/>
                  <a:ea typeface="Lato"/>
                  <a:cs typeface="Lato"/>
                  <a:sym typeface="Lato"/>
                </a:rPr>
                <a:t>Step 1: partition the file into blocks</a:t>
              </a:r>
              <a:endParaRPr b="0" i="0" sz="1200" u="none" cap="none" strike="noStrike">
                <a:solidFill>
                  <a:schemeClr val="lt1"/>
                </a:solidFill>
                <a:latin typeface="Lato"/>
                <a:ea typeface="Lato"/>
                <a:cs typeface="Lato"/>
                <a:sym typeface="Lato"/>
              </a:endParaRPr>
            </a:p>
          </p:txBody>
        </p:sp>
        <p:sp>
          <p:nvSpPr>
            <p:cNvPr id="373" name="Google Shape;373;p18"/>
            <p:cNvSpPr/>
            <p:nvPr/>
          </p:nvSpPr>
          <p:spPr>
            <a:xfrm>
              <a:off x="3424520" y="2134368"/>
              <a:ext cx="317100" cy="300300"/>
            </a:xfrm>
            <a:prstGeom prst="ellipse">
              <a:avLst/>
            </a:prstGeom>
            <a:solidFill>
              <a:srgbClr val="549E39"/>
            </a:solidFill>
            <a:ln cap="flat" cmpd="sng" w="12700">
              <a:solidFill>
                <a:srgbClr val="3D732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FFFFFF"/>
                  </a:solidFill>
                  <a:latin typeface="Open Sans"/>
                  <a:ea typeface="Open Sans"/>
                  <a:cs typeface="Open Sans"/>
                  <a:sym typeface="Open Sans"/>
                </a:rPr>
                <a:t>1</a:t>
              </a:r>
              <a:endParaRPr b="0" i="0" sz="1800" u="none" cap="none" strike="noStrike">
                <a:solidFill>
                  <a:srgbClr val="FFFFFF"/>
                </a:solidFill>
                <a:latin typeface="Open Sans"/>
                <a:ea typeface="Open Sans"/>
                <a:cs typeface="Open Sans"/>
                <a:sym typeface="Open Sans"/>
              </a:endParaRPr>
            </a:p>
          </p:txBody>
        </p:sp>
        <p:sp>
          <p:nvSpPr>
            <p:cNvPr id="374" name="Google Shape;374;p18"/>
            <p:cNvSpPr/>
            <p:nvPr/>
          </p:nvSpPr>
          <p:spPr>
            <a:xfrm>
              <a:off x="3424530" y="3125162"/>
              <a:ext cx="317100" cy="300300"/>
            </a:xfrm>
            <a:prstGeom prst="ellipse">
              <a:avLst/>
            </a:prstGeom>
            <a:solidFill>
              <a:srgbClr val="549E39"/>
            </a:solidFill>
            <a:ln cap="flat" cmpd="sng" w="12700">
              <a:solidFill>
                <a:srgbClr val="3D732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FFFFFF"/>
                  </a:solidFill>
                  <a:latin typeface="Open Sans"/>
                  <a:ea typeface="Open Sans"/>
                  <a:cs typeface="Open Sans"/>
                  <a:sym typeface="Open Sans"/>
                </a:rPr>
                <a:t>2</a:t>
              </a:r>
              <a:endParaRPr b="0" i="0" sz="1800" u="none" cap="none" strike="noStrike">
                <a:solidFill>
                  <a:srgbClr val="FFFFFF"/>
                </a:solidFill>
                <a:latin typeface="Open Sans"/>
                <a:ea typeface="Open Sans"/>
                <a:cs typeface="Open Sans"/>
                <a:sym typeface="Open Sans"/>
              </a:endParaRPr>
            </a:p>
          </p:txBody>
        </p:sp>
        <p:sp>
          <p:nvSpPr>
            <p:cNvPr id="375" name="Google Shape;375;p18"/>
            <p:cNvSpPr/>
            <p:nvPr/>
          </p:nvSpPr>
          <p:spPr>
            <a:xfrm>
              <a:off x="3424530" y="4312803"/>
              <a:ext cx="317100" cy="300300"/>
            </a:xfrm>
            <a:prstGeom prst="ellipse">
              <a:avLst/>
            </a:prstGeom>
            <a:solidFill>
              <a:srgbClr val="549E39"/>
            </a:solidFill>
            <a:ln cap="flat" cmpd="sng" w="12700">
              <a:solidFill>
                <a:srgbClr val="3D7329"/>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GB" sz="1800" u="none" cap="none" strike="noStrike">
                  <a:solidFill>
                    <a:srgbClr val="FFFFFF"/>
                  </a:solidFill>
                  <a:latin typeface="Open Sans"/>
                  <a:ea typeface="Open Sans"/>
                  <a:cs typeface="Open Sans"/>
                  <a:sym typeface="Open Sans"/>
                </a:rPr>
                <a:t>3</a:t>
              </a:r>
              <a:endParaRPr b="0" i="0" sz="1800" u="none" cap="none" strike="noStrike">
                <a:solidFill>
                  <a:srgbClr val="FFFFFF"/>
                </a:solidFill>
                <a:latin typeface="Open Sans"/>
                <a:ea typeface="Open Sans"/>
                <a:cs typeface="Open Sans"/>
                <a:sym typeface="Open Sans"/>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19"/>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Hadoop management system</a:t>
            </a:r>
            <a:endParaRPr sz="3200" u="none">
              <a:latin typeface="Lato"/>
              <a:ea typeface="Lato"/>
              <a:cs typeface="Lato"/>
              <a:sym typeface="Lato"/>
            </a:endParaRPr>
          </a:p>
        </p:txBody>
      </p:sp>
      <p:sp>
        <p:nvSpPr>
          <p:cNvPr id="381" name="Google Shape;381;p19"/>
          <p:cNvSpPr txBox="1"/>
          <p:nvPr>
            <p:ph idx="1" type="body"/>
          </p:nvPr>
        </p:nvSpPr>
        <p:spPr>
          <a:xfrm>
            <a:off x="230675" y="1396850"/>
            <a:ext cx="8425500" cy="33930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Hadoop can be a large, expensive, complex distributed system</a:t>
            </a:r>
            <a:endParaRPr b="0"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Organizations want to make sure the system is functioning optimally </a:t>
            </a:r>
            <a:endParaRPr b="0"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The following tool can be used for management purpose:</a:t>
            </a:r>
            <a:endParaRPr b="0" sz="1500">
              <a:latin typeface="Lato"/>
              <a:ea typeface="Lato"/>
              <a:cs typeface="Lato"/>
              <a:sym typeface="Lato"/>
            </a:endParaRPr>
          </a:p>
          <a:p>
            <a:pPr indent="-323850" lvl="1" marL="914400" rtl="0" algn="l">
              <a:lnSpc>
                <a:spcPct val="115000"/>
              </a:lnSpc>
              <a:spcBef>
                <a:spcPts val="0"/>
              </a:spcBef>
              <a:spcAft>
                <a:spcPts val="0"/>
              </a:spcAft>
              <a:buClr>
                <a:schemeClr val="lt1"/>
              </a:buClr>
              <a:buSzPts val="1500"/>
              <a:buFont typeface="Lato"/>
              <a:buChar char="○"/>
            </a:pPr>
            <a:r>
              <a:rPr b="1" lang="en-GB" sz="1500">
                <a:solidFill>
                  <a:schemeClr val="lt1"/>
                </a:solidFill>
                <a:latin typeface="Lato"/>
                <a:ea typeface="Lato"/>
                <a:cs typeface="Lato"/>
                <a:sym typeface="Lato"/>
              </a:rPr>
              <a:t>Ambari</a:t>
            </a:r>
            <a:r>
              <a:rPr b="0" lang="en-GB" sz="1500">
                <a:solidFill>
                  <a:schemeClr val="lt1"/>
                </a:solidFill>
                <a:latin typeface="Lato"/>
                <a:ea typeface="Lato"/>
                <a:cs typeface="Lato"/>
                <a:sym typeface="Lato"/>
              </a:rPr>
              <a:t>: Is a management platform that provisions, manages, monitors, and secures Hadoop clusters.</a:t>
            </a:r>
            <a:endParaRPr b="0" sz="1500">
              <a:solidFill>
                <a:schemeClr val="lt1"/>
              </a:solidFill>
              <a:latin typeface="Lato"/>
              <a:ea typeface="Lato"/>
              <a:cs typeface="Lato"/>
              <a:sym typeface="Lato"/>
            </a:endParaRPr>
          </a:p>
          <a:p>
            <a:pPr indent="-323850" lvl="1" marL="914400" rtl="0" algn="l">
              <a:lnSpc>
                <a:spcPct val="115000"/>
              </a:lnSpc>
              <a:spcBef>
                <a:spcPts val="0"/>
              </a:spcBef>
              <a:spcAft>
                <a:spcPts val="0"/>
              </a:spcAft>
              <a:buClr>
                <a:schemeClr val="lt1"/>
              </a:buClr>
              <a:buSzPts val="1500"/>
              <a:buFont typeface="Lato"/>
              <a:buChar char="○"/>
            </a:pPr>
            <a:r>
              <a:rPr b="1" lang="en-GB" sz="1500">
                <a:solidFill>
                  <a:schemeClr val="lt1"/>
                </a:solidFill>
                <a:latin typeface="Lato"/>
                <a:ea typeface="Lato"/>
                <a:cs typeface="Lato"/>
                <a:sym typeface="Lato"/>
              </a:rPr>
              <a:t>Azkaban</a:t>
            </a:r>
            <a:r>
              <a:rPr lang="en-GB" sz="1500">
                <a:solidFill>
                  <a:schemeClr val="lt1"/>
                </a:solidFill>
                <a:latin typeface="Lato"/>
                <a:ea typeface="Lato"/>
                <a:cs typeface="Lato"/>
                <a:sym typeface="Lato"/>
              </a:rPr>
              <a:t>: Is a workflow manager to define and run Hadoop jobs</a:t>
            </a:r>
            <a:endParaRPr sz="1500">
              <a:solidFill>
                <a:schemeClr val="lt1"/>
              </a:solidFill>
              <a:latin typeface="Lato"/>
              <a:ea typeface="Lato"/>
              <a:cs typeface="Lato"/>
              <a:sym typeface="Lato"/>
            </a:endParaRPr>
          </a:p>
          <a:p>
            <a:pPr indent="-323850" lvl="1" marL="914400" rtl="0" algn="l">
              <a:lnSpc>
                <a:spcPct val="115000"/>
              </a:lnSpc>
              <a:spcBef>
                <a:spcPts val="0"/>
              </a:spcBef>
              <a:spcAft>
                <a:spcPts val="0"/>
              </a:spcAft>
              <a:buClr>
                <a:schemeClr val="lt1"/>
              </a:buClr>
              <a:buSzPts val="1500"/>
              <a:buFont typeface="Lato"/>
              <a:buChar char="○"/>
            </a:pPr>
            <a:r>
              <a:rPr b="1" lang="en-GB" sz="1500">
                <a:solidFill>
                  <a:schemeClr val="lt1"/>
                </a:solidFill>
                <a:latin typeface="Lato"/>
                <a:ea typeface="Lato"/>
                <a:cs typeface="Lato"/>
                <a:sym typeface="Lato"/>
              </a:rPr>
              <a:t>Falcon</a:t>
            </a:r>
            <a:r>
              <a:rPr lang="en-GB" sz="1500">
                <a:solidFill>
                  <a:schemeClr val="lt1"/>
                </a:solidFill>
                <a:latin typeface="Lato"/>
                <a:ea typeface="Lato"/>
                <a:cs typeface="Lato"/>
                <a:sym typeface="Lato"/>
              </a:rPr>
              <a:t>: Is a data governance tool that allow users to define, schedule, and monitor data management policies.</a:t>
            </a:r>
            <a:endParaRPr sz="1500">
              <a:solidFill>
                <a:schemeClr val="lt1"/>
              </a:solidFill>
              <a:latin typeface="Lato"/>
              <a:ea typeface="Lato"/>
              <a:cs typeface="Lato"/>
              <a:sym typeface="Lato"/>
            </a:endParaRPr>
          </a:p>
          <a:p>
            <a:pPr indent="-323850" lvl="1" marL="914400" rtl="0" algn="l">
              <a:lnSpc>
                <a:spcPct val="115000"/>
              </a:lnSpc>
              <a:spcBef>
                <a:spcPts val="0"/>
              </a:spcBef>
              <a:spcAft>
                <a:spcPts val="0"/>
              </a:spcAft>
              <a:buClr>
                <a:schemeClr val="lt1"/>
              </a:buClr>
              <a:buSzPts val="1500"/>
              <a:buFont typeface="Lato"/>
              <a:buChar char="○"/>
            </a:pPr>
            <a:r>
              <a:rPr b="1" lang="en-GB" sz="1500">
                <a:solidFill>
                  <a:schemeClr val="lt1"/>
                </a:solidFill>
                <a:latin typeface="Lato"/>
                <a:ea typeface="Lato"/>
                <a:cs typeface="Lato"/>
                <a:sym typeface="Lato"/>
              </a:rPr>
              <a:t>Sentry</a:t>
            </a:r>
            <a:r>
              <a:rPr lang="en-GB" sz="1500">
                <a:solidFill>
                  <a:schemeClr val="lt1"/>
                </a:solidFill>
                <a:latin typeface="Lato"/>
                <a:ea typeface="Lato"/>
                <a:cs typeface="Lato"/>
                <a:sym typeface="Lato"/>
              </a:rPr>
              <a:t>: Is system that enforces fine-grain security policies on the data in a Hadoop cluster. </a:t>
            </a:r>
            <a:endParaRPr sz="1500">
              <a:solidFill>
                <a:schemeClr val="lt1"/>
              </a:solidFill>
              <a:latin typeface="Lato"/>
              <a:ea typeface="Lato"/>
              <a:cs typeface="Lato"/>
              <a:sym typeface="Lato"/>
            </a:endParaRPr>
          </a:p>
          <a:p>
            <a:pPr indent="-323850" lvl="1" marL="914400" rtl="0" algn="l">
              <a:lnSpc>
                <a:spcPct val="115000"/>
              </a:lnSpc>
              <a:spcBef>
                <a:spcPts val="0"/>
              </a:spcBef>
              <a:spcAft>
                <a:spcPts val="0"/>
              </a:spcAft>
              <a:buClr>
                <a:schemeClr val="lt1"/>
              </a:buClr>
              <a:buSzPts val="1500"/>
              <a:buFont typeface="Lato"/>
              <a:buChar char="○"/>
            </a:pPr>
            <a:r>
              <a:rPr b="1" lang="en-GB" sz="1500">
                <a:solidFill>
                  <a:schemeClr val="lt1"/>
                </a:solidFill>
                <a:latin typeface="Lato"/>
                <a:ea typeface="Lato"/>
                <a:cs typeface="Lato"/>
                <a:sym typeface="Lato"/>
              </a:rPr>
              <a:t>Zookeeper</a:t>
            </a:r>
            <a:r>
              <a:rPr lang="en-GB" sz="1500">
                <a:solidFill>
                  <a:schemeClr val="lt1"/>
                </a:solidFill>
                <a:latin typeface="Lato"/>
                <a:ea typeface="Lato"/>
                <a:cs typeface="Lato"/>
                <a:sym typeface="Lato"/>
              </a:rPr>
              <a:t>: Is a centralized service for maintaining configuration information, naming, providing distributed synchronization, and providing group services</a:t>
            </a:r>
            <a:endParaRPr sz="1500">
              <a:solidFill>
                <a:schemeClr val="lt1"/>
              </a:solidFill>
              <a:latin typeface="Lato"/>
              <a:ea typeface="Lato"/>
              <a:cs typeface="Lato"/>
              <a:sym typeface="Lato"/>
            </a:endParaRPr>
          </a:p>
          <a:p>
            <a:pPr indent="0" lvl="0" marL="0" rtl="0" algn="l">
              <a:lnSpc>
                <a:spcPct val="115000"/>
              </a:lnSpc>
              <a:spcBef>
                <a:spcPts val="1200"/>
              </a:spcBef>
              <a:spcAft>
                <a:spcPts val="1200"/>
              </a:spcAft>
              <a:buSzPts val="3200"/>
              <a:buNone/>
            </a:pPr>
            <a:r>
              <a:t/>
            </a:r>
            <a:endParaRPr b="0" sz="1500">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
          <p:cNvSpPr txBox="1"/>
          <p:nvPr>
            <p:ph type="ctrTitle"/>
          </p:nvPr>
        </p:nvSpPr>
        <p:spPr>
          <a:xfrm>
            <a:off x="230675" y="744100"/>
            <a:ext cx="4886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Module 4 Summary</a:t>
            </a:r>
            <a:endParaRPr sz="3200" u="none">
              <a:latin typeface="Lato"/>
              <a:ea typeface="Lato"/>
              <a:cs typeface="Lato"/>
              <a:sym typeface="Lato"/>
            </a:endParaRPr>
          </a:p>
        </p:txBody>
      </p:sp>
      <p:sp>
        <p:nvSpPr>
          <p:cNvPr id="225" name="Google Shape;225;p2"/>
          <p:cNvSpPr txBox="1"/>
          <p:nvPr>
            <p:ph idx="1" type="body"/>
          </p:nvPr>
        </p:nvSpPr>
        <p:spPr>
          <a:xfrm>
            <a:off x="230675" y="1396850"/>
            <a:ext cx="8724900" cy="35769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0"/>
              </a:spcBef>
              <a:spcAft>
                <a:spcPts val="0"/>
              </a:spcAft>
              <a:buClr>
                <a:schemeClr val="dk1"/>
              </a:buClr>
              <a:buSzPts val="1100"/>
              <a:buFont typeface="Arial"/>
              <a:buNone/>
            </a:pPr>
            <a:r>
              <a:rPr b="0" i="1" lang="en-GB" sz="1500">
                <a:solidFill>
                  <a:schemeClr val="lt2"/>
                </a:solidFill>
                <a:latin typeface="Lato"/>
                <a:ea typeface="Lato"/>
                <a:cs typeface="Lato"/>
                <a:sym typeface="Lato"/>
              </a:rPr>
              <a:t>Highly scalable distributed data storage systems</a:t>
            </a:r>
            <a:endParaRPr b="0" i="1" sz="1500">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rPr b="0" lang="en-GB" sz="1500" u="sng">
                <a:latin typeface="Lato"/>
                <a:ea typeface="Lato"/>
                <a:cs typeface="Lato"/>
                <a:sym typeface="Lato"/>
              </a:rPr>
              <a:t>Learning Outcomes</a:t>
            </a:r>
            <a:endParaRPr b="0" sz="1500" u="sng">
              <a:latin typeface="Lato"/>
              <a:ea typeface="Lato"/>
              <a:cs typeface="Lato"/>
              <a:sym typeface="Lato"/>
            </a:endParaRPr>
          </a:p>
          <a:p>
            <a:pPr indent="-323850" lvl="0" marL="457200" rtl="0" algn="l">
              <a:lnSpc>
                <a:spcPct val="115000"/>
              </a:lnSpc>
              <a:spcBef>
                <a:spcPts val="1200"/>
              </a:spcBef>
              <a:spcAft>
                <a:spcPts val="0"/>
              </a:spcAft>
              <a:buClr>
                <a:schemeClr val="lt1"/>
              </a:buClr>
              <a:buSzPts val="1500"/>
              <a:buFont typeface="Lato"/>
              <a:buAutoNum type="arabicPeriod"/>
            </a:pPr>
            <a:r>
              <a:rPr b="0" lang="en-GB" sz="1500">
                <a:latin typeface="Lato"/>
                <a:ea typeface="Lato"/>
                <a:cs typeface="Lato"/>
                <a:sym typeface="Lato"/>
              </a:rPr>
              <a:t>Understand the benefits and drawbacks of distributed filesystems, database management systems and transactions</a:t>
            </a:r>
            <a:endParaRPr/>
          </a:p>
          <a:p>
            <a:pPr indent="-323850" lvl="0" marL="457200" rtl="0" algn="l">
              <a:lnSpc>
                <a:spcPct val="115000"/>
              </a:lnSpc>
              <a:spcBef>
                <a:spcPts val="0"/>
              </a:spcBef>
              <a:spcAft>
                <a:spcPts val="0"/>
              </a:spcAft>
              <a:buClr>
                <a:schemeClr val="lt1"/>
              </a:buClr>
              <a:buSzPts val="1500"/>
              <a:buFont typeface="Lato"/>
              <a:buAutoNum type="arabicPeriod"/>
            </a:pPr>
            <a:r>
              <a:rPr b="0" lang="en-GB" sz="1500">
                <a:latin typeface="Lato"/>
                <a:ea typeface="Lato"/>
                <a:cs typeface="Lato"/>
                <a:sym typeface="Lato"/>
              </a:rPr>
              <a:t>Explore the Hadoop Distributed Filesystem as a concrete example of a distributed filesystem, and</a:t>
            </a:r>
            <a:endParaRPr/>
          </a:p>
          <a:p>
            <a:pPr indent="-323850" lvl="0" marL="457200" rtl="0" algn="l">
              <a:lnSpc>
                <a:spcPct val="115000"/>
              </a:lnSpc>
              <a:spcBef>
                <a:spcPts val="0"/>
              </a:spcBef>
              <a:spcAft>
                <a:spcPts val="0"/>
              </a:spcAft>
              <a:buClr>
                <a:schemeClr val="lt1"/>
              </a:buClr>
              <a:buSzPts val="1500"/>
              <a:buFont typeface="Lato"/>
              <a:buAutoNum type="arabicPeriod"/>
            </a:pPr>
            <a:r>
              <a:rPr b="0" lang="en-GB" sz="1500">
                <a:latin typeface="Lato"/>
                <a:ea typeface="Lato"/>
                <a:cs typeface="Lato"/>
                <a:sym typeface="Lato"/>
              </a:rPr>
              <a:t>Complete a practical overview of Hadoop-related tools</a:t>
            </a:r>
            <a:endParaRPr b="0" sz="1500">
              <a:latin typeface="Lato"/>
              <a:ea typeface="Lato"/>
              <a:cs typeface="Lato"/>
              <a:sym typeface="Lato"/>
            </a:endParaRPr>
          </a:p>
          <a:p>
            <a:pPr indent="0" lvl="0" marL="0" rtl="0" algn="l">
              <a:lnSpc>
                <a:spcPct val="115000"/>
              </a:lnSpc>
              <a:spcBef>
                <a:spcPts val="1200"/>
              </a:spcBef>
              <a:spcAft>
                <a:spcPts val="0"/>
              </a:spcAft>
              <a:buClr>
                <a:schemeClr val="dk1"/>
              </a:buClr>
              <a:buSzPts val="1100"/>
              <a:buFont typeface="Arial"/>
              <a:buNone/>
            </a:pPr>
            <a:r>
              <a:t/>
            </a:r>
            <a:endParaRPr b="0" sz="1500">
              <a:latin typeface="Lato"/>
              <a:ea typeface="Lato"/>
              <a:cs typeface="Lato"/>
              <a:sym typeface="Lato"/>
            </a:endParaRPr>
          </a:p>
          <a:p>
            <a:pPr indent="0" lvl="0" marL="0" rtl="0" algn="ctr">
              <a:lnSpc>
                <a:spcPct val="115000"/>
              </a:lnSpc>
              <a:spcBef>
                <a:spcPts val="1200"/>
              </a:spcBef>
              <a:spcAft>
                <a:spcPts val="1200"/>
              </a:spcAft>
              <a:buClr>
                <a:schemeClr val="lt1"/>
              </a:buClr>
              <a:buSzPts val="3200"/>
              <a:buNone/>
            </a:pPr>
            <a:r>
              <a:t/>
            </a:r>
            <a:endParaRPr b="0" sz="1500">
              <a:latin typeface="Lato"/>
              <a:ea typeface="Lato"/>
              <a:cs typeface="Lato"/>
              <a:sym typeface="La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20"/>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Getting data in and out of Hadoop</a:t>
            </a:r>
            <a:endParaRPr sz="3200" u="none">
              <a:latin typeface="Lato"/>
              <a:ea typeface="Lato"/>
              <a:cs typeface="Lato"/>
              <a:sym typeface="Lato"/>
            </a:endParaRPr>
          </a:p>
        </p:txBody>
      </p:sp>
      <p:sp>
        <p:nvSpPr>
          <p:cNvPr id="387" name="Google Shape;387;p20"/>
          <p:cNvSpPr txBox="1"/>
          <p:nvPr>
            <p:ph idx="1" type="body"/>
          </p:nvPr>
        </p:nvSpPr>
        <p:spPr>
          <a:xfrm>
            <a:off x="230675" y="1396850"/>
            <a:ext cx="7170900" cy="3393000"/>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Moving large amounts of data can be challenging </a:t>
            </a:r>
            <a:endParaRPr b="0"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There are two commonly used projects that focus on ingesting data into Hadoop:</a:t>
            </a:r>
            <a:endParaRPr b="0" sz="1500">
              <a:latin typeface="Lato"/>
              <a:ea typeface="Lato"/>
              <a:cs typeface="Lato"/>
              <a:sym typeface="Lato"/>
            </a:endParaRPr>
          </a:p>
          <a:p>
            <a:pPr indent="-323850" lvl="1" marL="914400" rtl="0" algn="l">
              <a:lnSpc>
                <a:spcPct val="115000"/>
              </a:lnSpc>
              <a:spcBef>
                <a:spcPts val="0"/>
              </a:spcBef>
              <a:spcAft>
                <a:spcPts val="0"/>
              </a:spcAft>
              <a:buClr>
                <a:schemeClr val="lt1"/>
              </a:buClr>
              <a:buSzPts val="1500"/>
              <a:buFont typeface="Lato"/>
              <a:buChar char="○"/>
            </a:pPr>
            <a:r>
              <a:rPr b="1" lang="en-GB" sz="1500">
                <a:solidFill>
                  <a:schemeClr val="lt1"/>
                </a:solidFill>
                <a:latin typeface="Lato"/>
                <a:ea typeface="Lato"/>
                <a:cs typeface="Lato"/>
                <a:sym typeface="Lato"/>
              </a:rPr>
              <a:t>Flume</a:t>
            </a:r>
            <a:r>
              <a:rPr lang="en-GB" sz="1500">
                <a:solidFill>
                  <a:schemeClr val="lt1"/>
                </a:solidFill>
                <a:latin typeface="Lato"/>
                <a:ea typeface="Lato"/>
                <a:cs typeface="Lato"/>
                <a:sym typeface="Lato"/>
              </a:rPr>
              <a:t>: Provides a highly scalable and reliable system that specializes in moving large amounts of streaming or batch data into HDFS or HBase</a:t>
            </a:r>
            <a:endParaRPr sz="1500">
              <a:solidFill>
                <a:schemeClr val="lt1"/>
              </a:solidFill>
              <a:latin typeface="Lato"/>
              <a:ea typeface="Lato"/>
              <a:cs typeface="Lato"/>
              <a:sym typeface="Lato"/>
            </a:endParaRPr>
          </a:p>
          <a:p>
            <a:pPr indent="-323850" lvl="1" marL="914400" rtl="0" algn="l">
              <a:lnSpc>
                <a:spcPct val="115000"/>
              </a:lnSpc>
              <a:spcBef>
                <a:spcPts val="0"/>
              </a:spcBef>
              <a:spcAft>
                <a:spcPts val="0"/>
              </a:spcAft>
              <a:buClr>
                <a:schemeClr val="lt1"/>
              </a:buClr>
              <a:buSzPts val="1500"/>
              <a:buFont typeface="Lato"/>
              <a:buChar char="○"/>
            </a:pPr>
            <a:r>
              <a:rPr b="1" lang="en-GB" sz="1500">
                <a:solidFill>
                  <a:schemeClr val="lt1"/>
                </a:solidFill>
                <a:latin typeface="Lato"/>
                <a:ea typeface="Lato"/>
                <a:cs typeface="Lato"/>
                <a:sym typeface="Lato"/>
              </a:rPr>
              <a:t>Kafka</a:t>
            </a:r>
            <a:r>
              <a:rPr lang="en-GB" sz="1500">
                <a:solidFill>
                  <a:schemeClr val="lt1"/>
                </a:solidFill>
                <a:latin typeface="Lato"/>
                <a:ea typeface="Lato"/>
                <a:cs typeface="Lato"/>
                <a:sym typeface="Lato"/>
              </a:rPr>
              <a:t>: A general purpose publish-subscribe messaging platform that is also highly scalable and reliable</a:t>
            </a:r>
            <a:endParaRPr sz="1500">
              <a:solidFill>
                <a:schemeClr val="l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3315b79cd0a_0_92"/>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RDBMS vs NoSQL</a:t>
            </a:r>
            <a:endParaRPr sz="3200" u="none">
              <a:latin typeface="Lato"/>
              <a:ea typeface="Lato"/>
              <a:cs typeface="Lato"/>
              <a:sym typeface="Lato"/>
            </a:endParaRPr>
          </a:p>
        </p:txBody>
      </p:sp>
      <p:graphicFrame>
        <p:nvGraphicFramePr>
          <p:cNvPr id="393" name="Google Shape;393;g3315b79cd0a_0_92"/>
          <p:cNvGraphicFramePr/>
          <p:nvPr/>
        </p:nvGraphicFramePr>
        <p:xfrm>
          <a:off x="681000" y="1407925"/>
          <a:ext cx="3000000" cy="3000000"/>
        </p:xfrm>
        <a:graphic>
          <a:graphicData uri="http://schemas.openxmlformats.org/drawingml/2006/table">
            <a:tbl>
              <a:tblPr>
                <a:noFill/>
                <a:tableStyleId>{E28A836F-AC4F-4AC0-A144-2946BCA4326E}</a:tableStyleId>
              </a:tblPr>
              <a:tblGrid>
                <a:gridCol w="1651300"/>
                <a:gridCol w="3170825"/>
                <a:gridCol w="3053125"/>
              </a:tblGrid>
              <a:tr h="220875">
                <a:tc>
                  <a:txBody>
                    <a:bodyPr/>
                    <a:lstStyle/>
                    <a:p>
                      <a:pPr indent="0" lvl="0" marL="0" rtl="0" algn="l">
                        <a:spcBef>
                          <a:spcPts val="0"/>
                        </a:spcBef>
                        <a:spcAft>
                          <a:spcPts val="0"/>
                        </a:spcAft>
                        <a:buNone/>
                      </a:pPr>
                      <a:r>
                        <a:rPr b="1" lang="en-GB" sz="1000">
                          <a:solidFill>
                            <a:schemeClr val="lt1"/>
                          </a:solidFill>
                        </a:rPr>
                        <a:t>Criteria</a:t>
                      </a:r>
                      <a:endParaRPr b="1" sz="1000">
                        <a:solidFill>
                          <a:schemeClr val="lt1"/>
                        </a:solidFill>
                      </a:endParaRPr>
                    </a:p>
                  </a:txBody>
                  <a:tcPr marT="91425" marB="91425" marR="91425" marL="91425"/>
                </a:tc>
                <a:tc>
                  <a:txBody>
                    <a:bodyPr/>
                    <a:lstStyle/>
                    <a:p>
                      <a:pPr indent="0" lvl="0" marL="0" rtl="0" algn="l">
                        <a:spcBef>
                          <a:spcPts val="0"/>
                        </a:spcBef>
                        <a:spcAft>
                          <a:spcPts val="0"/>
                        </a:spcAft>
                        <a:buNone/>
                      </a:pPr>
                      <a:r>
                        <a:rPr b="1" lang="en-GB" sz="1000">
                          <a:solidFill>
                            <a:schemeClr val="lt1"/>
                          </a:solidFill>
                        </a:rPr>
                        <a:t>SQL Databases</a:t>
                      </a:r>
                      <a:endParaRPr b="1" sz="1000">
                        <a:solidFill>
                          <a:schemeClr val="lt1"/>
                        </a:solidFill>
                      </a:endParaRPr>
                    </a:p>
                  </a:txBody>
                  <a:tcPr marT="91425" marB="91425" marR="91425" marL="91425"/>
                </a:tc>
                <a:tc>
                  <a:txBody>
                    <a:bodyPr/>
                    <a:lstStyle/>
                    <a:p>
                      <a:pPr indent="0" lvl="0" marL="0" rtl="0" algn="l">
                        <a:spcBef>
                          <a:spcPts val="0"/>
                        </a:spcBef>
                        <a:spcAft>
                          <a:spcPts val="0"/>
                        </a:spcAft>
                        <a:buNone/>
                      </a:pPr>
                      <a:r>
                        <a:rPr b="1" lang="en-GB" sz="1000">
                          <a:solidFill>
                            <a:schemeClr val="lt1"/>
                          </a:solidFill>
                        </a:rPr>
                        <a:t>NoSQL Databases</a:t>
                      </a:r>
                      <a:endParaRPr b="1" sz="1000">
                        <a:solidFill>
                          <a:schemeClr val="lt1"/>
                        </a:solidFill>
                      </a:endParaRPr>
                    </a:p>
                  </a:txBody>
                  <a:tcPr marT="91425" marB="91425" marR="91425" marL="91425"/>
                </a:tc>
              </a:tr>
              <a:tr h="220875">
                <a:tc>
                  <a:txBody>
                    <a:bodyPr/>
                    <a:lstStyle/>
                    <a:p>
                      <a:pPr indent="0" lvl="0" marL="0" rtl="0" algn="l">
                        <a:spcBef>
                          <a:spcPts val="0"/>
                        </a:spcBef>
                        <a:spcAft>
                          <a:spcPts val="0"/>
                        </a:spcAft>
                        <a:buNone/>
                      </a:pPr>
                      <a:r>
                        <a:rPr lang="en-GB" sz="1000">
                          <a:solidFill>
                            <a:schemeClr val="lt1"/>
                          </a:solidFill>
                        </a:rPr>
                        <a:t>Structure</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Relational, structured schema and predefined tables</a:t>
                      </a:r>
                      <a:endParaRPr sz="1000">
                        <a:solidFill>
                          <a:schemeClr val="lt1"/>
                        </a:solidFill>
                      </a:endParaRPr>
                    </a:p>
                    <a:p>
                      <a:pPr indent="0" lvl="0" marL="0" rtl="0" algn="l">
                        <a:spcBef>
                          <a:spcPts val="0"/>
                        </a:spcBef>
                        <a:spcAft>
                          <a:spcPts val="0"/>
                        </a:spcAft>
                        <a:buNone/>
                      </a:pPr>
                      <a:r>
                        <a:rPr lang="en-GB" sz="1000">
                          <a:solidFill>
                            <a:schemeClr val="lt1"/>
                          </a:solidFill>
                        </a:rPr>
                        <a:t>(e.g. table-based)</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Non-relational, flexible schema with various data models (document, key-value, graph, etc.)</a:t>
                      </a:r>
                      <a:endParaRPr sz="1000">
                        <a:solidFill>
                          <a:schemeClr val="lt1"/>
                        </a:solidFill>
                      </a:endParaRPr>
                    </a:p>
                  </a:txBody>
                  <a:tcPr marT="91425" marB="91425" marR="91425" marL="91425"/>
                </a:tc>
              </a:tr>
              <a:tr h="220875">
                <a:tc>
                  <a:txBody>
                    <a:bodyPr/>
                    <a:lstStyle/>
                    <a:p>
                      <a:pPr indent="0" lvl="0" marL="0" rtl="0" algn="l">
                        <a:spcBef>
                          <a:spcPts val="0"/>
                        </a:spcBef>
                        <a:spcAft>
                          <a:spcPts val="0"/>
                        </a:spcAft>
                        <a:buNone/>
                      </a:pPr>
                      <a:r>
                        <a:rPr lang="en-GB" sz="1000">
                          <a:solidFill>
                            <a:schemeClr val="lt1"/>
                          </a:solidFill>
                        </a:rPr>
                        <a:t>Data Integrity</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Strong with ACID properties</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Sometimes weaker consistency with BASE</a:t>
                      </a:r>
                      <a:endParaRPr sz="1000">
                        <a:solidFill>
                          <a:schemeClr val="lt1"/>
                        </a:solidFill>
                      </a:endParaRPr>
                    </a:p>
                  </a:txBody>
                  <a:tcPr marT="91425" marB="91425" marR="91425" marL="91425"/>
                </a:tc>
              </a:tr>
              <a:tr h="220875">
                <a:tc>
                  <a:txBody>
                    <a:bodyPr/>
                    <a:lstStyle/>
                    <a:p>
                      <a:pPr indent="0" lvl="0" marL="0" rtl="0" algn="l">
                        <a:spcBef>
                          <a:spcPts val="0"/>
                        </a:spcBef>
                        <a:spcAft>
                          <a:spcPts val="0"/>
                        </a:spcAft>
                        <a:buNone/>
                      </a:pPr>
                      <a:r>
                        <a:rPr lang="en-GB" sz="1000">
                          <a:solidFill>
                            <a:schemeClr val="lt1"/>
                          </a:solidFill>
                        </a:rPr>
                        <a:t>Query Language</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SQL for complex joins and queries</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Varies </a:t>
                      </a:r>
                      <a:endParaRPr sz="1000">
                        <a:solidFill>
                          <a:schemeClr val="lt1"/>
                        </a:solidFill>
                      </a:endParaRPr>
                    </a:p>
                  </a:txBody>
                  <a:tcPr marT="91425" marB="91425" marR="91425" marL="91425"/>
                </a:tc>
              </a:tr>
              <a:tr h="220875">
                <a:tc>
                  <a:txBody>
                    <a:bodyPr/>
                    <a:lstStyle/>
                    <a:p>
                      <a:pPr indent="0" lvl="0" marL="0" rtl="0" algn="l">
                        <a:spcBef>
                          <a:spcPts val="0"/>
                        </a:spcBef>
                        <a:spcAft>
                          <a:spcPts val="0"/>
                        </a:spcAft>
                        <a:buNone/>
                      </a:pPr>
                      <a:r>
                        <a:rPr lang="en-GB" sz="1000">
                          <a:solidFill>
                            <a:schemeClr val="lt1"/>
                          </a:solidFill>
                        </a:rPr>
                        <a:t>Scalability</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Vertically</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Horizontally with sharding and replication</a:t>
                      </a:r>
                      <a:endParaRPr sz="1000">
                        <a:solidFill>
                          <a:schemeClr val="lt1"/>
                        </a:solidFill>
                      </a:endParaRPr>
                    </a:p>
                  </a:txBody>
                  <a:tcPr marT="91425" marB="91425" marR="91425" marL="91425"/>
                </a:tc>
              </a:tr>
              <a:tr h="220875">
                <a:tc>
                  <a:txBody>
                    <a:bodyPr/>
                    <a:lstStyle/>
                    <a:p>
                      <a:pPr indent="0" lvl="0" marL="0" rtl="0" algn="l">
                        <a:spcBef>
                          <a:spcPts val="0"/>
                        </a:spcBef>
                        <a:spcAft>
                          <a:spcPts val="0"/>
                        </a:spcAft>
                        <a:buNone/>
                      </a:pPr>
                      <a:r>
                        <a:rPr lang="en-GB" sz="1000">
                          <a:solidFill>
                            <a:schemeClr val="lt1"/>
                          </a:solidFill>
                        </a:rPr>
                        <a:t>Use Cases</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Complex queries</a:t>
                      </a:r>
                      <a:endParaRPr sz="1000">
                        <a:solidFill>
                          <a:schemeClr val="lt1"/>
                        </a:solidFill>
                      </a:endParaRPr>
                    </a:p>
                    <a:p>
                      <a:pPr indent="0" lvl="0" marL="0" rtl="0" algn="l">
                        <a:spcBef>
                          <a:spcPts val="0"/>
                        </a:spcBef>
                        <a:spcAft>
                          <a:spcPts val="0"/>
                        </a:spcAft>
                        <a:buNone/>
                      </a:pPr>
                      <a:r>
                        <a:rPr lang="en-GB" sz="1000">
                          <a:solidFill>
                            <a:schemeClr val="lt1"/>
                          </a:solidFill>
                        </a:rPr>
                        <a:t>Multi-row transactions, </a:t>
                      </a:r>
                      <a:endParaRPr sz="1000">
                        <a:solidFill>
                          <a:schemeClr val="lt1"/>
                        </a:solidFill>
                      </a:endParaRPr>
                    </a:p>
                    <a:p>
                      <a:pPr indent="0" lvl="0" marL="0" rtl="0" algn="l">
                        <a:spcBef>
                          <a:spcPts val="0"/>
                        </a:spcBef>
                        <a:spcAft>
                          <a:spcPts val="0"/>
                        </a:spcAft>
                        <a:buNone/>
                      </a:pPr>
                      <a:r>
                        <a:rPr lang="en-GB" sz="1000">
                          <a:solidFill>
                            <a:schemeClr val="lt1"/>
                          </a:solidFill>
                        </a:rPr>
                        <a:t>Data consistency</a:t>
                      </a:r>
                      <a:endParaRPr sz="1000">
                        <a:solidFill>
                          <a:schemeClr val="lt1"/>
                        </a:solidFill>
                      </a:endParaRPr>
                    </a:p>
                    <a:p>
                      <a:pPr indent="0" lvl="0" marL="0" rtl="0" algn="l">
                        <a:spcBef>
                          <a:spcPts val="0"/>
                        </a:spcBef>
                        <a:spcAft>
                          <a:spcPts val="0"/>
                        </a:spcAft>
                        <a:buNone/>
                      </a:pPr>
                      <a:r>
                        <a:rPr lang="en-GB" sz="1000">
                          <a:solidFill>
                            <a:schemeClr val="lt1"/>
                          </a:solidFill>
                        </a:rPr>
                        <a:t>Systems with consistent schema and relations (e.g. inventory management, financial systems)</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Large  volumes of unstructured, semi-structured data or structured data, </a:t>
                      </a:r>
                      <a:endParaRPr sz="1000">
                        <a:solidFill>
                          <a:schemeClr val="lt1"/>
                        </a:solidFill>
                      </a:endParaRPr>
                    </a:p>
                    <a:p>
                      <a:pPr indent="0" lvl="0" marL="0" rtl="0" algn="l">
                        <a:spcBef>
                          <a:spcPts val="0"/>
                        </a:spcBef>
                        <a:spcAft>
                          <a:spcPts val="0"/>
                        </a:spcAft>
                        <a:buNone/>
                      </a:pPr>
                      <a:r>
                        <a:rPr lang="en-GB" sz="1000">
                          <a:solidFill>
                            <a:schemeClr val="lt1"/>
                          </a:solidFill>
                        </a:rPr>
                        <a:t>Changing schema, </a:t>
                      </a:r>
                      <a:endParaRPr sz="1000">
                        <a:solidFill>
                          <a:schemeClr val="lt1"/>
                        </a:solidFill>
                      </a:endParaRPr>
                    </a:p>
                    <a:p>
                      <a:pPr indent="0" lvl="0" marL="0" rtl="0" algn="l">
                        <a:spcBef>
                          <a:spcPts val="0"/>
                        </a:spcBef>
                        <a:spcAft>
                          <a:spcPts val="0"/>
                        </a:spcAft>
                        <a:buNone/>
                      </a:pPr>
                      <a:r>
                        <a:rPr lang="en-GB" sz="1000">
                          <a:solidFill>
                            <a:schemeClr val="lt1"/>
                          </a:solidFill>
                        </a:rPr>
                        <a:t>High write concurrency (e.g. millions of concurrent users), </a:t>
                      </a:r>
                      <a:endParaRPr sz="1000">
                        <a:solidFill>
                          <a:schemeClr val="lt1"/>
                        </a:solidFill>
                      </a:endParaRPr>
                    </a:p>
                    <a:p>
                      <a:pPr indent="0" lvl="0" marL="0" rtl="0" algn="l">
                        <a:spcBef>
                          <a:spcPts val="0"/>
                        </a:spcBef>
                        <a:spcAft>
                          <a:spcPts val="0"/>
                        </a:spcAft>
                        <a:buNone/>
                      </a:pPr>
                      <a:r>
                        <a:rPr lang="en-GB" sz="1000">
                          <a:solidFill>
                            <a:schemeClr val="lt1"/>
                          </a:solidFill>
                        </a:rPr>
                        <a:t>Real-time analytics and </a:t>
                      </a:r>
                      <a:endParaRPr sz="1000">
                        <a:solidFill>
                          <a:schemeClr val="lt1"/>
                        </a:solidFill>
                      </a:endParaRPr>
                    </a:p>
                    <a:p>
                      <a:pPr indent="0" lvl="0" marL="0" rtl="0" algn="l">
                        <a:spcBef>
                          <a:spcPts val="0"/>
                        </a:spcBef>
                        <a:spcAft>
                          <a:spcPts val="0"/>
                        </a:spcAft>
                        <a:buNone/>
                      </a:pPr>
                      <a:r>
                        <a:rPr lang="en-GB" sz="1000">
                          <a:solidFill>
                            <a:schemeClr val="lt1"/>
                          </a:solidFill>
                        </a:rPr>
                        <a:t>High availability (e.g. social media platforms and IoT devices for streaming)</a:t>
                      </a:r>
                      <a:endParaRPr sz="1000">
                        <a:solidFill>
                          <a:schemeClr val="lt1"/>
                        </a:solidFill>
                      </a:endParaRPr>
                    </a:p>
                  </a:txBody>
                  <a:tcPr marT="91425" marB="91425" marR="91425" marL="91425"/>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g3315b79cd0a_0_97"/>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RDBMS vs NoSQL</a:t>
            </a:r>
            <a:endParaRPr sz="3200" u="none">
              <a:latin typeface="Lato"/>
              <a:ea typeface="Lato"/>
              <a:cs typeface="Lato"/>
              <a:sym typeface="Lato"/>
            </a:endParaRPr>
          </a:p>
        </p:txBody>
      </p:sp>
      <p:graphicFrame>
        <p:nvGraphicFramePr>
          <p:cNvPr id="399" name="Google Shape;399;g3315b79cd0a_0_97"/>
          <p:cNvGraphicFramePr/>
          <p:nvPr/>
        </p:nvGraphicFramePr>
        <p:xfrm>
          <a:off x="681000" y="1407925"/>
          <a:ext cx="3000000" cy="3000000"/>
        </p:xfrm>
        <a:graphic>
          <a:graphicData uri="http://schemas.openxmlformats.org/drawingml/2006/table">
            <a:tbl>
              <a:tblPr>
                <a:noFill/>
                <a:tableStyleId>{E28A836F-AC4F-4AC0-A144-2946BCA4326E}</a:tableStyleId>
              </a:tblPr>
              <a:tblGrid>
                <a:gridCol w="1651300"/>
                <a:gridCol w="3170825"/>
                <a:gridCol w="3053125"/>
              </a:tblGrid>
              <a:tr h="220875">
                <a:tc>
                  <a:txBody>
                    <a:bodyPr/>
                    <a:lstStyle/>
                    <a:p>
                      <a:pPr indent="0" lvl="0" marL="0" rtl="0" algn="l">
                        <a:spcBef>
                          <a:spcPts val="0"/>
                        </a:spcBef>
                        <a:spcAft>
                          <a:spcPts val="0"/>
                        </a:spcAft>
                        <a:buNone/>
                      </a:pPr>
                      <a:r>
                        <a:rPr b="1" lang="en-GB" sz="1000">
                          <a:solidFill>
                            <a:schemeClr val="lt1"/>
                          </a:solidFill>
                        </a:rPr>
                        <a:t>Criteria</a:t>
                      </a:r>
                      <a:endParaRPr b="1" sz="1000">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000">
                          <a:solidFill>
                            <a:schemeClr val="lt1"/>
                          </a:solidFill>
                        </a:rPr>
                        <a:t>SQL Databases</a:t>
                      </a:r>
                      <a:endParaRPr b="1" sz="1000">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000">
                          <a:solidFill>
                            <a:schemeClr val="lt1"/>
                          </a:solidFill>
                        </a:rPr>
                        <a:t>NoSQL Databases</a:t>
                      </a:r>
                      <a:endParaRPr b="1" sz="1000">
                        <a:solidFill>
                          <a:schemeClr val="lt1"/>
                        </a:solidFill>
                      </a:endParaRPr>
                    </a:p>
                  </a:txBody>
                  <a:tcPr marT="91425" marB="91425" marR="91425" marL="91425">
                    <a:lnB cap="flat" cmpd="sng" w="9525">
                      <a:solidFill>
                        <a:srgbClr val="9E9E9E"/>
                      </a:solidFill>
                      <a:prstDash val="solid"/>
                      <a:round/>
                      <a:headEnd len="sm" w="sm" type="none"/>
                      <a:tailEnd len="sm" w="sm" type="none"/>
                    </a:lnB>
                  </a:tcPr>
                </a:tc>
              </a:tr>
              <a:tr h="220875">
                <a:tc>
                  <a:txBody>
                    <a:bodyPr/>
                    <a:lstStyle/>
                    <a:p>
                      <a:pPr indent="0" lvl="0" marL="0" rtl="0" algn="l">
                        <a:spcBef>
                          <a:spcPts val="0"/>
                        </a:spcBef>
                        <a:spcAft>
                          <a:spcPts val="0"/>
                        </a:spcAft>
                        <a:buNone/>
                      </a:pPr>
                      <a:r>
                        <a:rPr lang="en-GB" sz="1000">
                          <a:solidFill>
                            <a:schemeClr val="lt1"/>
                          </a:solidFill>
                        </a:rPr>
                        <a:t>Cost</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lt1"/>
                          </a:solidFill>
                        </a:rPr>
                        <a:t>Generally more expensive for technology due to vertical scaling (need powerful hardware)</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lt1"/>
                          </a:solidFill>
                        </a:rPr>
                        <a:t>Can be more inexpensive as commodity hardware can be used in cluster</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20875">
                <a:tc>
                  <a:txBody>
                    <a:bodyPr/>
                    <a:lstStyle/>
                    <a:p>
                      <a:pPr indent="0" lvl="0" marL="0" rtl="0" algn="l">
                        <a:spcBef>
                          <a:spcPts val="0"/>
                        </a:spcBef>
                        <a:spcAft>
                          <a:spcPts val="0"/>
                        </a:spcAft>
                        <a:buNone/>
                      </a:pPr>
                      <a:r>
                        <a:rPr lang="en-GB" sz="1000">
                          <a:solidFill>
                            <a:schemeClr val="lt1"/>
                          </a:solidFill>
                        </a:rPr>
                        <a:t>Flexibility</a:t>
                      </a:r>
                      <a:endParaRPr sz="1000">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sz="1000">
                          <a:solidFill>
                            <a:schemeClr val="lt1"/>
                          </a:solidFill>
                        </a:rPr>
                        <a:t>Weaker due to predefined schema but higher consistency</a:t>
                      </a:r>
                      <a:endParaRPr sz="1000">
                        <a:solidFill>
                          <a:schemeClr val="lt1"/>
                        </a:solidFill>
                      </a:endParaRPr>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lang="en-GB" sz="1000">
                          <a:solidFill>
                            <a:schemeClr val="lt1"/>
                          </a:solidFill>
                        </a:rPr>
                        <a:t>Higher due to schema-less design and support of unstructured data, but may sacrifice one property of CAP theorem</a:t>
                      </a:r>
                      <a:endParaRPr sz="1000">
                        <a:solidFill>
                          <a:schemeClr val="lt1"/>
                        </a:solidFill>
                      </a:endParaRPr>
                    </a:p>
                  </a:txBody>
                  <a:tcPr marT="91425" marB="91425" marR="91425" marL="91425">
                    <a:lnT cap="flat" cmpd="sng" w="9525">
                      <a:solidFill>
                        <a:srgbClr val="9E9E9E"/>
                      </a:solidFill>
                      <a:prstDash val="solid"/>
                      <a:round/>
                      <a:headEnd len="sm" w="sm" type="none"/>
                      <a:tailEnd len="sm" w="sm" type="none"/>
                    </a:lnT>
                  </a:tcPr>
                </a:tc>
              </a:tr>
              <a:tr h="220875">
                <a:tc>
                  <a:txBody>
                    <a:bodyPr/>
                    <a:lstStyle/>
                    <a:p>
                      <a:pPr indent="0" lvl="0" marL="0" rtl="0" algn="l">
                        <a:spcBef>
                          <a:spcPts val="0"/>
                        </a:spcBef>
                        <a:spcAft>
                          <a:spcPts val="0"/>
                        </a:spcAft>
                        <a:buNone/>
                      </a:pPr>
                      <a:r>
                        <a:rPr lang="en-GB" sz="1000">
                          <a:solidFill>
                            <a:schemeClr val="lt1"/>
                          </a:solidFill>
                        </a:rPr>
                        <a:t>Transaction Management</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Strong transactional support with ACID compliance</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Limited transactional support as it doesn’t have ACID compliance but higher efficiency</a:t>
                      </a:r>
                      <a:endParaRPr sz="1000">
                        <a:solidFill>
                          <a:schemeClr val="lt1"/>
                        </a:solidFill>
                      </a:endParaRPr>
                    </a:p>
                  </a:txBody>
                  <a:tcPr marT="91425" marB="91425" marR="91425" marL="91425"/>
                </a:tc>
              </a:tr>
              <a:tr h="220875">
                <a:tc>
                  <a:txBody>
                    <a:bodyPr/>
                    <a:lstStyle/>
                    <a:p>
                      <a:pPr indent="0" lvl="0" marL="0" rtl="0" algn="l">
                        <a:spcBef>
                          <a:spcPts val="0"/>
                        </a:spcBef>
                        <a:spcAft>
                          <a:spcPts val="0"/>
                        </a:spcAft>
                        <a:buNone/>
                      </a:pPr>
                      <a:r>
                        <a:rPr lang="en-GB" sz="1000">
                          <a:solidFill>
                            <a:schemeClr val="lt1"/>
                          </a:solidFill>
                        </a:rPr>
                        <a:t>Complexity</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Higher complexity for schema design</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Easier to create data model and load data (as no predefined schema is needed) but can be harder to manage all nodes in cluster</a:t>
                      </a:r>
                      <a:endParaRPr sz="1000">
                        <a:solidFill>
                          <a:schemeClr val="lt1"/>
                        </a:solidFill>
                      </a:endParaRPr>
                    </a:p>
                  </a:txBody>
                  <a:tcPr marT="91425" marB="91425" marR="91425" marL="91425"/>
                </a:tc>
              </a:tr>
              <a:tr h="220875">
                <a:tc>
                  <a:txBody>
                    <a:bodyPr/>
                    <a:lstStyle/>
                    <a:p>
                      <a:pPr indent="0" lvl="0" marL="0" rtl="0" algn="l">
                        <a:spcBef>
                          <a:spcPts val="0"/>
                        </a:spcBef>
                        <a:spcAft>
                          <a:spcPts val="0"/>
                        </a:spcAft>
                        <a:buNone/>
                      </a:pPr>
                      <a:r>
                        <a:rPr lang="en-GB" sz="1000">
                          <a:solidFill>
                            <a:schemeClr val="lt1"/>
                          </a:solidFill>
                        </a:rPr>
                        <a:t>Cost of Maintenance</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It depends. Need specialised DBAs and more expensive hardware.</a:t>
                      </a:r>
                      <a:endParaRPr sz="1000">
                        <a:solidFill>
                          <a:schemeClr val="lt1"/>
                        </a:solidFill>
                      </a:endParaRPr>
                    </a:p>
                  </a:txBody>
                  <a:tcPr marT="91425" marB="91425" marR="91425" marL="91425"/>
                </a:tc>
                <a:tc>
                  <a:txBody>
                    <a:bodyPr/>
                    <a:lstStyle/>
                    <a:p>
                      <a:pPr indent="0" lvl="0" marL="0" rtl="0" algn="l">
                        <a:spcBef>
                          <a:spcPts val="0"/>
                        </a:spcBef>
                        <a:spcAft>
                          <a:spcPts val="0"/>
                        </a:spcAft>
                        <a:buNone/>
                      </a:pPr>
                      <a:r>
                        <a:rPr lang="en-GB" sz="1000">
                          <a:solidFill>
                            <a:schemeClr val="lt1"/>
                          </a:solidFill>
                        </a:rPr>
                        <a:t>Can use commodity hardware but need large IT team to manage complex cluster unless using Cloud Providers for PaaS, IaaS or SaaS</a:t>
                      </a:r>
                      <a:endParaRPr sz="1000">
                        <a:solidFill>
                          <a:schemeClr val="lt1"/>
                        </a:solidFill>
                      </a:endParaRPr>
                    </a:p>
                  </a:txBody>
                  <a:tcPr marT="91425" marB="91425" marR="91425" marL="91425"/>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g3315b79cd0a_0_102"/>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When to choose what - SQL vs NoSQL?</a:t>
            </a:r>
            <a:endParaRPr sz="3200" u="none">
              <a:latin typeface="Lato"/>
              <a:ea typeface="Lato"/>
              <a:cs typeface="Lato"/>
              <a:sym typeface="Lato"/>
            </a:endParaRPr>
          </a:p>
        </p:txBody>
      </p:sp>
      <p:sp>
        <p:nvSpPr>
          <p:cNvPr id="405" name="Google Shape;405;g3315b79cd0a_0_102"/>
          <p:cNvSpPr txBox="1"/>
          <p:nvPr>
            <p:ph idx="1" type="body"/>
          </p:nvPr>
        </p:nvSpPr>
        <p:spPr>
          <a:xfrm>
            <a:off x="230675" y="1320650"/>
            <a:ext cx="7170900" cy="3975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0" lang="en-GB" sz="1500">
                <a:latin typeface="Lato"/>
                <a:ea typeface="Lato"/>
                <a:cs typeface="Lato"/>
                <a:sym typeface="Lato"/>
              </a:rPr>
              <a:t>Sometimes both systems can be suitable but it depends…</a:t>
            </a:r>
            <a:endParaRPr b="0" sz="1500">
              <a:latin typeface="Lato"/>
              <a:ea typeface="Lato"/>
              <a:cs typeface="Lato"/>
              <a:sym typeface="Lato"/>
            </a:endParaRPr>
          </a:p>
          <a:p>
            <a:pPr indent="0" lvl="0" marL="0" rtl="0" algn="l">
              <a:lnSpc>
                <a:spcPct val="115000"/>
              </a:lnSpc>
              <a:spcBef>
                <a:spcPts val="0"/>
              </a:spcBef>
              <a:spcAft>
                <a:spcPts val="0"/>
              </a:spcAft>
              <a:buNone/>
            </a:pPr>
            <a:r>
              <a:t/>
            </a:r>
            <a:endParaRPr b="0" sz="1500">
              <a:latin typeface="Lato"/>
              <a:ea typeface="Lato"/>
              <a:cs typeface="Lato"/>
              <a:sym typeface="Lato"/>
            </a:endParaRPr>
          </a:p>
        </p:txBody>
      </p:sp>
      <p:graphicFrame>
        <p:nvGraphicFramePr>
          <p:cNvPr id="406" name="Google Shape;406;g3315b79cd0a_0_102"/>
          <p:cNvGraphicFramePr/>
          <p:nvPr/>
        </p:nvGraphicFramePr>
        <p:xfrm>
          <a:off x="505675" y="1718150"/>
          <a:ext cx="3000000" cy="3000000"/>
        </p:xfrm>
        <a:graphic>
          <a:graphicData uri="http://schemas.openxmlformats.org/drawingml/2006/table">
            <a:tbl>
              <a:tblPr>
                <a:noFill/>
                <a:tableStyleId>{E28A836F-AC4F-4AC0-A144-2946BCA4326E}</a:tableStyleId>
              </a:tblPr>
              <a:tblGrid>
                <a:gridCol w="1651300"/>
                <a:gridCol w="3170825"/>
                <a:gridCol w="3053125"/>
              </a:tblGrid>
              <a:tr h="220875">
                <a:tc>
                  <a:txBody>
                    <a:bodyPr/>
                    <a:lstStyle/>
                    <a:p>
                      <a:pPr indent="0" lvl="0" marL="0" rtl="0" algn="l">
                        <a:spcBef>
                          <a:spcPts val="0"/>
                        </a:spcBef>
                        <a:spcAft>
                          <a:spcPts val="0"/>
                        </a:spcAft>
                        <a:buNone/>
                      </a:pPr>
                      <a:r>
                        <a:rPr b="1" lang="en-GB" sz="1000">
                          <a:solidFill>
                            <a:schemeClr val="lt1"/>
                          </a:solidFill>
                        </a:rPr>
                        <a:t>Property</a:t>
                      </a:r>
                      <a:endParaRPr b="1" sz="1000">
                        <a:solidFill>
                          <a:schemeClr val="lt1"/>
                        </a:solidFill>
                      </a:endParaRPr>
                    </a:p>
                  </a:txBody>
                  <a:tcPr marT="91425" marB="91425" marR="91425" marL="91425"/>
                </a:tc>
                <a:tc>
                  <a:txBody>
                    <a:bodyPr/>
                    <a:lstStyle/>
                    <a:p>
                      <a:pPr indent="0" lvl="0" marL="0" rtl="0" algn="l">
                        <a:spcBef>
                          <a:spcPts val="0"/>
                        </a:spcBef>
                        <a:spcAft>
                          <a:spcPts val="0"/>
                        </a:spcAft>
                        <a:buNone/>
                      </a:pPr>
                      <a:r>
                        <a:rPr b="1" lang="en-GB" sz="1000">
                          <a:solidFill>
                            <a:schemeClr val="lt1"/>
                          </a:solidFill>
                        </a:rPr>
                        <a:t>Activity</a:t>
                      </a:r>
                      <a:endParaRPr b="1" sz="1000">
                        <a:solidFill>
                          <a:schemeClr val="lt1"/>
                        </a:solidFill>
                      </a:endParaRPr>
                    </a:p>
                  </a:txBody>
                  <a:tcPr marT="91425" marB="91425" marR="91425" marL="91425"/>
                </a:tc>
                <a:tc>
                  <a:txBody>
                    <a:bodyPr/>
                    <a:lstStyle/>
                    <a:p>
                      <a:pPr indent="0" lvl="0" marL="0" rtl="0" algn="l">
                        <a:spcBef>
                          <a:spcPts val="0"/>
                        </a:spcBef>
                        <a:spcAft>
                          <a:spcPts val="0"/>
                        </a:spcAft>
                        <a:buNone/>
                      </a:pPr>
                      <a:r>
                        <a:rPr b="1" lang="en-GB" sz="1000">
                          <a:solidFill>
                            <a:schemeClr val="lt1"/>
                          </a:solidFill>
                        </a:rPr>
                        <a:t>NoSQL Databases</a:t>
                      </a:r>
                      <a:endParaRPr b="1" sz="1000">
                        <a:solidFill>
                          <a:schemeClr val="lt1"/>
                        </a:solidFill>
                      </a:endParaRPr>
                    </a:p>
                  </a:txBody>
                  <a:tcPr marT="91425" marB="91425" marR="91425" marL="91425"/>
                </a:tc>
              </a:tr>
              <a:tr h="220875">
                <a:tc>
                  <a:txBody>
                    <a:bodyPr/>
                    <a:lstStyle/>
                    <a:p>
                      <a:pPr indent="0" lvl="0" marL="0" rtl="0" algn="l">
                        <a:spcBef>
                          <a:spcPts val="0"/>
                        </a:spcBef>
                        <a:spcAft>
                          <a:spcPts val="0"/>
                        </a:spcAft>
                        <a:buNone/>
                      </a:pPr>
                      <a:r>
                        <a:rPr b="1" lang="en-GB" sz="1000">
                          <a:solidFill>
                            <a:schemeClr val="lt1"/>
                          </a:solidFill>
                        </a:rPr>
                        <a:t>High read performance</a:t>
                      </a:r>
                      <a:endParaRPr b="1" sz="1000">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lt1"/>
                          </a:solidFill>
                        </a:rPr>
                        <a:t>Search through a product catalog quickly</a:t>
                      </a:r>
                      <a:endParaRPr sz="1000">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000">
                          <a:solidFill>
                            <a:srgbClr val="EAD1DC"/>
                          </a:solidFill>
                        </a:rPr>
                        <a:t>Both </a:t>
                      </a:r>
                      <a:r>
                        <a:rPr lang="en-GB" sz="1000">
                          <a:solidFill>
                            <a:schemeClr val="lt1"/>
                          </a:solidFill>
                        </a:rPr>
                        <a:t>can be performant! SQL can use indexing and NoSQL partitioning/distributed computing</a:t>
                      </a:r>
                      <a:endParaRPr sz="1000">
                        <a:solidFill>
                          <a:schemeClr val="lt1"/>
                        </a:solidFill>
                      </a:endParaRPr>
                    </a:p>
                  </a:txBody>
                  <a:tcPr marT="91425" marB="91425" marR="91425" marL="91425">
                    <a:lnB cap="flat" cmpd="sng" w="9525">
                      <a:solidFill>
                        <a:srgbClr val="9E9E9E"/>
                      </a:solidFill>
                      <a:prstDash val="solid"/>
                      <a:round/>
                      <a:headEnd len="sm" w="sm" type="none"/>
                      <a:tailEnd len="sm" w="sm" type="none"/>
                    </a:lnB>
                  </a:tcPr>
                </a:tc>
              </a:tr>
              <a:tr h="100000">
                <a:tc>
                  <a:txBody>
                    <a:bodyPr/>
                    <a:lstStyle/>
                    <a:p>
                      <a:pPr indent="0" lvl="0" marL="0" rtl="0" algn="l">
                        <a:spcBef>
                          <a:spcPts val="0"/>
                        </a:spcBef>
                        <a:spcAft>
                          <a:spcPts val="0"/>
                        </a:spcAft>
                        <a:buNone/>
                      </a:pPr>
                      <a:r>
                        <a:rPr b="1" lang="en-GB" sz="1000">
                          <a:solidFill>
                            <a:schemeClr val="lt1"/>
                          </a:solidFill>
                        </a:rPr>
                        <a:t>Caching for Frequently Accessed Data</a:t>
                      </a:r>
                      <a:endParaRPr b="1"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lt1"/>
                          </a:solidFill>
                        </a:rPr>
                        <a:t>Adding and viewing products in cart.</a:t>
                      </a:r>
                      <a:endParaRPr sz="1000">
                        <a:solidFill>
                          <a:schemeClr val="lt1"/>
                        </a:solidFill>
                      </a:endParaRPr>
                    </a:p>
                    <a:p>
                      <a:pPr indent="0" lvl="0" marL="0" rtl="0" algn="l">
                        <a:spcBef>
                          <a:spcPts val="0"/>
                        </a:spcBef>
                        <a:spcAft>
                          <a:spcPts val="0"/>
                        </a:spcAft>
                        <a:buNone/>
                      </a:pPr>
                      <a:r>
                        <a:rPr lang="en-GB" sz="1000">
                          <a:solidFill>
                            <a:schemeClr val="lt1"/>
                          </a:solidFill>
                        </a:rPr>
                        <a:t>User session details after login</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000">
                          <a:solidFill>
                            <a:srgbClr val="6D9EEB"/>
                          </a:solidFill>
                        </a:rPr>
                        <a:t>NoSQL </a:t>
                      </a:r>
                      <a:r>
                        <a:rPr lang="en-GB" sz="1000">
                          <a:solidFill>
                            <a:schemeClr val="lt1"/>
                          </a:solidFill>
                        </a:rPr>
                        <a:t>quickly snaps pics of products and stores in cache for fast retrieval if user needs to view what’s in cart. Key-value pair for cached session data.</a:t>
                      </a:r>
                      <a:endParaRPr b="1" sz="1000">
                        <a:solidFill>
                          <a:srgbClr val="6D9EE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20875">
                <a:tc rowSpan="2">
                  <a:txBody>
                    <a:bodyPr/>
                    <a:lstStyle/>
                    <a:p>
                      <a:pPr indent="0" lvl="0" marL="0" rtl="0" algn="l">
                        <a:spcBef>
                          <a:spcPts val="0"/>
                        </a:spcBef>
                        <a:spcAft>
                          <a:spcPts val="0"/>
                        </a:spcAft>
                        <a:buNone/>
                      </a:pPr>
                      <a:r>
                        <a:rPr b="1" lang="en-GB" sz="1000">
                          <a:solidFill>
                            <a:schemeClr val="lt1"/>
                          </a:solidFill>
                        </a:rPr>
                        <a:t>Concurrency Control for Write Operations</a:t>
                      </a:r>
                      <a:endParaRPr b="1"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lt1"/>
                          </a:solidFill>
                        </a:rPr>
                        <a:t>Many customers are adding products to their carts at the same time</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000">
                          <a:solidFill>
                            <a:srgbClr val="EAD1DC"/>
                          </a:solidFill>
                        </a:rPr>
                        <a:t>Both. </a:t>
                      </a:r>
                      <a:r>
                        <a:rPr lang="en-GB" sz="1000">
                          <a:solidFill>
                            <a:schemeClr val="lt1"/>
                          </a:solidFill>
                        </a:rPr>
                        <a:t>SQL provides ACID support to guarantee the transaction (all or nothing). </a:t>
                      </a:r>
                      <a:endParaRPr sz="1000">
                        <a:solidFill>
                          <a:schemeClr val="lt1"/>
                        </a:solidFill>
                      </a:endParaRPr>
                    </a:p>
                    <a:p>
                      <a:pPr indent="0" lvl="0" marL="0" rtl="0" algn="l">
                        <a:spcBef>
                          <a:spcPts val="0"/>
                        </a:spcBef>
                        <a:spcAft>
                          <a:spcPts val="0"/>
                        </a:spcAft>
                        <a:buClr>
                          <a:schemeClr val="dk1"/>
                        </a:buClr>
                        <a:buSzPts val="1100"/>
                        <a:buFont typeface="Arial"/>
                        <a:buNone/>
                      </a:pPr>
                      <a:r>
                        <a:rPr lang="en-GB" sz="1000">
                          <a:solidFill>
                            <a:schemeClr val="lt1"/>
                          </a:solidFill>
                        </a:rPr>
                        <a:t>NoSQL has less of a guarantee for the transaction but also implements similar All or Nothing paradigm and is higher performant for high write concurrency</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20875">
                <a:tc vMerge="1"/>
                <a:tc>
                  <a:txBody>
                    <a:bodyPr/>
                    <a:lstStyle/>
                    <a:p>
                      <a:pPr indent="0" lvl="0" marL="0" rtl="0" algn="l">
                        <a:spcBef>
                          <a:spcPts val="0"/>
                        </a:spcBef>
                        <a:spcAft>
                          <a:spcPts val="0"/>
                        </a:spcAft>
                        <a:buNone/>
                      </a:pPr>
                      <a:r>
                        <a:rPr lang="en-GB" sz="1000">
                          <a:solidFill>
                            <a:schemeClr val="lt1"/>
                          </a:solidFill>
                        </a:rPr>
                        <a:t>What if it’s Black Friday and there’s a surge of concurrent users?</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GB" sz="1000">
                          <a:solidFill>
                            <a:srgbClr val="6D9EEB"/>
                          </a:solidFill>
                        </a:rPr>
                        <a:t>NoSQL</a:t>
                      </a:r>
                      <a:r>
                        <a:rPr lang="en-GB" sz="1000">
                          <a:solidFill>
                            <a:srgbClr val="6D9EEB"/>
                          </a:solidFill>
                        </a:rPr>
                        <a:t> </a:t>
                      </a:r>
                      <a:r>
                        <a:rPr lang="en-GB" sz="1000">
                          <a:solidFill>
                            <a:schemeClr val="lt1"/>
                          </a:solidFill>
                        </a:rPr>
                        <a:t>can handle high write concurrency through distributed computing.</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g3315b79cd0a_0_108"/>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When to choose what - SQL vs NoSQL?</a:t>
            </a:r>
            <a:endParaRPr sz="3200" u="none">
              <a:latin typeface="Lato"/>
              <a:ea typeface="Lato"/>
              <a:cs typeface="Lato"/>
              <a:sym typeface="Lato"/>
            </a:endParaRPr>
          </a:p>
        </p:txBody>
      </p:sp>
      <p:graphicFrame>
        <p:nvGraphicFramePr>
          <p:cNvPr id="412" name="Google Shape;412;g3315b79cd0a_0_108"/>
          <p:cNvGraphicFramePr/>
          <p:nvPr/>
        </p:nvGraphicFramePr>
        <p:xfrm>
          <a:off x="473075" y="1446850"/>
          <a:ext cx="3000000" cy="3000000"/>
        </p:xfrm>
        <a:graphic>
          <a:graphicData uri="http://schemas.openxmlformats.org/drawingml/2006/table">
            <a:tbl>
              <a:tblPr>
                <a:noFill/>
                <a:tableStyleId>{E28A836F-AC4F-4AC0-A144-2946BCA4326E}</a:tableStyleId>
              </a:tblPr>
              <a:tblGrid>
                <a:gridCol w="1651300"/>
                <a:gridCol w="3170825"/>
                <a:gridCol w="3053125"/>
              </a:tblGrid>
              <a:tr h="220875">
                <a:tc>
                  <a:txBody>
                    <a:bodyPr/>
                    <a:lstStyle/>
                    <a:p>
                      <a:pPr indent="0" lvl="0" marL="0" rtl="0" algn="l">
                        <a:spcBef>
                          <a:spcPts val="0"/>
                        </a:spcBef>
                        <a:spcAft>
                          <a:spcPts val="0"/>
                        </a:spcAft>
                        <a:buNone/>
                      </a:pPr>
                      <a:r>
                        <a:rPr b="1" lang="en-GB" sz="1000">
                          <a:solidFill>
                            <a:schemeClr val="lt1"/>
                          </a:solidFill>
                        </a:rPr>
                        <a:t>Property</a:t>
                      </a:r>
                      <a:endParaRPr b="1" sz="1000">
                        <a:solidFill>
                          <a:schemeClr val="lt1"/>
                        </a:solidFill>
                      </a:endParaRPr>
                    </a:p>
                  </a:txBody>
                  <a:tcPr marT="91425" marB="91425" marR="91425" marL="91425"/>
                </a:tc>
                <a:tc>
                  <a:txBody>
                    <a:bodyPr/>
                    <a:lstStyle/>
                    <a:p>
                      <a:pPr indent="0" lvl="0" marL="0" rtl="0" algn="l">
                        <a:spcBef>
                          <a:spcPts val="0"/>
                        </a:spcBef>
                        <a:spcAft>
                          <a:spcPts val="0"/>
                        </a:spcAft>
                        <a:buNone/>
                      </a:pPr>
                      <a:r>
                        <a:rPr b="1" lang="en-GB" sz="1000">
                          <a:solidFill>
                            <a:schemeClr val="lt1"/>
                          </a:solidFill>
                        </a:rPr>
                        <a:t>Activity</a:t>
                      </a:r>
                      <a:endParaRPr b="1" sz="1000">
                        <a:solidFill>
                          <a:schemeClr val="lt1"/>
                        </a:solidFill>
                      </a:endParaRPr>
                    </a:p>
                  </a:txBody>
                  <a:tcPr marT="91425" marB="91425" marR="91425" marL="91425"/>
                </a:tc>
                <a:tc>
                  <a:txBody>
                    <a:bodyPr/>
                    <a:lstStyle/>
                    <a:p>
                      <a:pPr indent="0" lvl="0" marL="0" rtl="0" algn="l">
                        <a:spcBef>
                          <a:spcPts val="0"/>
                        </a:spcBef>
                        <a:spcAft>
                          <a:spcPts val="0"/>
                        </a:spcAft>
                        <a:buNone/>
                      </a:pPr>
                      <a:r>
                        <a:rPr b="1" lang="en-GB" sz="1000">
                          <a:solidFill>
                            <a:schemeClr val="lt1"/>
                          </a:solidFill>
                        </a:rPr>
                        <a:t>NoSQL Databases</a:t>
                      </a:r>
                      <a:endParaRPr b="1" sz="1000">
                        <a:solidFill>
                          <a:schemeClr val="lt1"/>
                        </a:solidFill>
                      </a:endParaRPr>
                    </a:p>
                  </a:txBody>
                  <a:tcPr marT="91425" marB="91425" marR="91425" marL="91425"/>
                </a:tc>
              </a:tr>
              <a:tr h="220875">
                <a:tc>
                  <a:txBody>
                    <a:bodyPr/>
                    <a:lstStyle/>
                    <a:p>
                      <a:pPr indent="0" lvl="0" marL="0" rtl="0" algn="l">
                        <a:spcBef>
                          <a:spcPts val="0"/>
                        </a:spcBef>
                        <a:spcAft>
                          <a:spcPts val="0"/>
                        </a:spcAft>
                        <a:buNone/>
                      </a:pPr>
                      <a:r>
                        <a:rPr b="1" lang="en-GB" sz="1000">
                          <a:solidFill>
                            <a:schemeClr val="lt1"/>
                          </a:solidFill>
                        </a:rPr>
                        <a:t>Scalability</a:t>
                      </a:r>
                      <a:endParaRPr b="1" sz="1000">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lt1"/>
                          </a:solidFill>
                        </a:rPr>
                        <a:t>Growing the system as more people start to use the store. Black Friday is coming up and the # of users is unprecedented!</a:t>
                      </a:r>
                      <a:endParaRPr sz="1000">
                        <a:solidFill>
                          <a:schemeClr val="lt1"/>
                        </a:solidFill>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GB" sz="1000">
                          <a:solidFill>
                            <a:srgbClr val="6D9EEB"/>
                          </a:solidFill>
                        </a:rPr>
                        <a:t>NoSQL </a:t>
                      </a:r>
                      <a:r>
                        <a:rPr lang="en-GB" sz="1000">
                          <a:solidFill>
                            <a:schemeClr val="lt1"/>
                          </a:solidFill>
                        </a:rPr>
                        <a:t>as it uses horizontal scaling. More efficient to add more memory, CPU and storage with little downtime and do not hit a ceiling.</a:t>
                      </a:r>
                      <a:endParaRPr sz="1000">
                        <a:solidFill>
                          <a:schemeClr val="lt1"/>
                        </a:solidFill>
                      </a:endParaRPr>
                    </a:p>
                  </a:txBody>
                  <a:tcPr marT="91425" marB="91425" marR="91425" marL="91425">
                    <a:lnB cap="flat" cmpd="sng" w="9525">
                      <a:solidFill>
                        <a:srgbClr val="9E9E9E"/>
                      </a:solidFill>
                      <a:prstDash val="solid"/>
                      <a:round/>
                      <a:headEnd len="sm" w="sm" type="none"/>
                      <a:tailEnd len="sm" w="sm" type="none"/>
                    </a:lnB>
                  </a:tcPr>
                </a:tc>
              </a:tr>
              <a:tr h="100000">
                <a:tc rowSpan="2">
                  <a:txBody>
                    <a:bodyPr/>
                    <a:lstStyle/>
                    <a:p>
                      <a:pPr indent="0" lvl="0" marL="0" rtl="0" algn="l">
                        <a:spcBef>
                          <a:spcPts val="0"/>
                        </a:spcBef>
                        <a:spcAft>
                          <a:spcPts val="0"/>
                        </a:spcAft>
                        <a:buNone/>
                      </a:pPr>
                      <a:r>
                        <a:rPr b="1" lang="en-GB" sz="1000">
                          <a:solidFill>
                            <a:schemeClr val="lt1"/>
                          </a:solidFill>
                        </a:rPr>
                        <a:t>Real-time Data Updates</a:t>
                      </a:r>
                      <a:endParaRPr b="1"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GB" sz="1000">
                          <a:solidFill>
                            <a:schemeClr val="lt1"/>
                          </a:solidFill>
                        </a:rPr>
                        <a:t>Streaming GPS data from trucks that are delivering product to stores to track where they are, speed, etc.</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GB" sz="1000">
                          <a:solidFill>
                            <a:srgbClr val="6D9EEB"/>
                          </a:solidFill>
                        </a:rPr>
                        <a:t>NoSQL </a:t>
                      </a:r>
                      <a:r>
                        <a:rPr lang="en-GB" sz="1000">
                          <a:solidFill>
                            <a:schemeClr val="lt1"/>
                          </a:solidFill>
                        </a:rPr>
                        <a:t>combined with streaming tools like Kafka/Flume can receive and write data in real-time without having to know the schema or needing to modify the data.</a:t>
                      </a:r>
                      <a:endParaRPr b="1" sz="1000">
                        <a:solidFill>
                          <a:srgbClr val="6D9EE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100000">
                <a:tc vMerge="1"/>
                <a:tc>
                  <a:txBody>
                    <a:bodyPr/>
                    <a:lstStyle/>
                    <a:p>
                      <a:pPr indent="0" lvl="0" marL="0" rtl="0" algn="l">
                        <a:spcBef>
                          <a:spcPts val="0"/>
                        </a:spcBef>
                        <a:spcAft>
                          <a:spcPts val="0"/>
                        </a:spcAft>
                        <a:buNone/>
                      </a:pPr>
                      <a:r>
                        <a:rPr lang="en-GB" sz="1000">
                          <a:solidFill>
                            <a:schemeClr val="lt1"/>
                          </a:solidFill>
                        </a:rPr>
                        <a:t>People buy something and the website updates right away.</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b="1" lang="en-GB" sz="1000">
                          <a:solidFill>
                            <a:srgbClr val="EAD1DC"/>
                          </a:solidFill>
                        </a:rPr>
                        <a:t>Both </a:t>
                      </a:r>
                      <a:r>
                        <a:rPr lang="en-GB" sz="1000">
                          <a:solidFill>
                            <a:schemeClr val="lt1"/>
                          </a:solidFill>
                        </a:rPr>
                        <a:t>BUT NoSQL can be more efficient for this transaction where there’s high write concurrency.</a:t>
                      </a:r>
                      <a:endParaRPr b="1" sz="1000">
                        <a:solidFill>
                          <a:srgbClr val="6D9EEB"/>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220875">
                <a:tc>
                  <a:txBody>
                    <a:bodyPr/>
                    <a:lstStyle/>
                    <a:p>
                      <a:pPr indent="0" lvl="0" marL="0" rtl="0" algn="l">
                        <a:spcBef>
                          <a:spcPts val="0"/>
                        </a:spcBef>
                        <a:spcAft>
                          <a:spcPts val="0"/>
                        </a:spcAft>
                        <a:buNone/>
                      </a:pPr>
                      <a:r>
                        <a:rPr b="1" lang="en-GB" sz="1000">
                          <a:solidFill>
                            <a:schemeClr val="lt1"/>
                          </a:solidFill>
                        </a:rPr>
                        <a:t>Schema flexibility for Varied Data</a:t>
                      </a:r>
                      <a:endParaRPr b="1"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000">
                          <a:solidFill>
                            <a:schemeClr val="lt1"/>
                          </a:solidFill>
                        </a:rPr>
                        <a:t>Adding new attributes for product features to the product catalog</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GB" sz="1000">
                          <a:solidFill>
                            <a:srgbClr val="6D9EEB"/>
                          </a:solidFill>
                        </a:rPr>
                        <a:t>Both </a:t>
                      </a:r>
                      <a:r>
                        <a:rPr lang="en-GB" sz="1000">
                          <a:solidFill>
                            <a:schemeClr val="lt1"/>
                          </a:solidFill>
                        </a:rPr>
                        <a:t>BUT SQL is much more rigid and changing the database structure is costly and takes time. NoSQL is the winner for this use case with it’s schema-less design</a:t>
                      </a:r>
                      <a:endParaRPr sz="1000">
                        <a:solidFill>
                          <a:schemeClr val="lt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g3315b79cd0a_0_113"/>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When to choose what - SQL vs NoSQL?</a:t>
            </a:r>
            <a:endParaRPr sz="3200" u="none">
              <a:latin typeface="Lato"/>
              <a:ea typeface="Lato"/>
              <a:cs typeface="Lato"/>
              <a:sym typeface="Lato"/>
            </a:endParaRPr>
          </a:p>
        </p:txBody>
      </p:sp>
      <p:sp>
        <p:nvSpPr>
          <p:cNvPr id="418" name="Google Shape;418;g3315b79cd0a_0_113"/>
          <p:cNvSpPr txBox="1"/>
          <p:nvPr>
            <p:ph idx="1" type="body"/>
          </p:nvPr>
        </p:nvSpPr>
        <p:spPr>
          <a:xfrm>
            <a:off x="230675" y="1396850"/>
            <a:ext cx="8446500" cy="1665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b="0" lang="en-GB" sz="1500">
                <a:latin typeface="Lato"/>
                <a:ea typeface="Lato"/>
                <a:cs typeface="Lato"/>
                <a:sym typeface="Lato"/>
              </a:rPr>
              <a:t>TL;DR:</a:t>
            </a:r>
            <a:endParaRPr b="0"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 SQL ensures transactions are safe and fares well with moderately high site traffic and low to moderate changes to schema.</a:t>
            </a:r>
            <a:endParaRPr b="0"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NoSQL brings flexibility for being able to adapt and move quickly with unpredictable changes in e-commerce (e.g. product changes, spike in site usage, caching frequently accessed data, etc.)</a:t>
            </a:r>
            <a:endParaRPr b="0" sz="1500">
              <a:latin typeface="Lato"/>
              <a:ea typeface="Lato"/>
              <a:cs typeface="Lato"/>
              <a:sym typeface="Lato"/>
            </a:endParaRPr>
          </a:p>
          <a:p>
            <a:pPr indent="0" lvl="0" marL="0" rtl="0" algn="l">
              <a:lnSpc>
                <a:spcPct val="115000"/>
              </a:lnSpc>
              <a:spcBef>
                <a:spcPts val="0"/>
              </a:spcBef>
              <a:spcAft>
                <a:spcPts val="0"/>
              </a:spcAft>
              <a:buNone/>
            </a:pPr>
            <a:r>
              <a:t/>
            </a:r>
            <a:endParaRPr b="0" sz="1500">
              <a:latin typeface="Lato"/>
              <a:ea typeface="Lato"/>
              <a:cs typeface="Lato"/>
              <a:sym typeface="La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422" name="Shape 422"/>
        <p:cNvGrpSpPr/>
        <p:nvPr/>
      </p:nvGrpSpPr>
      <p:grpSpPr>
        <a:xfrm>
          <a:off x="0" y="0"/>
          <a:ext cx="0" cy="0"/>
          <a:chOff x="0" y="0"/>
          <a:chExt cx="0" cy="0"/>
        </a:xfrm>
      </p:grpSpPr>
      <p:sp>
        <p:nvSpPr>
          <p:cNvPr id="423" name="Google Shape;423;p21"/>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Application of RDBMS, NoSQL and Hadoop</a:t>
            </a:r>
            <a:endParaRPr sz="3200" u="none">
              <a:latin typeface="Lato"/>
              <a:ea typeface="Lato"/>
              <a:cs typeface="Lato"/>
              <a:sym typeface="Lato"/>
            </a:endParaRPr>
          </a:p>
        </p:txBody>
      </p:sp>
      <p:pic>
        <p:nvPicPr>
          <p:cNvPr descr="Grocery store - Free commerce icons" id="424" name="Google Shape;424;p21"/>
          <p:cNvPicPr preferRelativeResize="0"/>
          <p:nvPr/>
        </p:nvPicPr>
        <p:blipFill rotWithShape="1">
          <a:blip r:embed="rId3">
            <a:alphaModFix/>
          </a:blip>
          <a:srcRect b="0" l="0" r="0" t="0"/>
          <a:stretch/>
        </p:blipFill>
        <p:spPr>
          <a:xfrm>
            <a:off x="8185225" y="819475"/>
            <a:ext cx="663549" cy="663549"/>
          </a:xfrm>
          <a:prstGeom prst="rect">
            <a:avLst/>
          </a:prstGeom>
          <a:noFill/>
          <a:ln>
            <a:noFill/>
          </a:ln>
        </p:spPr>
      </p:pic>
      <p:sp>
        <p:nvSpPr>
          <p:cNvPr id="425" name="Google Shape;425;p21"/>
          <p:cNvSpPr txBox="1"/>
          <p:nvPr/>
        </p:nvSpPr>
        <p:spPr>
          <a:xfrm>
            <a:off x="368148" y="1272125"/>
            <a:ext cx="7413000" cy="903000"/>
          </a:xfrm>
          <a:prstGeom prst="rect">
            <a:avLst/>
          </a:prstGeom>
          <a:noFill/>
          <a:ln>
            <a:noFill/>
          </a:ln>
        </p:spPr>
        <p:txBody>
          <a:bodyPr anchorCtr="0" anchor="t" bIns="45700" lIns="91425" spcFirstLastPara="1" rIns="91425" wrap="square" tIns="45700">
            <a:normAutofit/>
          </a:bodyPr>
          <a:lstStyle/>
          <a:p>
            <a:pPr indent="0" lvl="0" marL="0" marR="0" rtl="0" algn="l">
              <a:lnSpc>
                <a:spcPct val="100000"/>
              </a:lnSpc>
              <a:spcBef>
                <a:spcPts val="0"/>
              </a:spcBef>
              <a:spcAft>
                <a:spcPts val="0"/>
              </a:spcAft>
              <a:buClr>
                <a:srgbClr val="000000"/>
              </a:buClr>
              <a:buSzPts val="1000"/>
              <a:buFont typeface="Arial"/>
              <a:buNone/>
            </a:pPr>
            <a:r>
              <a:rPr b="0" i="0" lang="en-GB" sz="1000" u="none" cap="none" strike="noStrike">
                <a:solidFill>
                  <a:schemeClr val="lt1"/>
                </a:solidFill>
                <a:latin typeface="Open Sans"/>
                <a:ea typeface="Open Sans"/>
                <a:cs typeface="Open Sans"/>
                <a:sym typeface="Open Sans"/>
              </a:rPr>
              <a:t>We are engineers that work at a Grocery Store that spans across the nation!</a:t>
            </a:r>
            <a:endParaRPr b="0" i="0" sz="1000" u="none" cap="none" strike="noStrike">
              <a:solidFill>
                <a:schemeClr val="lt1"/>
              </a:solidFill>
              <a:latin typeface="Open Sans"/>
              <a:ea typeface="Open Sans"/>
              <a:cs typeface="Open Sans"/>
              <a:sym typeface="Open Sans"/>
            </a:endParaRPr>
          </a:p>
          <a:p>
            <a:pPr indent="0" lvl="0" marL="0" marR="0" rtl="0" algn="l">
              <a:lnSpc>
                <a:spcPct val="100000"/>
              </a:lnSpc>
              <a:spcBef>
                <a:spcPts val="0"/>
              </a:spcBef>
              <a:spcAft>
                <a:spcPts val="0"/>
              </a:spcAft>
              <a:buClr>
                <a:srgbClr val="000000"/>
              </a:buClr>
              <a:buSzPts val="1000"/>
              <a:buFont typeface="Arial"/>
              <a:buNone/>
            </a:pPr>
            <a:r>
              <a:rPr b="1" i="0" lang="en-GB" sz="1000" u="none" cap="none" strike="noStrike">
                <a:solidFill>
                  <a:schemeClr val="lt1"/>
                </a:solidFill>
                <a:latin typeface="Open Sans"/>
                <a:ea typeface="Open Sans"/>
                <a:cs typeface="Open Sans"/>
                <a:sym typeface="Open Sans"/>
              </a:rPr>
              <a:t>2.4k stores</a:t>
            </a:r>
            <a:r>
              <a:rPr b="0" i="0" lang="en-GB" sz="1000" u="none" cap="none" strike="noStrike">
                <a:solidFill>
                  <a:schemeClr val="lt1"/>
                </a:solidFill>
                <a:latin typeface="Open Sans"/>
                <a:ea typeface="Open Sans"/>
                <a:cs typeface="Open Sans"/>
                <a:sym typeface="Open Sans"/>
              </a:rPr>
              <a:t> | </a:t>
            </a:r>
            <a:r>
              <a:rPr b="1" i="0" lang="en-GB" sz="1000" u="none" cap="none" strike="noStrike">
                <a:solidFill>
                  <a:schemeClr val="lt1"/>
                </a:solidFill>
                <a:latin typeface="Open Sans"/>
                <a:ea typeface="Open Sans"/>
                <a:cs typeface="Open Sans"/>
                <a:sym typeface="Open Sans"/>
              </a:rPr>
              <a:t>200k employees</a:t>
            </a:r>
            <a:r>
              <a:rPr b="0" i="0" lang="en-GB" sz="1000" u="none" cap="none" strike="noStrike">
                <a:solidFill>
                  <a:schemeClr val="lt1"/>
                </a:solidFill>
                <a:latin typeface="Open Sans"/>
                <a:ea typeface="Open Sans"/>
                <a:cs typeface="Open Sans"/>
                <a:sym typeface="Open Sans"/>
              </a:rPr>
              <a:t> | </a:t>
            </a:r>
            <a:r>
              <a:rPr b="1" i="0" lang="en-GB" sz="1000" u="none" cap="none" strike="noStrike">
                <a:solidFill>
                  <a:schemeClr val="lt1"/>
                </a:solidFill>
                <a:latin typeface="Open Sans"/>
                <a:ea typeface="Open Sans"/>
                <a:cs typeface="Open Sans"/>
                <a:sym typeface="Open Sans"/>
              </a:rPr>
              <a:t>15 MM customers | 32 distribution centers | 8k Trucks</a:t>
            </a:r>
            <a:endParaRPr b="0" i="0" sz="1000" u="none" cap="none" strike="noStrike">
              <a:solidFill>
                <a:schemeClr val="lt1"/>
              </a:solidFill>
              <a:latin typeface="Open Sans"/>
              <a:ea typeface="Open Sans"/>
              <a:cs typeface="Open Sans"/>
              <a:sym typeface="Open Sans"/>
            </a:endParaRPr>
          </a:p>
        </p:txBody>
      </p:sp>
      <p:sp>
        <p:nvSpPr>
          <p:cNvPr id="426" name="Google Shape;426;p21"/>
          <p:cNvSpPr/>
          <p:nvPr/>
        </p:nvSpPr>
        <p:spPr>
          <a:xfrm>
            <a:off x="1523" y="-1"/>
            <a:ext cx="12189000" cy="68580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rgbClr val="FFFFFF"/>
              </a:solidFill>
              <a:latin typeface="Open Sans"/>
              <a:ea typeface="Open Sans"/>
              <a:cs typeface="Open Sans"/>
              <a:sym typeface="Open Sans"/>
            </a:endParaRPr>
          </a:p>
        </p:txBody>
      </p:sp>
      <p:sp>
        <p:nvSpPr>
          <p:cNvPr id="427" name="Google Shape;427;p21"/>
          <p:cNvSpPr/>
          <p:nvPr/>
        </p:nvSpPr>
        <p:spPr>
          <a:xfrm rot="10800000">
            <a:off x="5042421" y="6081811"/>
            <a:ext cx="6460200" cy="781800"/>
          </a:xfrm>
          <a:prstGeom prst="rect">
            <a:avLst/>
          </a:prstGeom>
          <a:solidFill>
            <a:srgbClr val="549E39">
              <a:alpha val="24313"/>
            </a:srgb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rgbClr val="000000"/>
              </a:buClr>
              <a:buSzPts val="3000"/>
              <a:buFont typeface="Open Sans"/>
              <a:buNone/>
            </a:pPr>
            <a:r>
              <a:t/>
            </a:r>
            <a:endParaRPr b="0" i="0" sz="3000" u="none" cap="none" strike="noStrike">
              <a:solidFill>
                <a:srgbClr val="000000"/>
              </a:solidFill>
              <a:latin typeface="Helvetica Neue"/>
              <a:ea typeface="Helvetica Neue"/>
              <a:cs typeface="Helvetica Neue"/>
              <a:sym typeface="Helvetica Neue"/>
            </a:endParaRPr>
          </a:p>
        </p:txBody>
      </p:sp>
      <p:cxnSp>
        <p:nvCxnSpPr>
          <p:cNvPr id="428" name="Google Shape;428;p21"/>
          <p:cNvCxnSpPr/>
          <p:nvPr/>
        </p:nvCxnSpPr>
        <p:spPr>
          <a:xfrm rot="10800000">
            <a:off x="11496184" y="5610"/>
            <a:ext cx="0" cy="6858000"/>
          </a:xfrm>
          <a:prstGeom prst="straightConnector1">
            <a:avLst/>
          </a:prstGeom>
          <a:noFill/>
          <a:ln cap="rnd" cmpd="sng" w="9525">
            <a:solidFill>
              <a:srgbClr val="549E39"/>
            </a:solidFill>
            <a:prstDash val="dash"/>
            <a:miter lim="800000"/>
            <a:headEnd len="sm" w="sm" type="none"/>
            <a:tailEnd len="sm" w="sm" type="none"/>
          </a:ln>
        </p:spPr>
      </p:cxnSp>
      <p:cxnSp>
        <p:nvCxnSpPr>
          <p:cNvPr id="429" name="Google Shape;429;p21"/>
          <p:cNvCxnSpPr/>
          <p:nvPr/>
        </p:nvCxnSpPr>
        <p:spPr>
          <a:xfrm>
            <a:off x="1524" y="6172200"/>
            <a:ext cx="12192000" cy="0"/>
          </a:xfrm>
          <a:prstGeom prst="straightConnector1">
            <a:avLst/>
          </a:prstGeom>
          <a:noFill/>
          <a:ln cap="rnd" cmpd="sng" w="9525">
            <a:solidFill>
              <a:srgbClr val="549E39"/>
            </a:solidFill>
            <a:prstDash val="dash"/>
            <a:miter lim="800000"/>
            <a:headEnd len="sm" w="sm" type="none"/>
            <a:tailEnd len="sm" w="sm" type="none"/>
          </a:ln>
        </p:spPr>
      </p:cxnSp>
      <p:sp>
        <p:nvSpPr>
          <p:cNvPr id="430" name="Google Shape;430;p21"/>
          <p:cNvSpPr txBox="1"/>
          <p:nvPr/>
        </p:nvSpPr>
        <p:spPr>
          <a:xfrm>
            <a:off x="437750" y="1746575"/>
            <a:ext cx="2677500" cy="1046700"/>
          </a:xfrm>
          <a:prstGeom prst="rect">
            <a:avLst/>
          </a:prstGeom>
          <a:noFill/>
          <a:ln cap="flat" cmpd="sng" w="9525">
            <a:solidFill>
              <a:srgbClr val="549E3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Open Sans"/>
              <a:buNone/>
            </a:pPr>
            <a:r>
              <a:rPr b="1" i="0" lang="en-GB" sz="1200" u="none" cap="none" strike="noStrike">
                <a:solidFill>
                  <a:srgbClr val="FFFFFF"/>
                </a:solidFill>
                <a:latin typeface="Open Sans"/>
                <a:ea typeface="Open Sans"/>
                <a:cs typeface="Open Sans"/>
                <a:sym typeface="Open Sans"/>
              </a:rPr>
              <a:t>E-commerce website</a:t>
            </a:r>
            <a:endParaRPr b="0" i="0" sz="1200" u="none" cap="none" strike="noStrike">
              <a:solidFill>
                <a:srgbClr val="FFFFFF"/>
              </a:solidFill>
              <a:latin typeface="Open Sans"/>
              <a:ea typeface="Open Sans"/>
              <a:cs typeface="Open Sans"/>
              <a:sym typeface="Open Sans"/>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Can support 10 MM online users</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Can support real-time changes to inventory</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Can support shopping cart</a:t>
            </a:r>
            <a:endParaRPr b="0" i="0" sz="1000" u="none" cap="none" strike="noStrike">
              <a:solidFill>
                <a:srgbClr val="FFFFFF"/>
              </a:solidFill>
              <a:latin typeface="Arial"/>
              <a:ea typeface="Arial"/>
              <a:cs typeface="Arial"/>
              <a:sym typeface="Arial"/>
            </a:endParaRPr>
          </a:p>
          <a:p>
            <a:pPr indent="-196850" lvl="0" marL="285750" marR="0" rtl="0" algn="l">
              <a:lnSpc>
                <a:spcPct val="100000"/>
              </a:lnSpc>
              <a:spcBef>
                <a:spcPts val="0"/>
              </a:spcBef>
              <a:spcAft>
                <a:spcPts val="0"/>
              </a:spcAft>
              <a:buClr>
                <a:srgbClr val="000000"/>
              </a:buClr>
              <a:buSzPts val="1400"/>
              <a:buFont typeface="Open Sans"/>
              <a:buNone/>
            </a:pPr>
            <a:r>
              <a:t/>
            </a:r>
            <a:endParaRPr b="0" i="0" sz="1000" u="none" cap="none" strike="noStrike">
              <a:solidFill>
                <a:srgbClr val="FFFFFF"/>
              </a:solidFill>
              <a:latin typeface="Open Sans"/>
              <a:ea typeface="Open Sans"/>
              <a:cs typeface="Open Sans"/>
              <a:sym typeface="Open Sans"/>
            </a:endParaRPr>
          </a:p>
        </p:txBody>
      </p:sp>
      <p:sp>
        <p:nvSpPr>
          <p:cNvPr id="431" name="Google Shape;431;p21"/>
          <p:cNvSpPr txBox="1"/>
          <p:nvPr/>
        </p:nvSpPr>
        <p:spPr>
          <a:xfrm>
            <a:off x="3350000" y="1746575"/>
            <a:ext cx="2156100" cy="1108200"/>
          </a:xfrm>
          <a:prstGeom prst="rect">
            <a:avLst/>
          </a:prstGeom>
          <a:noFill/>
          <a:ln cap="flat" cmpd="sng" w="9525">
            <a:solidFill>
              <a:srgbClr val="549E3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Open Sans"/>
              <a:buNone/>
            </a:pPr>
            <a:r>
              <a:rPr b="1" i="0" lang="en-GB" sz="1200" u="none" cap="none" strike="noStrike">
                <a:solidFill>
                  <a:srgbClr val="FFFFFF"/>
                </a:solidFill>
                <a:latin typeface="Open Sans"/>
                <a:ea typeface="Open Sans"/>
                <a:cs typeface="Open Sans"/>
                <a:sym typeface="Open Sans"/>
              </a:rPr>
              <a:t>Real-time truck tracking</a:t>
            </a:r>
            <a:endParaRPr b="0" i="0" sz="1200" u="none" cap="none" strike="noStrike">
              <a:solidFill>
                <a:srgbClr val="FFFFFF"/>
              </a:solidFill>
              <a:latin typeface="Open Sans"/>
              <a:ea typeface="Open Sans"/>
              <a:cs typeface="Open Sans"/>
              <a:sym typeface="Open Sans"/>
            </a:endParaRPr>
          </a:p>
          <a:p>
            <a:pPr indent="-285750" lvl="0" marL="285750" marR="0" rtl="0" algn="l">
              <a:lnSpc>
                <a:spcPct val="100000"/>
              </a:lnSpc>
              <a:spcBef>
                <a:spcPts val="0"/>
              </a:spcBef>
              <a:spcAft>
                <a:spcPts val="0"/>
              </a:spcAft>
              <a:buClr>
                <a:srgbClr val="FFFFFF"/>
              </a:buClr>
              <a:buSzPts val="1400"/>
              <a:buFont typeface="Open Sans"/>
              <a:buChar char="-"/>
            </a:pPr>
            <a:r>
              <a:rPr b="0" i="0" lang="en-GB" sz="1000" u="none" cap="none" strike="noStrike">
                <a:solidFill>
                  <a:srgbClr val="FFFFFF"/>
                </a:solidFill>
                <a:latin typeface="Open Sans"/>
                <a:ea typeface="Open Sans"/>
                <a:cs typeface="Open Sans"/>
                <a:sym typeface="Open Sans"/>
              </a:rPr>
              <a:t>Truck speed</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Distance to destination</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Destination history</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Reefer fuel </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How long truck is idle</a:t>
            </a:r>
            <a:endParaRPr b="0" i="0" sz="1000" u="none" cap="none" strike="noStrike">
              <a:solidFill>
                <a:srgbClr val="FFFFFF"/>
              </a:solidFill>
              <a:latin typeface="Arial"/>
              <a:ea typeface="Arial"/>
              <a:cs typeface="Arial"/>
              <a:sym typeface="Arial"/>
            </a:endParaRPr>
          </a:p>
        </p:txBody>
      </p:sp>
      <p:sp>
        <p:nvSpPr>
          <p:cNvPr id="432" name="Google Shape;432;p21"/>
          <p:cNvSpPr txBox="1"/>
          <p:nvPr/>
        </p:nvSpPr>
        <p:spPr>
          <a:xfrm>
            <a:off x="437750" y="2982600"/>
            <a:ext cx="2677500" cy="1231500"/>
          </a:xfrm>
          <a:prstGeom prst="rect">
            <a:avLst/>
          </a:prstGeom>
          <a:noFill/>
          <a:ln cap="flat" cmpd="sng" w="9525">
            <a:solidFill>
              <a:srgbClr val="549E3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Open Sans"/>
              <a:buNone/>
            </a:pPr>
            <a:r>
              <a:rPr b="1" i="0" lang="en-GB" sz="1200" u="none" cap="none" strike="noStrike">
                <a:solidFill>
                  <a:srgbClr val="FFFFFF"/>
                </a:solidFill>
                <a:latin typeface="Open Sans"/>
                <a:ea typeface="Open Sans"/>
                <a:cs typeface="Open Sans"/>
                <a:sym typeface="Open Sans"/>
              </a:rPr>
              <a:t>Merchandise Management System</a:t>
            </a:r>
            <a:endParaRPr b="0" i="0" sz="1200" u="none" cap="none" strike="noStrike">
              <a:solidFill>
                <a:srgbClr val="FFFFFF"/>
              </a:solidFill>
              <a:latin typeface="Open Sans"/>
              <a:ea typeface="Open Sans"/>
              <a:cs typeface="Open Sans"/>
              <a:sym typeface="Open Sans"/>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Support manager requests for inventory</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Automatically send inventory count to warehouse</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Support automated inventory orders</a:t>
            </a:r>
            <a:endParaRPr b="0" i="0" sz="1000" u="none" cap="none" strike="noStrike">
              <a:solidFill>
                <a:srgbClr val="FFFFFF"/>
              </a:solidFill>
              <a:latin typeface="Arial"/>
              <a:ea typeface="Arial"/>
              <a:cs typeface="Arial"/>
              <a:sym typeface="Arial"/>
            </a:endParaRPr>
          </a:p>
        </p:txBody>
      </p:sp>
      <p:sp>
        <p:nvSpPr>
          <p:cNvPr id="433" name="Google Shape;433;p21"/>
          <p:cNvSpPr txBox="1"/>
          <p:nvPr/>
        </p:nvSpPr>
        <p:spPr>
          <a:xfrm>
            <a:off x="3317375" y="3042050"/>
            <a:ext cx="2730900" cy="1508400"/>
          </a:xfrm>
          <a:prstGeom prst="rect">
            <a:avLst/>
          </a:prstGeom>
          <a:noFill/>
          <a:ln cap="flat" cmpd="sng" w="9525">
            <a:solidFill>
              <a:srgbClr val="549E39"/>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800"/>
              <a:buFont typeface="Open Sans"/>
              <a:buNone/>
            </a:pPr>
            <a:r>
              <a:rPr b="1" i="0" lang="en-GB" sz="1200" u="none" cap="none" strike="noStrike">
                <a:solidFill>
                  <a:srgbClr val="FFFFFF"/>
                </a:solidFill>
                <a:latin typeface="Open Sans"/>
                <a:ea typeface="Open Sans"/>
                <a:cs typeface="Open Sans"/>
                <a:sym typeface="Open Sans"/>
              </a:rPr>
              <a:t>Analytics &amp; Reporting</a:t>
            </a:r>
            <a:endParaRPr b="0" i="0" sz="1200" u="none" cap="none" strike="noStrike">
              <a:solidFill>
                <a:srgbClr val="FFFFFF"/>
              </a:solidFill>
              <a:latin typeface="Open Sans"/>
              <a:ea typeface="Open Sans"/>
              <a:cs typeface="Open Sans"/>
              <a:sym typeface="Open Sans"/>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Optimize routes</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How to optimize transportation</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How to be proactive on truck maintenance</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Promoting products to customers</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Understanding customer behaviour</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Seasonal purchase behaviour </a:t>
            </a:r>
            <a:endParaRPr b="0" i="0" sz="1000" u="none" cap="none" strike="noStrike">
              <a:solidFill>
                <a:srgbClr val="FFFFFF"/>
              </a:solidFill>
              <a:latin typeface="Open Sans"/>
              <a:ea typeface="Open Sans"/>
              <a:cs typeface="Open Sans"/>
              <a:sym typeface="Open Sans"/>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Quarterly profits, expenses, etc.</a:t>
            </a:r>
            <a:endParaRPr b="0" i="0" sz="1000" u="none" cap="none" strike="noStrike">
              <a:solidFill>
                <a:srgbClr val="FFFFFF"/>
              </a:solidFill>
              <a:latin typeface="Open Sans"/>
              <a:ea typeface="Open Sans"/>
              <a:cs typeface="Open Sans"/>
              <a:sym typeface="Open Sans"/>
            </a:endParaRPr>
          </a:p>
        </p:txBody>
      </p:sp>
      <p:sp>
        <p:nvSpPr>
          <p:cNvPr id="434" name="Google Shape;434;p21"/>
          <p:cNvSpPr txBox="1"/>
          <p:nvPr/>
        </p:nvSpPr>
        <p:spPr>
          <a:xfrm>
            <a:off x="6194650" y="3042050"/>
            <a:ext cx="2596800" cy="1662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FFFFFF"/>
                </a:solidFill>
                <a:latin typeface="Open Sans"/>
                <a:ea typeface="Open Sans"/>
                <a:cs typeface="Open Sans"/>
                <a:sym typeface="Open Sans"/>
              </a:rPr>
              <a:t>Design considerations:</a:t>
            </a:r>
            <a:endParaRPr b="0" i="0" sz="12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Can we easily scale to support growing user base?</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Can we support ingesting real-time truck data?</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Will our website be available 24/7?</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How do we manage all of our data systems?</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How do we update one application without impacting the other?</a:t>
            </a:r>
            <a:endParaRPr b="0" i="0" sz="1000" u="none" cap="none" strike="noStrike">
              <a:solidFill>
                <a:srgbClr val="FFFFFF"/>
              </a:solidFill>
              <a:latin typeface="Arial"/>
              <a:ea typeface="Arial"/>
              <a:cs typeface="Arial"/>
              <a:sym typeface="Arial"/>
            </a:endParaRPr>
          </a:p>
        </p:txBody>
      </p:sp>
      <p:sp>
        <p:nvSpPr>
          <p:cNvPr id="435" name="Google Shape;435;p21"/>
          <p:cNvSpPr txBox="1"/>
          <p:nvPr/>
        </p:nvSpPr>
        <p:spPr>
          <a:xfrm>
            <a:off x="5676975" y="1746575"/>
            <a:ext cx="3078000" cy="1200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GB" sz="1200" u="none" cap="none" strike="noStrike">
                <a:solidFill>
                  <a:srgbClr val="FFFFFF"/>
                </a:solidFill>
                <a:latin typeface="Open Sans"/>
                <a:ea typeface="Open Sans"/>
                <a:cs typeface="Open Sans"/>
                <a:sym typeface="Open Sans"/>
              </a:rPr>
              <a:t>Data</a:t>
            </a:r>
            <a:endParaRPr b="0" i="0" sz="12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Employee </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Product </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Customer </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Real-time truck data</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Customer transactions (POS, online, etc.)</a:t>
            </a:r>
            <a:endParaRPr b="0" i="0" sz="1000" u="none" cap="none" strike="noStrike">
              <a:solidFill>
                <a:srgbClr val="FFFFFF"/>
              </a:solidFill>
              <a:latin typeface="Arial"/>
              <a:ea typeface="Arial"/>
              <a:cs typeface="Arial"/>
              <a:sym typeface="Arial"/>
            </a:endParaRPr>
          </a:p>
          <a:p>
            <a:pPr indent="-260350" lvl="0" marL="285750" marR="0" rtl="0" algn="l">
              <a:lnSpc>
                <a:spcPct val="100000"/>
              </a:lnSpc>
              <a:spcBef>
                <a:spcPts val="0"/>
              </a:spcBef>
              <a:spcAft>
                <a:spcPts val="0"/>
              </a:spcAft>
              <a:buClr>
                <a:srgbClr val="FFFFFF"/>
              </a:buClr>
              <a:buSzPts val="1000"/>
              <a:buFont typeface="Open Sans"/>
              <a:buChar char="-"/>
            </a:pPr>
            <a:r>
              <a:rPr b="0" i="0" lang="en-GB" sz="1000" u="none" cap="none" strike="noStrike">
                <a:solidFill>
                  <a:srgbClr val="FFFFFF"/>
                </a:solidFill>
                <a:latin typeface="Open Sans"/>
                <a:ea typeface="Open Sans"/>
                <a:cs typeface="Open Sans"/>
                <a:sym typeface="Open Sans"/>
              </a:rPr>
              <a:t>Surveys on customer sentiment</a:t>
            </a:r>
            <a:endParaRPr b="0" i="0" sz="1000" u="none" cap="none" strike="noStrike">
              <a:solidFill>
                <a:srgbClr val="FFFFFF"/>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439" name="Shape 439"/>
        <p:cNvGrpSpPr/>
        <p:nvPr/>
      </p:nvGrpSpPr>
      <p:grpSpPr>
        <a:xfrm>
          <a:off x="0" y="0"/>
          <a:ext cx="0" cy="0"/>
          <a:chOff x="0" y="0"/>
          <a:chExt cx="0" cy="0"/>
        </a:xfrm>
      </p:grpSpPr>
      <p:sp>
        <p:nvSpPr>
          <p:cNvPr id="440" name="Google Shape;440;p22"/>
          <p:cNvSpPr/>
          <p:nvPr/>
        </p:nvSpPr>
        <p:spPr>
          <a:xfrm>
            <a:off x="1142" y="-1"/>
            <a:ext cx="9141900" cy="51435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441" name="Google Shape;441;p22"/>
          <p:cNvSpPr/>
          <p:nvPr/>
        </p:nvSpPr>
        <p:spPr>
          <a:xfrm>
            <a:off x="1143" y="0"/>
            <a:ext cx="9141900" cy="5143500"/>
          </a:xfrm>
          <a:prstGeom prst="rect">
            <a:avLst/>
          </a:prstGeom>
          <a:solidFill>
            <a:schemeClr val="lt2">
              <a:alpha val="34117"/>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442" name="Google Shape;442;p22"/>
          <p:cNvSpPr/>
          <p:nvPr/>
        </p:nvSpPr>
        <p:spPr>
          <a:xfrm>
            <a:off x="1108743" y="524924"/>
            <a:ext cx="8035200" cy="4074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443" name="Google Shape;443;p22"/>
          <p:cNvSpPr txBox="1"/>
          <p:nvPr>
            <p:ph type="title"/>
          </p:nvPr>
        </p:nvSpPr>
        <p:spPr>
          <a:xfrm>
            <a:off x="317175" y="247386"/>
            <a:ext cx="3021600" cy="5925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Open Sans Light"/>
              <a:buNone/>
            </a:pPr>
            <a:r>
              <a:rPr lang="en-GB" sz="3600">
                <a:solidFill>
                  <a:schemeClr val="dk1"/>
                </a:solidFill>
              </a:rPr>
              <a:t>RDBMS</a:t>
            </a:r>
            <a:endParaRPr/>
          </a:p>
        </p:txBody>
      </p:sp>
      <p:sp>
        <p:nvSpPr>
          <p:cNvPr id="444" name="Google Shape;444;p22"/>
          <p:cNvSpPr txBox="1"/>
          <p:nvPr>
            <p:ph idx="1" type="body"/>
          </p:nvPr>
        </p:nvSpPr>
        <p:spPr>
          <a:xfrm>
            <a:off x="390407" y="839789"/>
            <a:ext cx="7644900" cy="677400"/>
          </a:xfrm>
          <a:prstGeom prst="rect">
            <a:avLst/>
          </a:prstGeom>
          <a:noFill/>
          <a:ln>
            <a:noFill/>
          </a:ln>
        </p:spPr>
        <p:txBody>
          <a:bodyPr anchorCtr="0" anchor="t" bIns="34275" lIns="68575" spcFirstLastPara="1" rIns="68575" wrap="square" tIns="34275">
            <a:normAutofit fontScale="92500"/>
          </a:bodyPr>
          <a:lstStyle/>
          <a:p>
            <a:pPr indent="0" lvl="0" marL="0" rtl="0" algn="l">
              <a:lnSpc>
                <a:spcPct val="100000"/>
              </a:lnSpc>
              <a:spcBef>
                <a:spcPts val="0"/>
              </a:spcBef>
              <a:spcAft>
                <a:spcPts val="0"/>
              </a:spcAft>
              <a:buSzPct val="100000"/>
              <a:buNone/>
            </a:pPr>
            <a:r>
              <a:rPr lang="en-GB" sz="1400">
                <a:solidFill>
                  <a:schemeClr val="dk1"/>
                </a:solidFill>
              </a:rPr>
              <a:t>We are engineers that work at a Grocery Store that spans across the nation!</a:t>
            </a:r>
            <a:endParaRPr/>
          </a:p>
          <a:p>
            <a:pPr indent="0" lvl="0" marL="0" rtl="0" algn="l">
              <a:lnSpc>
                <a:spcPct val="100000"/>
              </a:lnSpc>
              <a:spcBef>
                <a:spcPts val="800"/>
              </a:spcBef>
              <a:spcAft>
                <a:spcPts val="0"/>
              </a:spcAft>
              <a:buSzPct val="100000"/>
              <a:buNone/>
            </a:pPr>
            <a:r>
              <a:rPr b="1" lang="en-GB" sz="1400">
                <a:solidFill>
                  <a:schemeClr val="dk1"/>
                </a:solidFill>
              </a:rPr>
              <a:t>2.4k stores</a:t>
            </a:r>
            <a:r>
              <a:rPr lang="en-GB" sz="1400">
                <a:solidFill>
                  <a:schemeClr val="dk1"/>
                </a:solidFill>
              </a:rPr>
              <a:t> | </a:t>
            </a:r>
            <a:r>
              <a:rPr b="1" lang="en-GB" sz="1400">
                <a:solidFill>
                  <a:schemeClr val="dk1"/>
                </a:solidFill>
              </a:rPr>
              <a:t>200k employees</a:t>
            </a:r>
            <a:r>
              <a:rPr lang="en-GB" sz="1400">
                <a:solidFill>
                  <a:schemeClr val="dk1"/>
                </a:solidFill>
              </a:rPr>
              <a:t> | </a:t>
            </a:r>
            <a:r>
              <a:rPr b="1" lang="en-GB" sz="1400">
                <a:solidFill>
                  <a:schemeClr val="dk1"/>
                </a:solidFill>
              </a:rPr>
              <a:t>15 MM customers | 32 distribution centers | 8k Trucks</a:t>
            </a:r>
            <a:endParaRPr sz="1400">
              <a:solidFill>
                <a:schemeClr val="dk1"/>
              </a:solidFill>
            </a:endParaRPr>
          </a:p>
        </p:txBody>
      </p:sp>
      <p:sp>
        <p:nvSpPr>
          <p:cNvPr id="445" name="Google Shape;445;p22"/>
          <p:cNvSpPr/>
          <p:nvPr/>
        </p:nvSpPr>
        <p:spPr>
          <a:xfrm rot="10800000">
            <a:off x="3781666" y="4561208"/>
            <a:ext cx="4845300" cy="586500"/>
          </a:xfrm>
          <a:prstGeom prst="rect">
            <a:avLst/>
          </a:prstGeom>
          <a:solidFill>
            <a:schemeClr val="accent1">
              <a:alpha val="24313"/>
            </a:scheme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300"/>
              <a:buFont typeface="Open Sans"/>
              <a:buNone/>
            </a:pPr>
            <a:r>
              <a:t/>
            </a:r>
            <a:endParaRPr b="0" i="0" sz="2300" u="none" cap="none" strike="noStrike">
              <a:solidFill>
                <a:srgbClr val="000000"/>
              </a:solidFill>
              <a:latin typeface="Helvetica Neue"/>
              <a:ea typeface="Helvetica Neue"/>
              <a:cs typeface="Helvetica Neue"/>
              <a:sym typeface="Helvetica Neue"/>
            </a:endParaRPr>
          </a:p>
        </p:txBody>
      </p:sp>
      <p:cxnSp>
        <p:nvCxnSpPr>
          <p:cNvPr id="446" name="Google Shape;446;p22"/>
          <p:cNvCxnSpPr/>
          <p:nvPr/>
        </p:nvCxnSpPr>
        <p:spPr>
          <a:xfrm rot="10800000">
            <a:off x="8622138" y="4207"/>
            <a:ext cx="0" cy="5143500"/>
          </a:xfrm>
          <a:prstGeom prst="straightConnector1">
            <a:avLst/>
          </a:prstGeom>
          <a:noFill/>
          <a:ln cap="rnd" cmpd="sng" w="9525">
            <a:solidFill>
              <a:schemeClr val="accent1"/>
            </a:solidFill>
            <a:prstDash val="dash"/>
            <a:miter lim="800000"/>
            <a:headEnd len="sm" w="sm" type="none"/>
            <a:tailEnd len="sm" w="sm" type="none"/>
          </a:ln>
        </p:spPr>
      </p:cxnSp>
      <p:cxnSp>
        <p:nvCxnSpPr>
          <p:cNvPr id="447" name="Google Shape;447;p22"/>
          <p:cNvCxnSpPr/>
          <p:nvPr/>
        </p:nvCxnSpPr>
        <p:spPr>
          <a:xfrm>
            <a:off x="1143" y="4629150"/>
            <a:ext cx="9144000" cy="0"/>
          </a:xfrm>
          <a:prstGeom prst="straightConnector1">
            <a:avLst/>
          </a:prstGeom>
          <a:noFill/>
          <a:ln cap="rnd" cmpd="sng" w="9525">
            <a:solidFill>
              <a:schemeClr val="accent1"/>
            </a:solidFill>
            <a:prstDash val="dash"/>
            <a:miter lim="800000"/>
            <a:headEnd len="sm" w="sm" type="none"/>
            <a:tailEnd len="sm" w="sm" type="none"/>
          </a:ln>
        </p:spPr>
      </p:cxnSp>
      <p:sp>
        <p:nvSpPr>
          <p:cNvPr id="448" name="Google Shape;448;p22"/>
          <p:cNvSpPr txBox="1"/>
          <p:nvPr/>
        </p:nvSpPr>
        <p:spPr>
          <a:xfrm>
            <a:off x="83525" y="1621946"/>
            <a:ext cx="2579400" cy="1131300"/>
          </a:xfrm>
          <a:prstGeom prst="rect">
            <a:avLst/>
          </a:prstGeom>
          <a:no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dk1"/>
              </a:buClr>
              <a:buSzPts val="1400"/>
              <a:buFont typeface="Open Sans"/>
              <a:buNone/>
            </a:pPr>
            <a:r>
              <a:rPr b="1" i="0" lang="en-GB" sz="1400" u="none" cap="none" strike="noStrike">
                <a:solidFill>
                  <a:schemeClr val="dk1"/>
                </a:solidFill>
                <a:latin typeface="Open Sans"/>
                <a:ea typeface="Open Sans"/>
                <a:cs typeface="Open Sans"/>
                <a:sym typeface="Open Sans"/>
              </a:rPr>
              <a:t>E-commerce website</a:t>
            </a:r>
            <a:endParaRPr b="0" i="0" sz="1400" u="none" cap="none" strike="noStrike">
              <a:solidFill>
                <a:schemeClr val="dk1"/>
              </a:solidFill>
              <a:latin typeface="Open Sans"/>
              <a:ea typeface="Open Sans"/>
              <a:cs typeface="Open Sans"/>
              <a:sym typeface="Open Sans"/>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Can support 10 MM online users</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Can support real-time changes to inventory</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Can support shopping cart</a:t>
            </a:r>
            <a:endParaRPr b="0" i="0" sz="1100" u="none" cap="none" strike="noStrike">
              <a:solidFill>
                <a:srgbClr val="000000"/>
              </a:solidFill>
              <a:latin typeface="Arial"/>
              <a:ea typeface="Arial"/>
              <a:cs typeface="Arial"/>
              <a:sym typeface="Arial"/>
            </a:endParaRPr>
          </a:p>
          <a:p>
            <a:pPr indent="-152400" lvl="0" marL="215900" marR="0" rtl="0" algn="l">
              <a:lnSpc>
                <a:spcPct val="100000"/>
              </a:lnSpc>
              <a:spcBef>
                <a:spcPts val="0"/>
              </a:spcBef>
              <a:spcAft>
                <a:spcPts val="0"/>
              </a:spcAft>
              <a:buClr>
                <a:schemeClr val="dk1"/>
              </a:buClr>
              <a:buSzPts val="1100"/>
              <a:buFont typeface="Open Sans"/>
              <a:buNone/>
            </a:pPr>
            <a:r>
              <a:t/>
            </a:r>
            <a:endParaRPr b="0" i="0" sz="1100" u="none" cap="none" strike="noStrike">
              <a:solidFill>
                <a:schemeClr val="dk1"/>
              </a:solidFill>
              <a:latin typeface="Open Sans"/>
              <a:ea typeface="Open Sans"/>
              <a:cs typeface="Open Sans"/>
              <a:sym typeface="Open Sans"/>
            </a:endParaRPr>
          </a:p>
        </p:txBody>
      </p:sp>
      <p:sp>
        <p:nvSpPr>
          <p:cNvPr id="449" name="Google Shape;449;p22"/>
          <p:cNvSpPr txBox="1"/>
          <p:nvPr/>
        </p:nvSpPr>
        <p:spPr>
          <a:xfrm>
            <a:off x="2745205" y="1618676"/>
            <a:ext cx="2579400" cy="1131300"/>
          </a:xfrm>
          <a:prstGeom prst="rect">
            <a:avLst/>
          </a:prstGeom>
          <a:no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dk1"/>
              </a:buClr>
              <a:buSzPts val="1400"/>
              <a:buFont typeface="Open Sans"/>
              <a:buNone/>
            </a:pPr>
            <a:r>
              <a:rPr b="1" i="0" lang="en-GB" sz="1400" u="none" cap="none" strike="noStrike">
                <a:solidFill>
                  <a:schemeClr val="dk1"/>
                </a:solidFill>
                <a:latin typeface="Open Sans"/>
                <a:ea typeface="Open Sans"/>
                <a:cs typeface="Open Sans"/>
                <a:sym typeface="Open Sans"/>
              </a:rPr>
              <a:t>Real-time truck tracking</a:t>
            </a:r>
            <a:endParaRPr b="0" i="0" sz="1400" u="none" cap="none" strike="noStrike">
              <a:solidFill>
                <a:schemeClr val="dk1"/>
              </a:solidFill>
              <a:latin typeface="Open Sans"/>
              <a:ea typeface="Open Sans"/>
              <a:cs typeface="Open Sans"/>
              <a:sym typeface="Open Sans"/>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Truck speed</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Distance to destination</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Destination history</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Reefer fuel </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How long truck is idle</a:t>
            </a:r>
            <a:endParaRPr b="0" i="0" sz="1100" u="none" cap="none" strike="noStrike">
              <a:solidFill>
                <a:srgbClr val="000000"/>
              </a:solidFill>
              <a:latin typeface="Arial"/>
              <a:ea typeface="Arial"/>
              <a:cs typeface="Arial"/>
              <a:sym typeface="Arial"/>
            </a:endParaRPr>
          </a:p>
        </p:txBody>
      </p:sp>
      <p:sp>
        <p:nvSpPr>
          <p:cNvPr id="450" name="Google Shape;450;p22"/>
          <p:cNvSpPr txBox="1"/>
          <p:nvPr/>
        </p:nvSpPr>
        <p:spPr>
          <a:xfrm>
            <a:off x="83525" y="2803930"/>
            <a:ext cx="2579400" cy="1516200"/>
          </a:xfrm>
          <a:prstGeom prst="rect">
            <a:avLst/>
          </a:prstGeom>
          <a:no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dk1"/>
              </a:buClr>
              <a:buSzPts val="1400"/>
              <a:buFont typeface="Open Sans"/>
              <a:buNone/>
            </a:pPr>
            <a:r>
              <a:rPr b="1" i="0" lang="en-GB" sz="1400" u="none" cap="none" strike="noStrike">
                <a:solidFill>
                  <a:schemeClr val="dk1"/>
                </a:solidFill>
                <a:latin typeface="Open Sans"/>
                <a:ea typeface="Open Sans"/>
                <a:cs typeface="Open Sans"/>
                <a:sym typeface="Open Sans"/>
              </a:rPr>
              <a:t>Merchandise Management System</a:t>
            </a:r>
            <a:endParaRPr b="0" i="0" sz="1400" u="none" cap="none" strike="noStrike">
              <a:solidFill>
                <a:schemeClr val="dk1"/>
              </a:solidFill>
              <a:latin typeface="Open Sans"/>
              <a:ea typeface="Open Sans"/>
              <a:cs typeface="Open Sans"/>
              <a:sym typeface="Open Sans"/>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Support manager requests for inventory</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Automatically send inventory count to warehouse</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Support automated inventory orders</a:t>
            </a:r>
            <a:endParaRPr b="0" i="0" sz="1100" u="none" cap="none" strike="noStrike">
              <a:solidFill>
                <a:srgbClr val="000000"/>
              </a:solidFill>
              <a:latin typeface="Arial"/>
              <a:ea typeface="Arial"/>
              <a:cs typeface="Arial"/>
              <a:sym typeface="Arial"/>
            </a:endParaRPr>
          </a:p>
        </p:txBody>
      </p:sp>
      <p:sp>
        <p:nvSpPr>
          <p:cNvPr id="451" name="Google Shape;451;p22"/>
          <p:cNvSpPr txBox="1"/>
          <p:nvPr/>
        </p:nvSpPr>
        <p:spPr>
          <a:xfrm>
            <a:off x="2745206" y="2803627"/>
            <a:ext cx="2579400" cy="1639200"/>
          </a:xfrm>
          <a:prstGeom prst="rect">
            <a:avLst/>
          </a:prstGeom>
          <a:no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dk1"/>
              </a:buClr>
              <a:buSzPts val="1400"/>
              <a:buFont typeface="Open Sans"/>
              <a:buNone/>
            </a:pPr>
            <a:r>
              <a:rPr b="1" i="0" lang="en-GB" sz="1400" u="none" cap="none" strike="noStrike">
                <a:solidFill>
                  <a:schemeClr val="dk1"/>
                </a:solidFill>
                <a:latin typeface="Open Sans"/>
                <a:ea typeface="Open Sans"/>
                <a:cs typeface="Open Sans"/>
                <a:sym typeface="Open Sans"/>
              </a:rPr>
              <a:t>Analytics &amp; Reporting</a:t>
            </a:r>
            <a:endParaRPr b="0" i="0" sz="1400" u="none" cap="none" strike="noStrike">
              <a:solidFill>
                <a:schemeClr val="dk1"/>
              </a:solidFill>
              <a:latin typeface="Open Sans"/>
              <a:ea typeface="Open Sans"/>
              <a:cs typeface="Open Sans"/>
              <a:sym typeface="Open Sans"/>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Optimize routes</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How to optimize transportation</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How to be proactive on truck maintenance</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Promoting products to customers</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Understanding customer behaviour</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Seasonal purchase behaviour </a:t>
            </a:r>
            <a:endParaRPr b="0" i="0" sz="1100" u="none" cap="none" strike="noStrike">
              <a:solidFill>
                <a:srgbClr val="000000"/>
              </a:solidFill>
              <a:latin typeface="Arial"/>
              <a:ea typeface="Arial"/>
              <a:cs typeface="Arial"/>
              <a:sym typeface="Arial"/>
            </a:endParaRPr>
          </a:p>
        </p:txBody>
      </p:sp>
      <p:pic>
        <p:nvPicPr>
          <p:cNvPr descr="Grocery store - Free commerce icons" id="452" name="Google Shape;452;p22"/>
          <p:cNvPicPr preferRelativeResize="0"/>
          <p:nvPr/>
        </p:nvPicPr>
        <p:blipFill rotWithShape="1">
          <a:blip r:embed="rId3">
            <a:alphaModFix/>
          </a:blip>
          <a:srcRect b="0" l="0" r="0" t="0"/>
          <a:stretch/>
        </p:blipFill>
        <p:spPr>
          <a:xfrm>
            <a:off x="7661567" y="103970"/>
            <a:ext cx="1413160" cy="1413160"/>
          </a:xfrm>
          <a:prstGeom prst="rect">
            <a:avLst/>
          </a:prstGeom>
          <a:noFill/>
          <a:ln>
            <a:noFill/>
          </a:ln>
        </p:spPr>
      </p:pic>
      <p:sp>
        <p:nvSpPr>
          <p:cNvPr id="453" name="Google Shape;453;p22"/>
          <p:cNvSpPr/>
          <p:nvPr/>
        </p:nvSpPr>
        <p:spPr>
          <a:xfrm>
            <a:off x="59213" y="1568944"/>
            <a:ext cx="5328600" cy="1183500"/>
          </a:xfrm>
          <a:prstGeom prst="rect">
            <a:avLst/>
          </a:prstGeom>
          <a:solidFill>
            <a:srgbClr val="E3DED1">
              <a:alpha val="84705"/>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54" name="Google Shape;454;p22"/>
          <p:cNvPicPr preferRelativeResize="0"/>
          <p:nvPr/>
        </p:nvPicPr>
        <p:blipFill rotWithShape="1">
          <a:blip r:embed="rId4">
            <a:alphaModFix/>
          </a:blip>
          <a:srcRect b="0" l="0" r="0" t="0"/>
          <a:stretch/>
        </p:blipFill>
        <p:spPr>
          <a:xfrm>
            <a:off x="2745206" y="2752444"/>
            <a:ext cx="278157" cy="278157"/>
          </a:xfrm>
          <a:prstGeom prst="rect">
            <a:avLst/>
          </a:prstGeom>
          <a:noFill/>
          <a:ln>
            <a:noFill/>
          </a:ln>
        </p:spPr>
      </p:pic>
      <p:sp>
        <p:nvSpPr>
          <p:cNvPr id="455" name="Google Shape;455;p22"/>
          <p:cNvSpPr txBox="1"/>
          <p:nvPr/>
        </p:nvSpPr>
        <p:spPr>
          <a:xfrm>
            <a:off x="5594876" y="1960600"/>
            <a:ext cx="3021600" cy="21009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chemeClr val="dk1"/>
              </a:buClr>
              <a:buSzPts val="1100"/>
              <a:buFont typeface="Arial"/>
              <a:buNone/>
            </a:pPr>
            <a:r>
              <a:rPr b="1" i="0" lang="en-GB" sz="1100" u="none" cap="none" strike="noStrike">
                <a:solidFill>
                  <a:schemeClr val="dk1"/>
                </a:solidFill>
                <a:latin typeface="Arial"/>
                <a:ea typeface="Arial"/>
                <a:cs typeface="Arial"/>
                <a:sym typeface="Arial"/>
              </a:rPr>
              <a:t>Use Cases:</a:t>
            </a:r>
            <a:endParaRPr b="1" i="0" sz="1100" u="none" cap="none" strike="noStrike">
              <a:solidFill>
                <a:schemeClr val="dk1"/>
              </a:solidFill>
              <a:latin typeface="Arial"/>
              <a:ea typeface="Arial"/>
              <a:cs typeface="Arial"/>
              <a:sym typeface="Arial"/>
            </a:endParaRPr>
          </a:p>
          <a:p>
            <a:pPr indent="-234950" lvl="0" marL="342900" marR="0" rtl="0" algn="l">
              <a:lnSpc>
                <a:spcPct val="100000"/>
              </a:lnSpc>
              <a:spcBef>
                <a:spcPts val="0"/>
              </a:spcBef>
              <a:spcAft>
                <a:spcPts val="0"/>
              </a:spcAft>
              <a:buClr>
                <a:schemeClr val="dk1"/>
              </a:buClr>
              <a:buSzPts val="1100"/>
              <a:buFont typeface="Arial"/>
              <a:buChar char="-"/>
            </a:pPr>
            <a:r>
              <a:rPr b="0" i="0" lang="en-GB" sz="1100" u="none" cap="none" strike="noStrike">
                <a:solidFill>
                  <a:schemeClr val="dk1"/>
                </a:solidFill>
                <a:latin typeface="Arial"/>
                <a:ea typeface="Arial"/>
                <a:cs typeface="Arial"/>
                <a:sym typeface="Arial"/>
              </a:rPr>
              <a:t>Regulatory reporting</a:t>
            </a:r>
            <a:endParaRPr b="0" i="0" sz="1100" u="none" cap="none" strike="noStrike">
              <a:solidFill>
                <a:schemeClr val="dk1"/>
              </a:solidFill>
              <a:latin typeface="Arial"/>
              <a:ea typeface="Arial"/>
              <a:cs typeface="Arial"/>
              <a:sym typeface="Arial"/>
            </a:endParaRPr>
          </a:p>
          <a:p>
            <a:pPr indent="-234950" lvl="0" marL="342900" marR="0" rtl="0" algn="l">
              <a:lnSpc>
                <a:spcPct val="100000"/>
              </a:lnSpc>
              <a:spcBef>
                <a:spcPts val="0"/>
              </a:spcBef>
              <a:spcAft>
                <a:spcPts val="0"/>
              </a:spcAft>
              <a:buClr>
                <a:schemeClr val="dk1"/>
              </a:buClr>
              <a:buSzPts val="1100"/>
              <a:buFont typeface="Arial"/>
              <a:buChar char="-"/>
            </a:pPr>
            <a:r>
              <a:rPr b="0" i="0" lang="en-GB" sz="1100" u="none" cap="none" strike="noStrike">
                <a:solidFill>
                  <a:schemeClr val="dk1"/>
                </a:solidFill>
                <a:latin typeface="Arial"/>
                <a:ea typeface="Arial"/>
                <a:cs typeface="Arial"/>
                <a:sym typeface="Arial"/>
              </a:rPr>
              <a:t>Financial reporting</a:t>
            </a:r>
            <a:endParaRPr b="0" i="0" sz="1100" u="none" cap="none" strike="noStrike">
              <a:solidFill>
                <a:schemeClr val="dk1"/>
              </a:solidFill>
              <a:latin typeface="Arial"/>
              <a:ea typeface="Arial"/>
              <a:cs typeface="Arial"/>
              <a:sym typeface="Arial"/>
            </a:endParaRPr>
          </a:p>
          <a:p>
            <a:pPr indent="-234950" lvl="0" marL="342900" marR="0" rtl="0" algn="l">
              <a:lnSpc>
                <a:spcPct val="100000"/>
              </a:lnSpc>
              <a:spcBef>
                <a:spcPts val="0"/>
              </a:spcBef>
              <a:spcAft>
                <a:spcPts val="0"/>
              </a:spcAft>
              <a:buClr>
                <a:schemeClr val="dk1"/>
              </a:buClr>
              <a:buSzPts val="1100"/>
              <a:buFont typeface="Arial"/>
              <a:buChar char="-"/>
            </a:pPr>
            <a:r>
              <a:rPr b="0" i="0" lang="en-GB" sz="1100" u="none" cap="none" strike="noStrike">
                <a:solidFill>
                  <a:schemeClr val="dk1"/>
                </a:solidFill>
                <a:latin typeface="Arial"/>
                <a:ea typeface="Arial"/>
                <a:cs typeface="Arial"/>
                <a:sym typeface="Arial"/>
              </a:rPr>
              <a:t>Descriptive &amp; Prescriptive Analytics for business optimization</a:t>
            </a:r>
            <a:endParaRPr b="0" i="0" sz="1100" u="none" cap="none" strike="noStrike">
              <a:solidFill>
                <a:schemeClr val="dk1"/>
              </a:solidFill>
              <a:latin typeface="Arial"/>
              <a:ea typeface="Arial"/>
              <a:cs typeface="Arial"/>
              <a:sym typeface="Arial"/>
            </a:endParaRPr>
          </a:p>
          <a:p>
            <a:pPr indent="0" lvl="0" marL="342900" marR="0" rtl="0" algn="l">
              <a:lnSpc>
                <a:spcPct val="100000"/>
              </a:lnSpc>
              <a:spcBef>
                <a:spcPts val="0"/>
              </a:spcBef>
              <a:spcAft>
                <a:spcPts val="0"/>
              </a:spcAft>
              <a:buClr>
                <a:srgbClr val="000000"/>
              </a:buClr>
              <a:buSzPts val="1100"/>
              <a:buFont typeface="Arial"/>
              <a:buNone/>
            </a:pPr>
            <a:r>
              <a:t/>
            </a:r>
            <a:endParaRPr b="0"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chemeClr val="dk1"/>
                </a:solidFill>
                <a:latin typeface="Arial"/>
                <a:ea typeface="Arial"/>
                <a:cs typeface="Arial"/>
                <a:sym typeface="Arial"/>
              </a:rPr>
              <a:t>Why are these use cases suited for RDBMS?</a:t>
            </a:r>
            <a:endParaRPr b="1" i="0" sz="11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100"/>
              <a:buFont typeface="Arial"/>
              <a:buNone/>
            </a:pPr>
            <a:r>
              <a:t/>
            </a:r>
            <a:endParaRPr b="0" i="0" sz="1100" u="none" cap="none" strike="noStrike">
              <a:solidFill>
                <a:srgbClr val="000000"/>
              </a:solidFill>
              <a:latin typeface="Arial"/>
              <a:ea typeface="Arial"/>
              <a:cs typeface="Arial"/>
              <a:sym typeface="Arial"/>
            </a:endParaRPr>
          </a:p>
          <a:p>
            <a:pPr indent="-234950" lvl="0" marL="342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Data integrity is important</a:t>
            </a:r>
            <a:endParaRPr b="0" i="0" sz="1100" u="none" cap="none" strike="noStrike">
              <a:solidFill>
                <a:srgbClr val="000000"/>
              </a:solidFill>
              <a:latin typeface="Arial"/>
              <a:ea typeface="Arial"/>
              <a:cs typeface="Arial"/>
              <a:sym typeface="Arial"/>
            </a:endParaRPr>
          </a:p>
          <a:p>
            <a:pPr indent="-234950" lvl="0" marL="342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Real-time querying is not needed</a:t>
            </a:r>
            <a:endParaRPr b="0" i="0" sz="1100" u="none" cap="none" strike="noStrike">
              <a:solidFill>
                <a:srgbClr val="000000"/>
              </a:solidFill>
              <a:latin typeface="Arial"/>
              <a:ea typeface="Arial"/>
              <a:cs typeface="Arial"/>
              <a:sym typeface="Arial"/>
            </a:endParaRPr>
          </a:p>
          <a:p>
            <a:pPr indent="-234950" lvl="0" marL="342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Data is in tabular format (structured)</a:t>
            </a:r>
            <a:endParaRPr b="0" i="0" sz="1100" u="none" cap="none" strike="noStrike">
              <a:solidFill>
                <a:srgbClr val="000000"/>
              </a:solidFill>
              <a:latin typeface="Arial"/>
              <a:ea typeface="Arial"/>
              <a:cs typeface="Arial"/>
              <a:sym typeface="Arial"/>
            </a:endParaRPr>
          </a:p>
        </p:txBody>
      </p:sp>
      <p:pic>
        <p:nvPicPr>
          <p:cNvPr id="456" name="Google Shape;456;p22"/>
          <p:cNvPicPr preferRelativeResize="0"/>
          <p:nvPr/>
        </p:nvPicPr>
        <p:blipFill rotWithShape="1">
          <a:blip r:embed="rId4">
            <a:alphaModFix/>
          </a:blip>
          <a:srcRect b="0" l="0" r="0" t="0"/>
          <a:stretch/>
        </p:blipFill>
        <p:spPr>
          <a:xfrm>
            <a:off x="6" y="2803619"/>
            <a:ext cx="278157" cy="278157"/>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chemeClr val="lt1"/>
        </a:solidFill>
      </p:bgPr>
    </p:bg>
    <p:spTree>
      <p:nvGrpSpPr>
        <p:cNvPr id="460" name="Shape 460"/>
        <p:cNvGrpSpPr/>
        <p:nvPr/>
      </p:nvGrpSpPr>
      <p:grpSpPr>
        <a:xfrm>
          <a:off x="0" y="0"/>
          <a:ext cx="0" cy="0"/>
          <a:chOff x="0" y="0"/>
          <a:chExt cx="0" cy="0"/>
        </a:xfrm>
      </p:grpSpPr>
      <p:sp>
        <p:nvSpPr>
          <p:cNvPr id="461" name="Google Shape;461;p23"/>
          <p:cNvSpPr/>
          <p:nvPr/>
        </p:nvSpPr>
        <p:spPr>
          <a:xfrm>
            <a:off x="1142" y="-1"/>
            <a:ext cx="9141900" cy="5143500"/>
          </a:xfrm>
          <a:prstGeom prst="rect">
            <a:avLst/>
          </a:prstGeom>
          <a:no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462" name="Google Shape;462;p23"/>
          <p:cNvSpPr/>
          <p:nvPr/>
        </p:nvSpPr>
        <p:spPr>
          <a:xfrm>
            <a:off x="1143" y="0"/>
            <a:ext cx="9141900" cy="5143500"/>
          </a:xfrm>
          <a:prstGeom prst="rect">
            <a:avLst/>
          </a:prstGeom>
          <a:solidFill>
            <a:schemeClr val="lt2">
              <a:alpha val="34117"/>
            </a:schemeClr>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463" name="Google Shape;463;p23"/>
          <p:cNvSpPr/>
          <p:nvPr/>
        </p:nvSpPr>
        <p:spPr>
          <a:xfrm>
            <a:off x="1108743" y="524924"/>
            <a:ext cx="8035200" cy="40749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chemeClr val="lt1"/>
              </a:solidFill>
              <a:latin typeface="Open Sans"/>
              <a:ea typeface="Open Sans"/>
              <a:cs typeface="Open Sans"/>
              <a:sym typeface="Open Sans"/>
            </a:endParaRPr>
          </a:p>
        </p:txBody>
      </p:sp>
      <p:sp>
        <p:nvSpPr>
          <p:cNvPr id="464" name="Google Shape;464;p23"/>
          <p:cNvSpPr txBox="1"/>
          <p:nvPr>
            <p:ph type="title"/>
          </p:nvPr>
        </p:nvSpPr>
        <p:spPr>
          <a:xfrm>
            <a:off x="317175" y="247386"/>
            <a:ext cx="3021600" cy="5925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600"/>
              <a:buFont typeface="Open Sans Light"/>
              <a:buNone/>
            </a:pPr>
            <a:r>
              <a:rPr lang="en-GB" sz="3600">
                <a:solidFill>
                  <a:schemeClr val="dk1"/>
                </a:solidFill>
              </a:rPr>
              <a:t>NoSQL</a:t>
            </a:r>
            <a:endParaRPr/>
          </a:p>
        </p:txBody>
      </p:sp>
      <p:sp>
        <p:nvSpPr>
          <p:cNvPr id="465" name="Google Shape;465;p23"/>
          <p:cNvSpPr txBox="1"/>
          <p:nvPr>
            <p:ph idx="1" type="body"/>
          </p:nvPr>
        </p:nvSpPr>
        <p:spPr>
          <a:xfrm>
            <a:off x="390407" y="839789"/>
            <a:ext cx="7644900" cy="677400"/>
          </a:xfrm>
          <a:prstGeom prst="rect">
            <a:avLst/>
          </a:prstGeom>
          <a:noFill/>
          <a:ln>
            <a:noFill/>
          </a:ln>
        </p:spPr>
        <p:txBody>
          <a:bodyPr anchorCtr="0" anchor="t" bIns="34275" lIns="68575" spcFirstLastPara="1" rIns="68575" wrap="square" tIns="34275">
            <a:normAutofit fontScale="92500"/>
          </a:bodyPr>
          <a:lstStyle/>
          <a:p>
            <a:pPr indent="0" lvl="0" marL="0" rtl="0" algn="l">
              <a:lnSpc>
                <a:spcPct val="100000"/>
              </a:lnSpc>
              <a:spcBef>
                <a:spcPts val="0"/>
              </a:spcBef>
              <a:spcAft>
                <a:spcPts val="0"/>
              </a:spcAft>
              <a:buSzPct val="100000"/>
              <a:buNone/>
            </a:pPr>
            <a:r>
              <a:rPr lang="en-GB" sz="1400">
                <a:solidFill>
                  <a:schemeClr val="dk1"/>
                </a:solidFill>
              </a:rPr>
              <a:t>We are engineers that work at a Grocery Store that spans across the nation!</a:t>
            </a:r>
            <a:endParaRPr/>
          </a:p>
          <a:p>
            <a:pPr indent="0" lvl="0" marL="0" rtl="0" algn="l">
              <a:lnSpc>
                <a:spcPct val="100000"/>
              </a:lnSpc>
              <a:spcBef>
                <a:spcPts val="800"/>
              </a:spcBef>
              <a:spcAft>
                <a:spcPts val="0"/>
              </a:spcAft>
              <a:buSzPct val="100000"/>
              <a:buNone/>
            </a:pPr>
            <a:r>
              <a:rPr b="1" lang="en-GB" sz="1400">
                <a:solidFill>
                  <a:schemeClr val="dk1"/>
                </a:solidFill>
              </a:rPr>
              <a:t>2.4k stores</a:t>
            </a:r>
            <a:r>
              <a:rPr lang="en-GB" sz="1400">
                <a:solidFill>
                  <a:schemeClr val="dk1"/>
                </a:solidFill>
              </a:rPr>
              <a:t> | </a:t>
            </a:r>
            <a:r>
              <a:rPr b="1" lang="en-GB" sz="1400">
                <a:solidFill>
                  <a:schemeClr val="dk1"/>
                </a:solidFill>
              </a:rPr>
              <a:t>200k employees</a:t>
            </a:r>
            <a:r>
              <a:rPr lang="en-GB" sz="1400">
                <a:solidFill>
                  <a:schemeClr val="dk1"/>
                </a:solidFill>
              </a:rPr>
              <a:t> | </a:t>
            </a:r>
            <a:r>
              <a:rPr b="1" lang="en-GB" sz="1400">
                <a:solidFill>
                  <a:schemeClr val="dk1"/>
                </a:solidFill>
              </a:rPr>
              <a:t>15 MM customers | 32 distribution centers | 8k Trucks</a:t>
            </a:r>
            <a:endParaRPr sz="1400">
              <a:solidFill>
                <a:schemeClr val="dk1"/>
              </a:solidFill>
            </a:endParaRPr>
          </a:p>
        </p:txBody>
      </p:sp>
      <p:sp>
        <p:nvSpPr>
          <p:cNvPr id="466" name="Google Shape;466;p23"/>
          <p:cNvSpPr/>
          <p:nvPr/>
        </p:nvSpPr>
        <p:spPr>
          <a:xfrm rot="10800000">
            <a:off x="3781666" y="4561208"/>
            <a:ext cx="4845300" cy="586500"/>
          </a:xfrm>
          <a:prstGeom prst="rect">
            <a:avLst/>
          </a:prstGeom>
          <a:solidFill>
            <a:schemeClr val="accent1">
              <a:alpha val="24313"/>
            </a:schemeClr>
          </a:solidFill>
          <a:ln>
            <a:noFill/>
          </a:ln>
        </p:spPr>
        <p:txBody>
          <a:bodyPr anchorCtr="0" anchor="ctr" bIns="0" lIns="0" spcFirstLastPara="1" rIns="0" wrap="square" tIns="0">
            <a:noAutofit/>
          </a:bodyPr>
          <a:lstStyle/>
          <a:p>
            <a:pPr indent="0" lvl="0" marL="0" marR="0" rtl="0" algn="ctr">
              <a:lnSpc>
                <a:spcPct val="100000"/>
              </a:lnSpc>
              <a:spcBef>
                <a:spcPts val="0"/>
              </a:spcBef>
              <a:spcAft>
                <a:spcPts val="0"/>
              </a:spcAft>
              <a:buClr>
                <a:schemeClr val="dk1"/>
              </a:buClr>
              <a:buSzPts val="2300"/>
              <a:buFont typeface="Open Sans"/>
              <a:buNone/>
            </a:pPr>
            <a:r>
              <a:t/>
            </a:r>
            <a:endParaRPr b="0" i="0" sz="2300" u="none" cap="none" strike="noStrike">
              <a:solidFill>
                <a:srgbClr val="000000"/>
              </a:solidFill>
              <a:latin typeface="Helvetica Neue"/>
              <a:ea typeface="Helvetica Neue"/>
              <a:cs typeface="Helvetica Neue"/>
              <a:sym typeface="Helvetica Neue"/>
            </a:endParaRPr>
          </a:p>
        </p:txBody>
      </p:sp>
      <p:cxnSp>
        <p:nvCxnSpPr>
          <p:cNvPr id="467" name="Google Shape;467;p23"/>
          <p:cNvCxnSpPr/>
          <p:nvPr/>
        </p:nvCxnSpPr>
        <p:spPr>
          <a:xfrm rot="10800000">
            <a:off x="8622138" y="4207"/>
            <a:ext cx="0" cy="5143500"/>
          </a:xfrm>
          <a:prstGeom prst="straightConnector1">
            <a:avLst/>
          </a:prstGeom>
          <a:noFill/>
          <a:ln cap="rnd" cmpd="sng" w="9525">
            <a:solidFill>
              <a:schemeClr val="accent1"/>
            </a:solidFill>
            <a:prstDash val="dash"/>
            <a:miter lim="800000"/>
            <a:headEnd len="sm" w="sm" type="none"/>
            <a:tailEnd len="sm" w="sm" type="none"/>
          </a:ln>
        </p:spPr>
      </p:cxnSp>
      <p:cxnSp>
        <p:nvCxnSpPr>
          <p:cNvPr id="468" name="Google Shape;468;p23"/>
          <p:cNvCxnSpPr/>
          <p:nvPr/>
        </p:nvCxnSpPr>
        <p:spPr>
          <a:xfrm>
            <a:off x="1143" y="4629150"/>
            <a:ext cx="9144000" cy="0"/>
          </a:xfrm>
          <a:prstGeom prst="straightConnector1">
            <a:avLst/>
          </a:prstGeom>
          <a:noFill/>
          <a:ln cap="rnd" cmpd="sng" w="9525">
            <a:solidFill>
              <a:schemeClr val="accent1"/>
            </a:solidFill>
            <a:prstDash val="dash"/>
            <a:miter lim="800000"/>
            <a:headEnd len="sm" w="sm" type="none"/>
            <a:tailEnd len="sm" w="sm" type="none"/>
          </a:ln>
        </p:spPr>
      </p:cxnSp>
      <p:sp>
        <p:nvSpPr>
          <p:cNvPr id="469" name="Google Shape;469;p23"/>
          <p:cNvSpPr txBox="1"/>
          <p:nvPr/>
        </p:nvSpPr>
        <p:spPr>
          <a:xfrm>
            <a:off x="83525" y="1621946"/>
            <a:ext cx="2579400" cy="1131300"/>
          </a:xfrm>
          <a:prstGeom prst="rect">
            <a:avLst/>
          </a:prstGeom>
          <a:no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dk1"/>
              </a:buClr>
              <a:buSzPts val="1400"/>
              <a:buFont typeface="Open Sans"/>
              <a:buNone/>
            </a:pPr>
            <a:r>
              <a:rPr b="1" i="0" lang="en-GB" sz="1400" u="none" cap="none" strike="noStrike">
                <a:solidFill>
                  <a:schemeClr val="dk1"/>
                </a:solidFill>
                <a:latin typeface="Open Sans"/>
                <a:ea typeface="Open Sans"/>
                <a:cs typeface="Open Sans"/>
                <a:sym typeface="Open Sans"/>
              </a:rPr>
              <a:t>E-commerce website</a:t>
            </a:r>
            <a:endParaRPr b="0" i="0" sz="1400" u="none" cap="none" strike="noStrike">
              <a:solidFill>
                <a:schemeClr val="dk1"/>
              </a:solidFill>
              <a:latin typeface="Open Sans"/>
              <a:ea typeface="Open Sans"/>
              <a:cs typeface="Open Sans"/>
              <a:sym typeface="Open Sans"/>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Can support 10 MM online users</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Can support real-time changes to inventory</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Can support shopping cart</a:t>
            </a:r>
            <a:endParaRPr b="0" i="0" sz="1100" u="none" cap="none" strike="noStrike">
              <a:solidFill>
                <a:srgbClr val="000000"/>
              </a:solidFill>
              <a:latin typeface="Arial"/>
              <a:ea typeface="Arial"/>
              <a:cs typeface="Arial"/>
              <a:sym typeface="Arial"/>
            </a:endParaRPr>
          </a:p>
          <a:p>
            <a:pPr indent="-152400" lvl="0" marL="215900" marR="0" rtl="0" algn="l">
              <a:lnSpc>
                <a:spcPct val="100000"/>
              </a:lnSpc>
              <a:spcBef>
                <a:spcPts val="0"/>
              </a:spcBef>
              <a:spcAft>
                <a:spcPts val="0"/>
              </a:spcAft>
              <a:buClr>
                <a:schemeClr val="dk1"/>
              </a:buClr>
              <a:buSzPts val="1100"/>
              <a:buFont typeface="Open Sans"/>
              <a:buNone/>
            </a:pPr>
            <a:r>
              <a:t/>
            </a:r>
            <a:endParaRPr b="0" i="0" sz="1100" u="none" cap="none" strike="noStrike">
              <a:solidFill>
                <a:schemeClr val="dk1"/>
              </a:solidFill>
              <a:latin typeface="Open Sans"/>
              <a:ea typeface="Open Sans"/>
              <a:cs typeface="Open Sans"/>
              <a:sym typeface="Open Sans"/>
            </a:endParaRPr>
          </a:p>
        </p:txBody>
      </p:sp>
      <p:sp>
        <p:nvSpPr>
          <p:cNvPr id="470" name="Google Shape;470;p23"/>
          <p:cNvSpPr txBox="1"/>
          <p:nvPr/>
        </p:nvSpPr>
        <p:spPr>
          <a:xfrm>
            <a:off x="2745205" y="1618676"/>
            <a:ext cx="2579400" cy="1131300"/>
          </a:xfrm>
          <a:prstGeom prst="rect">
            <a:avLst/>
          </a:prstGeom>
          <a:no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dk1"/>
              </a:buClr>
              <a:buSzPts val="1400"/>
              <a:buFont typeface="Open Sans"/>
              <a:buNone/>
            </a:pPr>
            <a:r>
              <a:rPr b="1" i="0" lang="en-GB" sz="1400" u="none" cap="none" strike="noStrike">
                <a:solidFill>
                  <a:schemeClr val="dk1"/>
                </a:solidFill>
                <a:latin typeface="Open Sans"/>
                <a:ea typeface="Open Sans"/>
                <a:cs typeface="Open Sans"/>
                <a:sym typeface="Open Sans"/>
              </a:rPr>
              <a:t>Real-time truck tracking</a:t>
            </a:r>
            <a:endParaRPr b="0" i="0" sz="1400" u="none" cap="none" strike="noStrike">
              <a:solidFill>
                <a:schemeClr val="dk1"/>
              </a:solidFill>
              <a:latin typeface="Open Sans"/>
              <a:ea typeface="Open Sans"/>
              <a:cs typeface="Open Sans"/>
              <a:sym typeface="Open Sans"/>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Truck speed</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Distance to destination</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Destination history</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Reefer fuel </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How long truck is idle</a:t>
            </a:r>
            <a:endParaRPr b="0" i="0" sz="1100" u="none" cap="none" strike="noStrike">
              <a:solidFill>
                <a:srgbClr val="000000"/>
              </a:solidFill>
              <a:latin typeface="Arial"/>
              <a:ea typeface="Arial"/>
              <a:cs typeface="Arial"/>
              <a:sym typeface="Arial"/>
            </a:endParaRPr>
          </a:p>
        </p:txBody>
      </p:sp>
      <p:sp>
        <p:nvSpPr>
          <p:cNvPr id="471" name="Google Shape;471;p23"/>
          <p:cNvSpPr txBox="1"/>
          <p:nvPr/>
        </p:nvSpPr>
        <p:spPr>
          <a:xfrm>
            <a:off x="83525" y="2803930"/>
            <a:ext cx="2579400" cy="1516200"/>
          </a:xfrm>
          <a:prstGeom prst="rect">
            <a:avLst/>
          </a:prstGeom>
          <a:no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dk1"/>
              </a:buClr>
              <a:buSzPts val="1400"/>
              <a:buFont typeface="Open Sans"/>
              <a:buNone/>
            </a:pPr>
            <a:r>
              <a:rPr b="1" i="0" lang="en-GB" sz="1400" u="none" cap="none" strike="noStrike">
                <a:solidFill>
                  <a:schemeClr val="dk1"/>
                </a:solidFill>
                <a:latin typeface="Open Sans"/>
                <a:ea typeface="Open Sans"/>
                <a:cs typeface="Open Sans"/>
                <a:sym typeface="Open Sans"/>
              </a:rPr>
              <a:t>Merchandise Management System</a:t>
            </a:r>
            <a:endParaRPr b="0" i="0" sz="1400" u="none" cap="none" strike="noStrike">
              <a:solidFill>
                <a:schemeClr val="dk1"/>
              </a:solidFill>
              <a:latin typeface="Open Sans"/>
              <a:ea typeface="Open Sans"/>
              <a:cs typeface="Open Sans"/>
              <a:sym typeface="Open Sans"/>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Support manager requests for inventory</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Automatically send inventory count to warehouse</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Support automated inventory orders</a:t>
            </a:r>
            <a:endParaRPr b="0" i="0" sz="1100" u="none" cap="none" strike="noStrike">
              <a:solidFill>
                <a:srgbClr val="000000"/>
              </a:solidFill>
              <a:latin typeface="Arial"/>
              <a:ea typeface="Arial"/>
              <a:cs typeface="Arial"/>
              <a:sym typeface="Arial"/>
            </a:endParaRPr>
          </a:p>
        </p:txBody>
      </p:sp>
      <p:sp>
        <p:nvSpPr>
          <p:cNvPr id="472" name="Google Shape;472;p23"/>
          <p:cNvSpPr txBox="1"/>
          <p:nvPr/>
        </p:nvSpPr>
        <p:spPr>
          <a:xfrm>
            <a:off x="2745206" y="2803627"/>
            <a:ext cx="2579400" cy="1639200"/>
          </a:xfrm>
          <a:prstGeom prst="rect">
            <a:avLst/>
          </a:prstGeom>
          <a:noFill/>
          <a:ln cap="flat" cmpd="sng" w="9525">
            <a:solidFill>
              <a:schemeClr val="accent1"/>
            </a:solidFill>
            <a:prstDash val="solid"/>
            <a:round/>
            <a:headEnd len="sm" w="sm" type="none"/>
            <a:tailEnd len="sm" w="sm" type="none"/>
          </a:ln>
        </p:spPr>
        <p:txBody>
          <a:bodyPr anchorCtr="0" anchor="t" bIns="34275" lIns="68575" spcFirstLastPara="1" rIns="68575" wrap="square" tIns="34275">
            <a:spAutoFit/>
          </a:bodyPr>
          <a:lstStyle/>
          <a:p>
            <a:pPr indent="0" lvl="0" marL="0" marR="0" rtl="0" algn="ctr">
              <a:lnSpc>
                <a:spcPct val="100000"/>
              </a:lnSpc>
              <a:spcBef>
                <a:spcPts val="0"/>
              </a:spcBef>
              <a:spcAft>
                <a:spcPts val="0"/>
              </a:spcAft>
              <a:buClr>
                <a:schemeClr val="dk1"/>
              </a:buClr>
              <a:buSzPts val="1400"/>
              <a:buFont typeface="Open Sans"/>
              <a:buNone/>
            </a:pPr>
            <a:r>
              <a:rPr b="1" i="0" lang="en-GB" sz="1400" u="none" cap="none" strike="noStrike">
                <a:solidFill>
                  <a:schemeClr val="dk1"/>
                </a:solidFill>
                <a:latin typeface="Open Sans"/>
                <a:ea typeface="Open Sans"/>
                <a:cs typeface="Open Sans"/>
                <a:sym typeface="Open Sans"/>
              </a:rPr>
              <a:t>Analytics &amp; Reporting</a:t>
            </a:r>
            <a:endParaRPr b="0" i="0" sz="1400" u="none" cap="none" strike="noStrike">
              <a:solidFill>
                <a:schemeClr val="dk1"/>
              </a:solidFill>
              <a:latin typeface="Open Sans"/>
              <a:ea typeface="Open Sans"/>
              <a:cs typeface="Open Sans"/>
              <a:sym typeface="Open Sans"/>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Optimize routes</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How to optimize transportation</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How to be proactive on truck maintenance</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Promoting products to customers</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Understanding customer behaviour</a:t>
            </a:r>
            <a:endParaRPr b="0" i="0" sz="1100" u="none" cap="none" strike="noStrike">
              <a:solidFill>
                <a:srgbClr val="000000"/>
              </a:solidFill>
              <a:latin typeface="Arial"/>
              <a:ea typeface="Arial"/>
              <a:cs typeface="Arial"/>
              <a:sym typeface="Arial"/>
            </a:endParaRPr>
          </a:p>
          <a:p>
            <a:pPr indent="-215900" lvl="0" marL="215900" marR="0" rtl="0" algn="l">
              <a:lnSpc>
                <a:spcPct val="100000"/>
              </a:lnSpc>
              <a:spcBef>
                <a:spcPts val="0"/>
              </a:spcBef>
              <a:spcAft>
                <a:spcPts val="0"/>
              </a:spcAft>
              <a:buClr>
                <a:schemeClr val="dk1"/>
              </a:buClr>
              <a:buSzPts val="1100"/>
              <a:buFont typeface="Open Sans"/>
              <a:buChar char="-"/>
            </a:pPr>
            <a:r>
              <a:rPr b="0" i="0" lang="en-GB" sz="1100" u="none" cap="none" strike="noStrike">
                <a:solidFill>
                  <a:schemeClr val="dk1"/>
                </a:solidFill>
                <a:latin typeface="Open Sans"/>
                <a:ea typeface="Open Sans"/>
                <a:cs typeface="Open Sans"/>
                <a:sym typeface="Open Sans"/>
              </a:rPr>
              <a:t>Seasonal purchase behaviour </a:t>
            </a:r>
            <a:endParaRPr b="0" i="0" sz="1100" u="none" cap="none" strike="noStrike">
              <a:solidFill>
                <a:srgbClr val="000000"/>
              </a:solidFill>
              <a:latin typeface="Arial"/>
              <a:ea typeface="Arial"/>
              <a:cs typeface="Arial"/>
              <a:sym typeface="Arial"/>
            </a:endParaRPr>
          </a:p>
        </p:txBody>
      </p:sp>
      <p:pic>
        <p:nvPicPr>
          <p:cNvPr descr="Grocery store - Free commerce icons" id="473" name="Google Shape;473;p23"/>
          <p:cNvPicPr preferRelativeResize="0"/>
          <p:nvPr/>
        </p:nvPicPr>
        <p:blipFill rotWithShape="1">
          <a:blip r:embed="rId3">
            <a:alphaModFix/>
          </a:blip>
          <a:srcRect b="0" l="0" r="0" t="0"/>
          <a:stretch/>
        </p:blipFill>
        <p:spPr>
          <a:xfrm>
            <a:off x="7661567" y="103970"/>
            <a:ext cx="1413160" cy="1413160"/>
          </a:xfrm>
          <a:prstGeom prst="rect">
            <a:avLst/>
          </a:prstGeom>
          <a:noFill/>
          <a:ln>
            <a:noFill/>
          </a:ln>
        </p:spPr>
      </p:pic>
      <p:pic>
        <p:nvPicPr>
          <p:cNvPr id="474" name="Google Shape;474;p23"/>
          <p:cNvPicPr preferRelativeResize="0"/>
          <p:nvPr/>
        </p:nvPicPr>
        <p:blipFill rotWithShape="1">
          <a:blip r:embed="rId4">
            <a:alphaModFix/>
          </a:blip>
          <a:srcRect b="0" l="0" r="0" t="0"/>
          <a:stretch/>
        </p:blipFill>
        <p:spPr>
          <a:xfrm>
            <a:off x="83531" y="1604850"/>
            <a:ext cx="278157" cy="278157"/>
          </a:xfrm>
          <a:prstGeom prst="rect">
            <a:avLst/>
          </a:prstGeom>
          <a:noFill/>
          <a:ln>
            <a:noFill/>
          </a:ln>
        </p:spPr>
      </p:pic>
      <p:sp>
        <p:nvSpPr>
          <p:cNvPr id="475" name="Google Shape;475;p23"/>
          <p:cNvSpPr txBox="1"/>
          <p:nvPr/>
        </p:nvSpPr>
        <p:spPr>
          <a:xfrm>
            <a:off x="5520700" y="2175800"/>
            <a:ext cx="3106200" cy="1423800"/>
          </a:xfrm>
          <a:prstGeom prst="rect">
            <a:avLst/>
          </a:prstGeom>
          <a:noFill/>
          <a:ln>
            <a:noFill/>
          </a:ln>
        </p:spPr>
        <p:txBody>
          <a:bodyPr anchorCtr="0" anchor="t" bIns="34275" lIns="68575" spcFirstLastPara="1" rIns="68575" wrap="square" tIns="34275">
            <a:spAutoFit/>
          </a:bodyPr>
          <a:lstStyle/>
          <a:p>
            <a:pPr indent="0" lvl="0" marL="0" marR="0" rtl="0" algn="l">
              <a:lnSpc>
                <a:spcPct val="100000"/>
              </a:lnSpc>
              <a:spcBef>
                <a:spcPts val="0"/>
              </a:spcBef>
              <a:spcAft>
                <a:spcPts val="0"/>
              </a:spcAft>
              <a:buClr>
                <a:srgbClr val="000000"/>
              </a:buClr>
              <a:buSzPts val="1100"/>
              <a:buFont typeface="Arial"/>
              <a:buNone/>
            </a:pPr>
            <a:r>
              <a:rPr b="1" i="0" lang="en-GB" sz="1100" u="none" cap="none" strike="noStrike">
                <a:solidFill>
                  <a:srgbClr val="000000"/>
                </a:solidFill>
                <a:latin typeface="Arial"/>
                <a:ea typeface="Arial"/>
                <a:cs typeface="Arial"/>
                <a:sym typeface="Arial"/>
              </a:rPr>
              <a:t>Why are these use cases suited for NoSQL?</a:t>
            </a:r>
            <a:endParaRPr b="1" i="0" sz="1100" u="none" cap="none" strike="noStrike">
              <a:solidFill>
                <a:srgbClr val="000000"/>
              </a:solidFill>
              <a:latin typeface="Arial"/>
              <a:ea typeface="Arial"/>
              <a:cs typeface="Arial"/>
              <a:sym typeface="Arial"/>
            </a:endParaRPr>
          </a:p>
          <a:p>
            <a:pPr indent="-234950" lvl="0" marL="342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handles heavy read-and-write traffic</a:t>
            </a:r>
            <a:endParaRPr b="0" i="0" sz="1100" u="none" cap="none" strike="noStrike">
              <a:solidFill>
                <a:srgbClr val="000000"/>
              </a:solidFill>
              <a:latin typeface="Arial"/>
              <a:ea typeface="Arial"/>
              <a:cs typeface="Arial"/>
              <a:sym typeface="Arial"/>
            </a:endParaRPr>
          </a:p>
          <a:p>
            <a:pPr indent="-234950" lvl="0" marL="342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scale data repository to massive size</a:t>
            </a:r>
            <a:endParaRPr b="0" i="0" sz="1100" u="none" cap="none" strike="noStrike">
              <a:solidFill>
                <a:srgbClr val="000000"/>
              </a:solidFill>
              <a:latin typeface="Arial"/>
              <a:ea typeface="Arial"/>
              <a:cs typeface="Arial"/>
              <a:sym typeface="Arial"/>
            </a:endParaRPr>
          </a:p>
          <a:p>
            <a:pPr indent="-234950" lvl="0" marL="342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scale db for web applications to support rapidly growing user base</a:t>
            </a:r>
            <a:endParaRPr b="0" i="0" sz="1100" u="none" cap="none" strike="noStrike">
              <a:solidFill>
                <a:srgbClr val="000000"/>
              </a:solidFill>
              <a:latin typeface="Arial"/>
              <a:ea typeface="Arial"/>
              <a:cs typeface="Arial"/>
              <a:sym typeface="Arial"/>
            </a:endParaRPr>
          </a:p>
          <a:p>
            <a:pPr indent="-234950" lvl="0" marL="342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supports large # of concurrent users</a:t>
            </a:r>
            <a:endParaRPr b="0" i="0" sz="1100" u="none" cap="none" strike="noStrike">
              <a:solidFill>
                <a:srgbClr val="000000"/>
              </a:solidFill>
              <a:latin typeface="Arial"/>
              <a:ea typeface="Arial"/>
              <a:cs typeface="Arial"/>
              <a:sym typeface="Arial"/>
            </a:endParaRPr>
          </a:p>
          <a:p>
            <a:pPr indent="-234950" lvl="0" marL="342900" marR="0" rtl="0" algn="l">
              <a:lnSpc>
                <a:spcPct val="100000"/>
              </a:lnSpc>
              <a:spcBef>
                <a:spcPts val="0"/>
              </a:spcBef>
              <a:spcAft>
                <a:spcPts val="0"/>
              </a:spcAft>
              <a:buClr>
                <a:srgbClr val="000000"/>
              </a:buClr>
              <a:buSzPts val="1100"/>
              <a:buFont typeface="Arial"/>
              <a:buChar char="-"/>
            </a:pPr>
            <a:r>
              <a:rPr b="0" i="0" lang="en-GB" sz="1100" u="none" cap="none" strike="noStrike">
                <a:solidFill>
                  <a:srgbClr val="000000"/>
                </a:solidFill>
                <a:latin typeface="Arial"/>
                <a:ea typeface="Arial"/>
                <a:cs typeface="Arial"/>
                <a:sym typeface="Arial"/>
              </a:rPr>
              <a:t>can search data with text, geospatial or time-series Dimensions</a:t>
            </a:r>
            <a:endParaRPr b="0" i="0" sz="1100" u="none" cap="none" strike="noStrike">
              <a:solidFill>
                <a:srgbClr val="000000"/>
              </a:solidFill>
              <a:latin typeface="Arial"/>
              <a:ea typeface="Arial"/>
              <a:cs typeface="Arial"/>
              <a:sym typeface="Arial"/>
            </a:endParaRPr>
          </a:p>
        </p:txBody>
      </p:sp>
      <p:pic>
        <p:nvPicPr>
          <p:cNvPr id="476" name="Google Shape;476;p23"/>
          <p:cNvPicPr preferRelativeResize="0"/>
          <p:nvPr/>
        </p:nvPicPr>
        <p:blipFill rotWithShape="1">
          <a:blip r:embed="rId4">
            <a:alphaModFix/>
          </a:blip>
          <a:srcRect b="0" l="0" r="0" t="0"/>
          <a:stretch/>
        </p:blipFill>
        <p:spPr>
          <a:xfrm>
            <a:off x="2720906" y="1554119"/>
            <a:ext cx="278157" cy="278157"/>
          </a:xfrm>
          <a:prstGeom prst="rect">
            <a:avLst/>
          </a:prstGeom>
          <a:noFill/>
          <a:ln>
            <a:noFill/>
          </a:ln>
        </p:spPr>
      </p:pic>
      <p:sp>
        <p:nvSpPr>
          <p:cNvPr id="477" name="Google Shape;477;p23"/>
          <p:cNvSpPr/>
          <p:nvPr/>
        </p:nvSpPr>
        <p:spPr>
          <a:xfrm>
            <a:off x="96934" y="2797920"/>
            <a:ext cx="2603700" cy="1502700"/>
          </a:xfrm>
          <a:prstGeom prst="rect">
            <a:avLst/>
          </a:prstGeom>
          <a:solidFill>
            <a:srgbClr val="E3DED1">
              <a:alpha val="84705"/>
            </a:srgbClr>
          </a:solidFill>
          <a:ln>
            <a:noFill/>
          </a:ln>
        </p:spPr>
        <p:txBody>
          <a:bodyPr anchorCtr="0" anchor="ctr" bIns="68575" lIns="68575" spcFirstLastPara="1" rIns="68575" wrap="square" tIns="6857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478" name="Google Shape;478;p23"/>
          <p:cNvPicPr preferRelativeResize="0"/>
          <p:nvPr/>
        </p:nvPicPr>
        <p:blipFill rotWithShape="1">
          <a:blip r:embed="rId4">
            <a:alphaModFix/>
          </a:blip>
          <a:srcRect b="0" l="0" r="0" t="0"/>
          <a:stretch/>
        </p:blipFill>
        <p:spPr>
          <a:xfrm>
            <a:off x="2750140" y="2728992"/>
            <a:ext cx="278157" cy="278157"/>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24"/>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Why is this important?</a:t>
            </a:r>
            <a:endParaRPr sz="3200" u="none">
              <a:latin typeface="Lato"/>
              <a:ea typeface="Lato"/>
              <a:cs typeface="Lato"/>
              <a:sym typeface="Lato"/>
            </a:endParaRPr>
          </a:p>
        </p:txBody>
      </p:sp>
      <p:sp>
        <p:nvSpPr>
          <p:cNvPr id="484" name="Google Shape;484;p24"/>
          <p:cNvSpPr txBox="1"/>
          <p:nvPr>
            <p:ph idx="1" type="body"/>
          </p:nvPr>
        </p:nvSpPr>
        <p:spPr>
          <a:xfrm>
            <a:off x="230675" y="1396850"/>
            <a:ext cx="8425500" cy="1489473"/>
          </a:xfrm>
          <a:prstGeom prst="rect">
            <a:avLst/>
          </a:prstGeom>
          <a:noFill/>
          <a:ln>
            <a:noFill/>
          </a:ln>
        </p:spPr>
        <p:txBody>
          <a:bodyPr anchorCtr="0" anchor="t" bIns="45700" lIns="91425" spcFirstLastPara="1" rIns="91425" wrap="square" tIns="45700">
            <a:noAutofit/>
          </a:bodyPr>
          <a:lstStyle/>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In a 24/7/365 world you need high reliability with near-zero downtime</a:t>
            </a:r>
            <a:endParaRPr b="0"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You can only do this by introducing distributed duplicates</a:t>
            </a:r>
            <a:endParaRPr b="0"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You can’t keep distributed duplicates perfectly synchronized</a:t>
            </a:r>
            <a:endParaRPr b="0" sz="1500">
              <a:latin typeface="Lato"/>
              <a:ea typeface="Lato"/>
              <a:cs typeface="Lato"/>
              <a:sym typeface="Lato"/>
            </a:endParaRPr>
          </a:p>
          <a:p>
            <a:pPr indent="-323850" lvl="0" marL="457200" rtl="0" algn="l">
              <a:lnSpc>
                <a:spcPct val="115000"/>
              </a:lnSpc>
              <a:spcBef>
                <a:spcPts val="0"/>
              </a:spcBef>
              <a:spcAft>
                <a:spcPts val="0"/>
              </a:spcAft>
              <a:buSzPts val="1500"/>
              <a:buFont typeface="Lato"/>
              <a:buChar char="●"/>
            </a:pPr>
            <a:r>
              <a:rPr b="0" lang="en-GB" sz="1500">
                <a:latin typeface="Lato"/>
                <a:ea typeface="Lato"/>
                <a:cs typeface="Lato"/>
                <a:sym typeface="Lato"/>
              </a:rPr>
              <a:t>So: You need to make well-reasoned decisions about the trade-offs based on </a:t>
            </a:r>
            <a:r>
              <a:rPr lang="en-GB" sz="1500">
                <a:latin typeface="Lato"/>
                <a:ea typeface="Lato"/>
                <a:cs typeface="Lato"/>
                <a:sym typeface="Lato"/>
              </a:rPr>
              <a:t>business needs</a:t>
            </a:r>
            <a:endParaRPr sz="1500">
              <a:latin typeface="Lato"/>
              <a:ea typeface="Lato"/>
              <a:cs typeface="Lato"/>
              <a:sym typeface="La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Scalability is an issue for relational databases</a:t>
            </a:r>
            <a:endParaRPr sz="3200" u="none">
              <a:latin typeface="Lato"/>
              <a:ea typeface="Lato"/>
              <a:cs typeface="Lato"/>
              <a:sym typeface="Lato"/>
            </a:endParaRPr>
          </a:p>
        </p:txBody>
      </p:sp>
      <p:sp>
        <p:nvSpPr>
          <p:cNvPr id="231" name="Google Shape;231;p3"/>
          <p:cNvSpPr txBox="1"/>
          <p:nvPr/>
        </p:nvSpPr>
        <p:spPr>
          <a:xfrm>
            <a:off x="230675" y="1396850"/>
            <a:ext cx="8265900" cy="3176400"/>
          </a:xfrm>
          <a:prstGeom prst="rect">
            <a:avLst/>
          </a:prstGeom>
          <a:noFill/>
          <a:ln>
            <a:noFill/>
          </a:ln>
        </p:spPr>
        <p:txBody>
          <a:bodyPr anchorCtr="0" anchor="t" bIns="45700" lIns="91425" spcFirstLastPara="1" rIns="91425" wrap="square" tIns="45700">
            <a:noAutofit/>
          </a:bodyPr>
          <a:lstStyle/>
          <a:p>
            <a:pPr indent="-323850" lvl="0" marL="457200" marR="0" rtl="0" algn="l">
              <a:lnSpc>
                <a:spcPct val="115000"/>
              </a:lnSpc>
              <a:spcBef>
                <a:spcPts val="0"/>
              </a:spcBef>
              <a:spcAft>
                <a:spcPts val="0"/>
              </a:spcAft>
              <a:buClr>
                <a:srgbClr val="FFFFFF"/>
              </a:buClr>
              <a:buSzPts val="1500"/>
              <a:buFont typeface="Lato"/>
              <a:buChar char="●"/>
            </a:pPr>
            <a:r>
              <a:rPr b="0" i="0" lang="en-GB" sz="1500" u="none" cap="none" strike="noStrike">
                <a:solidFill>
                  <a:srgbClr val="FFFFFF"/>
                </a:solidFill>
                <a:latin typeface="Lato"/>
                <a:ea typeface="Lato"/>
                <a:cs typeface="Lato"/>
                <a:sym typeface="Lato"/>
              </a:rPr>
              <a:t>Recall that relational databases (RDBMSs) provide some great guarantees, in the form of the ACID properties (guarantee the validity of the stored data)</a:t>
            </a:r>
            <a:endParaRPr b="0" i="0" sz="1500" u="none" cap="none" strike="noStrike">
              <a:solidFill>
                <a:srgbClr val="FFFFFF"/>
              </a:solidFill>
              <a:latin typeface="Lato"/>
              <a:ea typeface="Lato"/>
              <a:cs typeface="Lato"/>
              <a:sym typeface="Lato"/>
            </a:endParaRPr>
          </a:p>
          <a:p>
            <a:pPr indent="-323850" lvl="0" marL="457200" marR="0" rtl="0" algn="l">
              <a:lnSpc>
                <a:spcPct val="115000"/>
              </a:lnSpc>
              <a:spcBef>
                <a:spcPts val="1000"/>
              </a:spcBef>
              <a:spcAft>
                <a:spcPts val="0"/>
              </a:spcAft>
              <a:buClr>
                <a:srgbClr val="FFFFFF"/>
              </a:buClr>
              <a:buSzPts val="1500"/>
              <a:buFont typeface="Lato"/>
              <a:buChar char="●"/>
            </a:pPr>
            <a:r>
              <a:rPr b="0" i="0" lang="en-GB" sz="1500" u="none" cap="none" strike="noStrike">
                <a:solidFill>
                  <a:srgbClr val="FFFFFF"/>
                </a:solidFill>
                <a:latin typeface="Lato"/>
                <a:ea typeface="Lato"/>
                <a:cs typeface="Lato"/>
                <a:sym typeface="Lato"/>
              </a:rPr>
              <a:t>These guarantees are not easy for the database management software to maintain, and in fact, are not quite as guaranteed as promised by the vendors</a:t>
            </a:r>
            <a:endParaRPr b="0" i="0" sz="1500" u="none" cap="none" strike="noStrike">
              <a:solidFill>
                <a:srgbClr val="FFFFFF"/>
              </a:solidFill>
              <a:latin typeface="Lato"/>
              <a:ea typeface="Lato"/>
              <a:cs typeface="Lato"/>
              <a:sym typeface="Lato"/>
            </a:endParaRPr>
          </a:p>
          <a:p>
            <a:pPr indent="-323850" lvl="1" marL="914400" marR="0" rtl="0" algn="l">
              <a:lnSpc>
                <a:spcPct val="115000"/>
              </a:lnSpc>
              <a:spcBef>
                <a:spcPts val="1000"/>
              </a:spcBef>
              <a:spcAft>
                <a:spcPts val="0"/>
              </a:spcAft>
              <a:buClr>
                <a:srgbClr val="FFFFFF"/>
              </a:buClr>
              <a:buSzPts val="1500"/>
              <a:buFont typeface="Lato"/>
              <a:buChar char="○"/>
            </a:pPr>
            <a:r>
              <a:rPr b="0" i="0" lang="en-GB" sz="1500" u="none" cap="none" strike="noStrike">
                <a:solidFill>
                  <a:srgbClr val="FFFFFF"/>
                </a:solidFill>
                <a:latin typeface="Lato"/>
                <a:ea typeface="Lato"/>
                <a:cs typeface="Lato"/>
                <a:sym typeface="Lato"/>
              </a:rPr>
              <a:t>Vendors allow small amount of failed transactions to go through,</a:t>
            </a:r>
            <a:endParaRPr b="0" i="0" sz="1500" u="none" cap="none" strike="noStrike">
              <a:solidFill>
                <a:srgbClr val="FFFFFF"/>
              </a:solidFill>
              <a:latin typeface="Lato"/>
              <a:ea typeface="Lato"/>
              <a:cs typeface="Lato"/>
              <a:sym typeface="Lato"/>
            </a:endParaRPr>
          </a:p>
          <a:p>
            <a:pPr indent="-323850" lvl="0" marL="457200" marR="0" rtl="0" algn="l">
              <a:lnSpc>
                <a:spcPct val="115000"/>
              </a:lnSpc>
              <a:spcBef>
                <a:spcPts val="1000"/>
              </a:spcBef>
              <a:spcAft>
                <a:spcPts val="0"/>
              </a:spcAft>
              <a:buClr>
                <a:srgbClr val="FFFFFF"/>
              </a:buClr>
              <a:buSzPts val="1500"/>
              <a:buFont typeface="Lato"/>
              <a:buChar char="●"/>
            </a:pPr>
            <a:r>
              <a:rPr b="0" i="0" lang="en-GB" sz="1500" u="none" cap="none" strike="noStrike">
                <a:solidFill>
                  <a:srgbClr val="FFFFFF"/>
                </a:solidFill>
                <a:latin typeface="Lato"/>
                <a:ea typeface="Lato"/>
                <a:cs typeface="Lato"/>
                <a:sym typeface="Lato"/>
              </a:rPr>
              <a:t>RDB also use the concept of table joins to bring together data. However, joins are also computationally expensive operations</a:t>
            </a:r>
            <a:endParaRPr b="0" i="0" sz="1500" u="none" cap="none" strike="noStrike">
              <a:solidFill>
                <a:srgbClr val="FFFFFF"/>
              </a:solidFill>
              <a:latin typeface="Lato"/>
              <a:ea typeface="Lato"/>
              <a:cs typeface="Lato"/>
              <a:sym typeface="Lato"/>
            </a:endParaRPr>
          </a:p>
          <a:p>
            <a:pPr indent="-323850" lvl="0" marL="457200" marR="0" rtl="0" algn="l">
              <a:lnSpc>
                <a:spcPct val="115000"/>
              </a:lnSpc>
              <a:spcBef>
                <a:spcPts val="1000"/>
              </a:spcBef>
              <a:spcAft>
                <a:spcPts val="0"/>
              </a:spcAft>
              <a:buClr>
                <a:srgbClr val="FFFFFF"/>
              </a:buClr>
              <a:buSzPts val="1500"/>
              <a:buFont typeface="Lato"/>
              <a:buChar char="●"/>
            </a:pPr>
            <a:r>
              <a:rPr b="0" i="0" lang="en-GB" sz="1500" u="none" cap="none" strike="noStrike">
                <a:solidFill>
                  <a:srgbClr val="FFFFFF"/>
                </a:solidFill>
                <a:latin typeface="Lato"/>
                <a:ea typeface="Lato"/>
                <a:cs typeface="Lato"/>
                <a:sym typeface="Lato"/>
              </a:rPr>
              <a:t>Joins can be very slow, which can make them impractical for large tables even if they fit on a single desktop or server</a:t>
            </a:r>
            <a:endParaRPr b="0" i="0" sz="1500" u="none" cap="none" strike="noStrike">
              <a:solidFill>
                <a:srgbClr val="FFFFFF"/>
              </a:solidFill>
              <a:latin typeface="Lato"/>
              <a:ea typeface="Lato"/>
              <a:cs typeface="Lato"/>
              <a:sym typeface="Lato"/>
            </a:endParaRPr>
          </a:p>
          <a:p>
            <a:pPr indent="0" lvl="0" marL="0" marR="0" rtl="0" algn="l">
              <a:lnSpc>
                <a:spcPct val="115000"/>
              </a:lnSpc>
              <a:spcBef>
                <a:spcPts val="1000"/>
              </a:spcBef>
              <a:spcAft>
                <a:spcPts val="1000"/>
              </a:spcAft>
              <a:buClr>
                <a:srgbClr val="000000"/>
              </a:buClr>
              <a:buSzPts val="1500"/>
              <a:buFont typeface="Arial"/>
              <a:buNone/>
            </a:pPr>
            <a:r>
              <a:t/>
            </a:r>
            <a:endParaRPr b="0" i="0" sz="1500" u="none" cap="none" strike="noStrike">
              <a:solidFill>
                <a:srgbClr val="000000"/>
              </a:solidFill>
              <a:latin typeface="Lato"/>
              <a:ea typeface="Lato"/>
              <a:cs typeface="Lato"/>
              <a:sym typeface="La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Scaling horizontally or vertically</a:t>
            </a:r>
            <a:endParaRPr sz="3200" u="none">
              <a:latin typeface="Lato"/>
              <a:ea typeface="Lato"/>
              <a:cs typeface="Lato"/>
              <a:sym typeface="Lato"/>
            </a:endParaRPr>
          </a:p>
        </p:txBody>
      </p:sp>
      <p:sp>
        <p:nvSpPr>
          <p:cNvPr id="237" name="Google Shape;237;p4"/>
          <p:cNvSpPr txBox="1"/>
          <p:nvPr/>
        </p:nvSpPr>
        <p:spPr>
          <a:xfrm>
            <a:off x="230675" y="1396850"/>
            <a:ext cx="5257800" cy="3513300"/>
          </a:xfrm>
          <a:prstGeom prst="rect">
            <a:avLst/>
          </a:prstGeom>
          <a:noFill/>
          <a:ln>
            <a:noFill/>
          </a:ln>
        </p:spPr>
        <p:txBody>
          <a:bodyPr anchorCtr="0" anchor="t" bIns="45700" lIns="91425" spcFirstLastPara="1" rIns="91425" wrap="square" tIns="45700">
            <a:noAutofit/>
          </a:bodyPr>
          <a:lstStyle/>
          <a:p>
            <a:pPr indent="-317500" lvl="0" marL="457200" marR="0" rtl="0" algn="l">
              <a:lnSpc>
                <a:spcPct val="115000"/>
              </a:lnSpc>
              <a:spcBef>
                <a:spcPts val="0"/>
              </a:spcBef>
              <a:spcAft>
                <a:spcPts val="0"/>
              </a:spcAft>
              <a:buClr>
                <a:srgbClr val="FFFFFF"/>
              </a:buClr>
              <a:buSzPts val="1400"/>
              <a:buFont typeface="Lato"/>
              <a:buChar char="●"/>
            </a:pPr>
            <a:r>
              <a:rPr b="0" i="0" lang="en-GB" sz="1400" u="none" cap="none" strike="noStrike">
                <a:solidFill>
                  <a:srgbClr val="FFFFFF"/>
                </a:solidFill>
                <a:latin typeface="Lato"/>
                <a:ea typeface="Lato"/>
                <a:cs typeface="Lato"/>
                <a:sym typeface="Lato"/>
              </a:rPr>
              <a:t>The first way to address poor relational database performance is to use a faster server with more memory and/or CPUs (</a:t>
            </a:r>
            <a:r>
              <a:rPr b="1" i="0" lang="en-GB" sz="1400" u="none" cap="none" strike="noStrike">
                <a:solidFill>
                  <a:srgbClr val="FFD966"/>
                </a:solidFill>
                <a:latin typeface="Lato"/>
                <a:ea typeface="Lato"/>
                <a:cs typeface="Lato"/>
                <a:sym typeface="Lato"/>
              </a:rPr>
              <a:t>Scaling</a:t>
            </a:r>
            <a:r>
              <a:rPr b="0" i="0" lang="en-GB" sz="1400" u="none" cap="none" strike="noStrike">
                <a:solidFill>
                  <a:srgbClr val="FFD966"/>
                </a:solidFill>
                <a:latin typeface="Lato"/>
                <a:ea typeface="Lato"/>
                <a:cs typeface="Lato"/>
                <a:sym typeface="Lato"/>
              </a:rPr>
              <a:t> </a:t>
            </a:r>
            <a:r>
              <a:rPr b="1" i="0" lang="en-GB" sz="1400" u="none" cap="none" strike="noStrike">
                <a:solidFill>
                  <a:srgbClr val="FFD966"/>
                </a:solidFill>
                <a:latin typeface="Lato"/>
                <a:ea typeface="Lato"/>
                <a:cs typeface="Lato"/>
                <a:sym typeface="Lato"/>
              </a:rPr>
              <a:t>up</a:t>
            </a:r>
            <a:r>
              <a:rPr b="0" i="0" lang="en-GB" sz="1400" u="none" cap="none" strike="noStrike">
                <a:solidFill>
                  <a:srgbClr val="FFFFFF"/>
                </a:solidFill>
                <a:latin typeface="Lato"/>
                <a:ea typeface="Lato"/>
                <a:cs typeface="Lato"/>
                <a:sym typeface="Lato"/>
              </a:rPr>
              <a:t> or </a:t>
            </a:r>
            <a:r>
              <a:rPr b="1" i="0" lang="en-GB" sz="1400" u="none" cap="none" strike="noStrike">
                <a:solidFill>
                  <a:srgbClr val="FFD966"/>
                </a:solidFill>
                <a:latin typeface="Lato"/>
                <a:ea typeface="Lato"/>
                <a:cs typeface="Lato"/>
                <a:sym typeface="Lato"/>
              </a:rPr>
              <a:t>vertical</a:t>
            </a:r>
            <a:r>
              <a:rPr b="0" i="0" lang="en-GB" sz="1400" u="none" cap="none" strike="noStrike">
                <a:solidFill>
                  <a:srgbClr val="FFD966"/>
                </a:solidFill>
                <a:latin typeface="Lato"/>
                <a:ea typeface="Lato"/>
                <a:cs typeface="Lato"/>
                <a:sym typeface="Lato"/>
              </a:rPr>
              <a:t> </a:t>
            </a:r>
            <a:r>
              <a:rPr b="1" i="0" lang="en-GB" sz="1400" u="none" cap="none" strike="noStrike">
                <a:solidFill>
                  <a:srgbClr val="FFD966"/>
                </a:solidFill>
                <a:latin typeface="Lato"/>
                <a:ea typeface="Lato"/>
                <a:cs typeface="Lato"/>
                <a:sym typeface="Lato"/>
              </a:rPr>
              <a:t>scaling</a:t>
            </a:r>
            <a:r>
              <a:rPr b="0" i="0" lang="en-GB" sz="1400" u="none" cap="none" strike="noStrike">
                <a:solidFill>
                  <a:srgbClr val="FFFFFF"/>
                </a:solidFill>
                <a:latin typeface="Lato"/>
                <a:ea typeface="Lato"/>
                <a:cs typeface="Lato"/>
                <a:sym typeface="Lato"/>
              </a:rPr>
              <a:t>)</a:t>
            </a:r>
            <a:endParaRPr b="0" i="0" sz="1400" u="none" cap="none" strike="noStrike">
              <a:solidFill>
                <a:srgbClr val="FFFFFF"/>
              </a:solidFill>
              <a:latin typeface="Lato"/>
              <a:ea typeface="Lato"/>
              <a:cs typeface="Lato"/>
              <a:sym typeface="Lato"/>
            </a:endParaRPr>
          </a:p>
          <a:p>
            <a:pPr indent="-317500" lvl="1" marL="914400" marR="0" rtl="0" algn="l">
              <a:lnSpc>
                <a:spcPct val="115000"/>
              </a:lnSpc>
              <a:spcBef>
                <a:spcPts val="1000"/>
              </a:spcBef>
              <a:spcAft>
                <a:spcPts val="0"/>
              </a:spcAft>
              <a:buClr>
                <a:srgbClr val="FFFFFF"/>
              </a:buClr>
              <a:buSzPts val="1400"/>
              <a:buFont typeface="Lato"/>
              <a:buChar char="○"/>
            </a:pPr>
            <a:r>
              <a:rPr b="0" i="0" lang="en-GB" sz="1400" u="none" cap="none" strike="noStrike">
                <a:solidFill>
                  <a:srgbClr val="FFFFFF"/>
                </a:solidFill>
                <a:latin typeface="Lato"/>
                <a:ea typeface="Lato"/>
                <a:cs typeface="Lato"/>
                <a:sym typeface="Lato"/>
              </a:rPr>
              <a:t>BUT, once you have the biggest and fastest server on the market, continuing to scale up is no longer an option</a:t>
            </a:r>
            <a:endParaRPr b="0" i="0" sz="1400" u="none" cap="none" strike="noStrike">
              <a:solidFill>
                <a:srgbClr val="FFFFFF"/>
              </a:solidFill>
              <a:latin typeface="Lato"/>
              <a:ea typeface="Lato"/>
              <a:cs typeface="Lato"/>
              <a:sym typeface="Lato"/>
            </a:endParaRPr>
          </a:p>
          <a:p>
            <a:pPr indent="-317500" lvl="0" marL="457200" marR="0" rtl="0" algn="l">
              <a:lnSpc>
                <a:spcPct val="115000"/>
              </a:lnSpc>
              <a:spcBef>
                <a:spcPts val="1000"/>
              </a:spcBef>
              <a:spcAft>
                <a:spcPts val="0"/>
              </a:spcAft>
              <a:buClr>
                <a:srgbClr val="FFFFFF"/>
              </a:buClr>
              <a:buSzPts val="1400"/>
              <a:buFont typeface="Lato"/>
              <a:buChar char="●"/>
            </a:pPr>
            <a:r>
              <a:rPr b="0" i="0" lang="en-GB" sz="1400" u="none" cap="none" strike="noStrike">
                <a:solidFill>
                  <a:srgbClr val="FFFFFF"/>
                </a:solidFill>
                <a:latin typeface="Lato"/>
                <a:ea typeface="Lato"/>
                <a:cs typeface="Lato"/>
                <a:sym typeface="Lato"/>
              </a:rPr>
              <a:t>A more general solution is to </a:t>
            </a:r>
            <a:r>
              <a:rPr b="1" i="0" lang="en-GB" sz="1400" u="none" cap="none" strike="noStrike">
                <a:solidFill>
                  <a:srgbClr val="FFD966"/>
                </a:solidFill>
                <a:latin typeface="Lato"/>
                <a:ea typeface="Lato"/>
                <a:cs typeface="Lato"/>
                <a:sym typeface="Lato"/>
              </a:rPr>
              <a:t>scale out</a:t>
            </a:r>
            <a:r>
              <a:rPr b="1" i="0" lang="en-GB" sz="1400" u="none" cap="none" strike="noStrike">
                <a:solidFill>
                  <a:srgbClr val="FFFFFF"/>
                </a:solidFill>
                <a:latin typeface="Lato"/>
                <a:ea typeface="Lato"/>
                <a:cs typeface="Lato"/>
                <a:sym typeface="Lato"/>
              </a:rPr>
              <a:t> (</a:t>
            </a:r>
            <a:r>
              <a:rPr b="1" i="0" lang="en-GB" sz="1400" u="none" cap="none" strike="noStrike">
                <a:solidFill>
                  <a:srgbClr val="FFD966"/>
                </a:solidFill>
                <a:latin typeface="Lato"/>
                <a:ea typeface="Lato"/>
                <a:cs typeface="Lato"/>
                <a:sym typeface="Lato"/>
              </a:rPr>
              <a:t>horizontal scaling</a:t>
            </a:r>
            <a:r>
              <a:rPr b="0" i="0" lang="en-GB" sz="1400" u="none" cap="none" strike="noStrike">
                <a:solidFill>
                  <a:srgbClr val="FFFFFF"/>
                </a:solidFill>
                <a:latin typeface="Lato"/>
                <a:ea typeface="Lato"/>
                <a:cs typeface="Lato"/>
                <a:sym typeface="Lato"/>
              </a:rPr>
              <a:t>) by adding additional servers to create a cluster to distribute the data and load over</a:t>
            </a:r>
            <a:endParaRPr b="0" i="0" sz="1400" u="none" cap="none" strike="noStrike">
              <a:solidFill>
                <a:srgbClr val="FFFFFF"/>
              </a:solidFill>
              <a:latin typeface="Lato"/>
              <a:ea typeface="Lato"/>
              <a:cs typeface="Lato"/>
              <a:sym typeface="Lato"/>
            </a:endParaRPr>
          </a:p>
          <a:p>
            <a:pPr indent="-317500" lvl="0" marL="457200" marR="0" rtl="0" algn="l">
              <a:lnSpc>
                <a:spcPct val="115000"/>
              </a:lnSpc>
              <a:spcBef>
                <a:spcPts val="1000"/>
              </a:spcBef>
              <a:spcAft>
                <a:spcPts val="1000"/>
              </a:spcAft>
              <a:buClr>
                <a:srgbClr val="FFFFFF"/>
              </a:buClr>
              <a:buSzPts val="1400"/>
              <a:buFont typeface="Lato"/>
              <a:buChar char="●"/>
            </a:pPr>
            <a:r>
              <a:rPr b="0" i="0" lang="en-GB" sz="1400" u="none" cap="none" strike="noStrike">
                <a:solidFill>
                  <a:srgbClr val="FFFFFF"/>
                </a:solidFill>
                <a:latin typeface="Lato"/>
                <a:ea typeface="Lato"/>
                <a:cs typeface="Lato"/>
                <a:sym typeface="Lato"/>
              </a:rPr>
              <a:t>However, when we distribute data over several servers, the ACID properties become extremely difficult to maintain</a:t>
            </a:r>
            <a:endParaRPr b="0" i="0" sz="1400" u="none" cap="none" strike="noStrike">
              <a:solidFill>
                <a:srgbClr val="000000"/>
              </a:solidFill>
              <a:latin typeface="Lato"/>
              <a:ea typeface="Lato"/>
              <a:cs typeface="Lato"/>
              <a:sym typeface="Lato"/>
            </a:endParaRPr>
          </a:p>
        </p:txBody>
      </p:sp>
      <p:pic>
        <p:nvPicPr>
          <p:cNvPr id="238" name="Google Shape;238;p4"/>
          <p:cNvPicPr preferRelativeResize="0"/>
          <p:nvPr/>
        </p:nvPicPr>
        <p:blipFill rotWithShape="1">
          <a:blip r:embed="rId3">
            <a:alphaModFix/>
          </a:blip>
          <a:srcRect b="0" l="0" r="0" t="0"/>
          <a:stretch/>
        </p:blipFill>
        <p:spPr>
          <a:xfrm>
            <a:off x="5772750" y="1814425"/>
            <a:ext cx="2877150" cy="222325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5"/>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Handling transactions on distributed systems</a:t>
            </a:r>
            <a:endParaRPr sz="3200" u="none">
              <a:latin typeface="Lato"/>
              <a:ea typeface="Lato"/>
              <a:cs typeface="Lato"/>
              <a:sym typeface="Lato"/>
            </a:endParaRPr>
          </a:p>
        </p:txBody>
      </p:sp>
      <p:sp>
        <p:nvSpPr>
          <p:cNvPr id="244" name="Google Shape;244;p5"/>
          <p:cNvSpPr txBox="1"/>
          <p:nvPr/>
        </p:nvSpPr>
        <p:spPr>
          <a:xfrm>
            <a:off x="230675" y="1396850"/>
            <a:ext cx="8265900" cy="3176400"/>
          </a:xfrm>
          <a:prstGeom prst="rect">
            <a:avLst/>
          </a:prstGeom>
          <a:noFill/>
          <a:ln>
            <a:noFill/>
          </a:ln>
        </p:spPr>
        <p:txBody>
          <a:bodyPr anchorCtr="0" anchor="t" bIns="45700" lIns="91425" spcFirstLastPara="1" rIns="91425" wrap="square" tIns="45700">
            <a:noAutofit/>
          </a:bodyPr>
          <a:lstStyle/>
          <a:p>
            <a:pPr indent="-323850" lvl="0" marL="457200" marR="0" rtl="0" algn="l">
              <a:lnSpc>
                <a:spcPct val="115000"/>
              </a:lnSpc>
              <a:spcBef>
                <a:spcPts val="1000"/>
              </a:spcBef>
              <a:spcAft>
                <a:spcPts val="0"/>
              </a:spcAft>
              <a:buClr>
                <a:srgbClr val="FFFFFF"/>
              </a:buClr>
              <a:buSzPts val="1500"/>
              <a:buFont typeface="Lato"/>
              <a:buChar char="●"/>
            </a:pPr>
            <a:r>
              <a:rPr b="0" i="0" lang="en-GB" sz="1500" u="none" cap="none" strike="noStrike">
                <a:solidFill>
                  <a:srgbClr val="FFFFFF"/>
                </a:solidFill>
                <a:latin typeface="Lato"/>
                <a:ea typeface="Lato"/>
                <a:cs typeface="Lato"/>
                <a:sym typeface="Lato"/>
              </a:rPr>
              <a:t>Scaling out results in distributed transactions, which means transactions may need to include tables that can no longer be assumed to be in the same database on a single node</a:t>
            </a:r>
            <a:endParaRPr b="0" i="0" sz="1500" u="none" cap="none" strike="noStrike">
              <a:solidFill>
                <a:srgbClr val="FFFFFF"/>
              </a:solidFill>
              <a:latin typeface="Lato"/>
              <a:ea typeface="Lato"/>
              <a:cs typeface="Lato"/>
              <a:sym typeface="Lato"/>
            </a:endParaRPr>
          </a:p>
          <a:p>
            <a:pPr indent="-323850" lvl="0" marL="457200" marR="0" rtl="0" algn="l">
              <a:lnSpc>
                <a:spcPct val="115000"/>
              </a:lnSpc>
              <a:spcBef>
                <a:spcPts val="1000"/>
              </a:spcBef>
              <a:spcAft>
                <a:spcPts val="0"/>
              </a:spcAft>
              <a:buClr>
                <a:srgbClr val="FFFFFF"/>
              </a:buClr>
              <a:buSzPts val="1500"/>
              <a:buFont typeface="Lato"/>
              <a:buChar char="●"/>
            </a:pPr>
            <a:r>
              <a:rPr b="0" i="0" lang="en-GB" sz="1500" u="none" cap="none" strike="noStrike">
                <a:solidFill>
                  <a:srgbClr val="FFFFFF"/>
                </a:solidFill>
                <a:latin typeface="Lato"/>
                <a:ea typeface="Lato"/>
                <a:cs typeface="Lato"/>
                <a:sym typeface="Lato"/>
              </a:rPr>
              <a:t>Maintaining atomicity for a distributed transaction requires an additional software component called a transaction manager, which is used to track the transaction across the multiple nodes</a:t>
            </a:r>
            <a:endParaRPr b="0" i="0" sz="1500" u="none" cap="none" strike="noStrike">
              <a:solidFill>
                <a:srgbClr val="FFFFFF"/>
              </a:solidFill>
              <a:latin typeface="Lato"/>
              <a:ea typeface="Lato"/>
              <a:cs typeface="Lato"/>
              <a:sym typeface="Lato"/>
            </a:endParaRPr>
          </a:p>
          <a:p>
            <a:pPr indent="-323850" lvl="0" marL="457200" marR="0" rtl="0" algn="l">
              <a:lnSpc>
                <a:spcPct val="115000"/>
              </a:lnSpc>
              <a:spcBef>
                <a:spcPts val="1000"/>
              </a:spcBef>
              <a:spcAft>
                <a:spcPts val="1000"/>
              </a:spcAft>
              <a:buClr>
                <a:srgbClr val="FFFFFF"/>
              </a:buClr>
              <a:buSzPts val="1500"/>
              <a:buFont typeface="Lato"/>
              <a:buChar char="●"/>
            </a:pPr>
            <a:r>
              <a:rPr b="0" i="0" lang="en-GB" sz="1500" u="none" cap="none" strike="noStrike">
                <a:solidFill>
                  <a:srgbClr val="FFFFFF"/>
                </a:solidFill>
                <a:latin typeface="Lato"/>
                <a:ea typeface="Lato"/>
                <a:cs typeface="Lato"/>
                <a:sym typeface="Lato"/>
              </a:rPr>
              <a:t>There are two broad approaches that can be used to handle transactions across multiple machines and still attempt to comply with ACID properties, the</a:t>
            </a:r>
            <a:r>
              <a:rPr b="1" i="0" lang="en-GB" sz="1500" u="none" cap="none" strike="noStrike">
                <a:solidFill>
                  <a:srgbClr val="FFFFFF"/>
                </a:solidFill>
                <a:latin typeface="Lato"/>
                <a:ea typeface="Lato"/>
                <a:cs typeface="Lato"/>
                <a:sym typeface="Lato"/>
              </a:rPr>
              <a:t> </a:t>
            </a:r>
            <a:r>
              <a:rPr b="1" i="0" lang="en-GB" sz="1500" u="none" cap="none" strike="noStrike">
                <a:solidFill>
                  <a:srgbClr val="FFD966"/>
                </a:solidFill>
                <a:latin typeface="Lato"/>
                <a:ea typeface="Lato"/>
                <a:cs typeface="Lato"/>
                <a:sym typeface="Lato"/>
              </a:rPr>
              <a:t>two phase commit protocol</a:t>
            </a:r>
            <a:r>
              <a:rPr b="0" i="0" lang="en-GB" sz="1500" u="none" cap="none" strike="noStrike">
                <a:solidFill>
                  <a:srgbClr val="FFFFFF"/>
                </a:solidFill>
                <a:latin typeface="Lato"/>
                <a:ea typeface="Lato"/>
                <a:cs typeface="Lato"/>
                <a:sym typeface="Lato"/>
              </a:rPr>
              <a:t> and the </a:t>
            </a:r>
            <a:r>
              <a:rPr b="1" i="0" lang="en-GB" sz="1500" u="none" cap="none" strike="noStrike">
                <a:solidFill>
                  <a:srgbClr val="FFD966"/>
                </a:solidFill>
                <a:latin typeface="Lato"/>
                <a:ea typeface="Lato"/>
                <a:cs typeface="Lato"/>
                <a:sym typeface="Lato"/>
              </a:rPr>
              <a:t>compensation protocol</a:t>
            </a:r>
            <a:endParaRPr b="0" i="0" sz="1500" u="none" cap="none" strike="noStrike">
              <a:solidFill>
                <a:srgbClr val="FFD966"/>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6"/>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Two phase commit</a:t>
            </a:r>
            <a:endParaRPr sz="3200" u="none">
              <a:latin typeface="Lato"/>
              <a:ea typeface="Lato"/>
              <a:cs typeface="Lato"/>
              <a:sym typeface="Lato"/>
            </a:endParaRPr>
          </a:p>
        </p:txBody>
      </p:sp>
      <p:sp>
        <p:nvSpPr>
          <p:cNvPr id="250" name="Google Shape;250;p6"/>
          <p:cNvSpPr txBox="1"/>
          <p:nvPr/>
        </p:nvSpPr>
        <p:spPr>
          <a:xfrm>
            <a:off x="230675" y="1396850"/>
            <a:ext cx="5511300" cy="2813400"/>
          </a:xfrm>
          <a:prstGeom prst="rect">
            <a:avLst/>
          </a:prstGeom>
          <a:noFill/>
          <a:ln>
            <a:noFill/>
          </a:ln>
        </p:spPr>
        <p:txBody>
          <a:bodyPr anchorCtr="0" anchor="t" bIns="45700" lIns="91425" spcFirstLastPara="1" rIns="91425" wrap="square" tIns="45700">
            <a:noAutofit/>
          </a:bodyPr>
          <a:lstStyle/>
          <a:p>
            <a:pPr indent="-311150" lvl="0" marL="457200" marR="0" rtl="0" algn="l">
              <a:lnSpc>
                <a:spcPct val="115000"/>
              </a:lnSpc>
              <a:spcBef>
                <a:spcPts val="0"/>
              </a:spcBef>
              <a:spcAft>
                <a:spcPts val="0"/>
              </a:spcAft>
              <a:buClr>
                <a:srgbClr val="FFFFFF"/>
              </a:buClr>
              <a:buSzPts val="1300"/>
              <a:buFont typeface="Lato"/>
              <a:buChar char="●"/>
            </a:pPr>
            <a:r>
              <a:rPr b="0" i="0" lang="en-GB" sz="1300" u="none" cap="none" strike="noStrike">
                <a:solidFill>
                  <a:srgbClr val="FFFFFF"/>
                </a:solidFill>
                <a:latin typeface="Lato"/>
                <a:ea typeface="Lato"/>
                <a:cs typeface="Lato"/>
                <a:sym typeface="Lato"/>
              </a:rPr>
              <a:t>1st phase: transaction manager sends a prepare request to all the nodes participating in the transaction</a:t>
            </a:r>
            <a:endParaRPr b="0" i="0" sz="1300" u="none" cap="none" strike="noStrike">
              <a:solidFill>
                <a:srgbClr val="FFFFFF"/>
              </a:solidFill>
              <a:latin typeface="Lato"/>
              <a:ea typeface="Lato"/>
              <a:cs typeface="Lato"/>
              <a:sym typeface="Lato"/>
            </a:endParaRPr>
          </a:p>
          <a:p>
            <a:pPr indent="-311150" lvl="1" marL="914400" marR="0" rtl="0" algn="l">
              <a:lnSpc>
                <a:spcPct val="115000"/>
              </a:lnSpc>
              <a:spcBef>
                <a:spcPts val="0"/>
              </a:spcBef>
              <a:spcAft>
                <a:spcPts val="0"/>
              </a:spcAft>
              <a:buClr>
                <a:srgbClr val="FFFFFF"/>
              </a:buClr>
              <a:buSzPts val="1300"/>
              <a:buFont typeface="Lato"/>
              <a:buChar char="○"/>
            </a:pPr>
            <a:r>
              <a:rPr b="0" i="0" lang="en-GB" sz="1300" u="none" cap="none" strike="noStrike">
                <a:solidFill>
                  <a:srgbClr val="FFFFFF"/>
                </a:solidFill>
                <a:latin typeface="Lato"/>
                <a:ea typeface="Lato"/>
                <a:cs typeface="Lato"/>
                <a:sym typeface="Lato"/>
              </a:rPr>
              <a:t>any node which receives a prepare request will also prepare the transaction data records to be committed or rolled back</a:t>
            </a:r>
            <a:endParaRPr b="0" i="0" sz="1300" u="none" cap="none" strike="noStrike">
              <a:solidFill>
                <a:srgbClr val="FFFFFF"/>
              </a:solidFill>
              <a:latin typeface="Lato"/>
              <a:ea typeface="Lato"/>
              <a:cs typeface="Lato"/>
              <a:sym typeface="Lato"/>
            </a:endParaRPr>
          </a:p>
          <a:p>
            <a:pPr indent="-311150" lvl="1" marL="914400" marR="0" rtl="0" algn="l">
              <a:lnSpc>
                <a:spcPct val="115000"/>
              </a:lnSpc>
              <a:spcBef>
                <a:spcPts val="0"/>
              </a:spcBef>
              <a:spcAft>
                <a:spcPts val="0"/>
              </a:spcAft>
              <a:buClr>
                <a:srgbClr val="FFFFFF"/>
              </a:buClr>
              <a:buSzPts val="1300"/>
              <a:buFont typeface="Lato"/>
              <a:buChar char="○"/>
            </a:pPr>
            <a:r>
              <a:rPr b="0" i="0" lang="en-GB" sz="1300" u="none" cap="none" strike="noStrike">
                <a:solidFill>
                  <a:srgbClr val="FFFFFF"/>
                </a:solidFill>
                <a:latin typeface="Lato"/>
                <a:ea typeface="Lato"/>
                <a:cs typeface="Lato"/>
                <a:sym typeface="Lato"/>
              </a:rPr>
              <a:t>The nodes then reply whether they expect to be able to complete their part of the transaction</a:t>
            </a:r>
            <a:endParaRPr b="0" i="0" sz="1300" u="none" cap="none" strike="noStrike">
              <a:solidFill>
                <a:srgbClr val="FFFFFF"/>
              </a:solidFill>
              <a:latin typeface="Lato"/>
              <a:ea typeface="Lato"/>
              <a:cs typeface="Lato"/>
              <a:sym typeface="Lato"/>
            </a:endParaRPr>
          </a:p>
          <a:p>
            <a:pPr indent="-311150" lvl="1" marL="914400" marR="0" rtl="0" algn="l">
              <a:lnSpc>
                <a:spcPct val="115000"/>
              </a:lnSpc>
              <a:spcBef>
                <a:spcPts val="0"/>
              </a:spcBef>
              <a:spcAft>
                <a:spcPts val="0"/>
              </a:spcAft>
              <a:buClr>
                <a:srgbClr val="FFFFFF"/>
              </a:buClr>
              <a:buSzPts val="1300"/>
              <a:buFont typeface="Lato"/>
              <a:buChar char="○"/>
            </a:pPr>
            <a:r>
              <a:rPr b="0" i="0" lang="en-GB" sz="1300" u="none" cap="none" strike="noStrike">
                <a:solidFill>
                  <a:srgbClr val="FFFFFF"/>
                </a:solidFill>
                <a:latin typeface="Lato"/>
                <a:ea typeface="Lato"/>
                <a:cs typeface="Lato"/>
                <a:sym typeface="Lato"/>
              </a:rPr>
              <a:t>any of the nodes replied no or did not reply after a reasonable amount of time, the transaction manager instead sends a roll back request to all nodes</a:t>
            </a:r>
            <a:endParaRPr b="0" i="0" sz="1300" u="none" cap="none" strike="noStrike">
              <a:solidFill>
                <a:srgbClr val="FFFFFF"/>
              </a:solidFill>
              <a:latin typeface="Lato"/>
              <a:ea typeface="Lato"/>
              <a:cs typeface="Lato"/>
              <a:sym typeface="Lato"/>
            </a:endParaRPr>
          </a:p>
          <a:p>
            <a:pPr indent="-311150" lvl="0" marL="457200" marR="0" rtl="0" algn="l">
              <a:lnSpc>
                <a:spcPct val="115000"/>
              </a:lnSpc>
              <a:spcBef>
                <a:spcPts val="0"/>
              </a:spcBef>
              <a:spcAft>
                <a:spcPts val="0"/>
              </a:spcAft>
              <a:buClr>
                <a:srgbClr val="FFFFFF"/>
              </a:buClr>
              <a:buSzPts val="1300"/>
              <a:buFont typeface="Lato"/>
              <a:buChar char="●"/>
            </a:pPr>
            <a:r>
              <a:rPr b="0" i="0" lang="en-GB" sz="1300" u="none" cap="none" strike="noStrike">
                <a:solidFill>
                  <a:srgbClr val="FFFFFF"/>
                </a:solidFill>
                <a:latin typeface="Lato"/>
                <a:ea typeface="Lato"/>
                <a:cs typeface="Lato"/>
                <a:sym typeface="Lato"/>
              </a:rPr>
              <a:t>2nd phase: If all nodes return a yes reply, then the transaction manager issues a commit request to all the nodes to complete the transaction</a:t>
            </a:r>
            <a:endParaRPr b="0" i="0" sz="1300" u="none" cap="none" strike="noStrike">
              <a:solidFill>
                <a:srgbClr val="FFFFFF"/>
              </a:solidFill>
              <a:latin typeface="Lato"/>
              <a:ea typeface="Lato"/>
              <a:cs typeface="Lato"/>
              <a:sym typeface="Lato"/>
            </a:endParaRPr>
          </a:p>
        </p:txBody>
      </p:sp>
      <p:pic>
        <p:nvPicPr>
          <p:cNvPr id="251" name="Google Shape;251;p6"/>
          <p:cNvPicPr preferRelativeResize="0"/>
          <p:nvPr/>
        </p:nvPicPr>
        <p:blipFill rotWithShape="1">
          <a:blip r:embed="rId3">
            <a:alphaModFix/>
          </a:blip>
          <a:srcRect b="0" l="0" r="0" t="0"/>
          <a:stretch/>
        </p:blipFill>
        <p:spPr>
          <a:xfrm>
            <a:off x="6198375" y="1645638"/>
            <a:ext cx="2231825" cy="1233296"/>
          </a:xfrm>
          <a:prstGeom prst="rect">
            <a:avLst/>
          </a:prstGeom>
          <a:noFill/>
          <a:ln>
            <a:noFill/>
          </a:ln>
        </p:spPr>
      </p:pic>
      <p:pic>
        <p:nvPicPr>
          <p:cNvPr id="252" name="Google Shape;252;p6"/>
          <p:cNvPicPr preferRelativeResize="0"/>
          <p:nvPr/>
        </p:nvPicPr>
        <p:blipFill rotWithShape="1">
          <a:blip r:embed="rId4">
            <a:alphaModFix/>
          </a:blip>
          <a:srcRect b="0" l="0" r="0" t="0"/>
          <a:stretch/>
        </p:blipFill>
        <p:spPr>
          <a:xfrm>
            <a:off x="6198376" y="3258173"/>
            <a:ext cx="2231825" cy="1212750"/>
          </a:xfrm>
          <a:prstGeom prst="rect">
            <a:avLst/>
          </a:prstGeom>
          <a:noFill/>
          <a:ln>
            <a:noFill/>
          </a:ln>
        </p:spPr>
      </p:pic>
      <p:sp>
        <p:nvSpPr>
          <p:cNvPr id="253" name="Google Shape;253;p6"/>
          <p:cNvSpPr txBox="1"/>
          <p:nvPr/>
        </p:nvSpPr>
        <p:spPr>
          <a:xfrm>
            <a:off x="811600" y="4260900"/>
            <a:ext cx="3946500" cy="646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1" lang="en-GB" sz="1000" u="none" cap="none" strike="noStrike">
                <a:solidFill>
                  <a:srgbClr val="FFD966"/>
                </a:solidFill>
                <a:latin typeface="Lato"/>
                <a:ea typeface="Lato"/>
                <a:cs typeface="Lato"/>
                <a:sym typeface="Lato"/>
              </a:rPr>
              <a:t>Note: This protocol requires a lot of communication back and forth between the servers and the transaction manager to maintain ACID which takes a hit on performance </a:t>
            </a:r>
            <a:endParaRPr b="0" i="1" sz="1000" u="none" cap="none" strike="noStrike">
              <a:solidFill>
                <a:srgbClr val="FFD966"/>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7"/>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Compensation e.g. the Saga Pattern</a:t>
            </a:r>
            <a:endParaRPr sz="3200" u="none">
              <a:latin typeface="Lato"/>
              <a:ea typeface="Lato"/>
              <a:cs typeface="Lato"/>
              <a:sym typeface="Lato"/>
            </a:endParaRPr>
          </a:p>
        </p:txBody>
      </p:sp>
      <p:sp>
        <p:nvSpPr>
          <p:cNvPr id="259" name="Google Shape;259;p7"/>
          <p:cNvSpPr txBox="1"/>
          <p:nvPr/>
        </p:nvSpPr>
        <p:spPr>
          <a:xfrm>
            <a:off x="230675" y="1396850"/>
            <a:ext cx="8265900" cy="2559600"/>
          </a:xfrm>
          <a:prstGeom prst="rect">
            <a:avLst/>
          </a:prstGeom>
          <a:noFill/>
          <a:ln>
            <a:noFill/>
          </a:ln>
        </p:spPr>
        <p:txBody>
          <a:bodyPr anchorCtr="0" anchor="t" bIns="45700" lIns="91425" spcFirstLastPara="1" rIns="91425" wrap="square" tIns="45700">
            <a:noAutofit/>
          </a:bodyPr>
          <a:lstStyle/>
          <a:p>
            <a:pPr indent="-323850" lvl="0" marL="457200" marR="0" rtl="0" algn="l">
              <a:lnSpc>
                <a:spcPct val="115000"/>
              </a:lnSpc>
              <a:spcBef>
                <a:spcPts val="1000"/>
              </a:spcBef>
              <a:spcAft>
                <a:spcPts val="0"/>
              </a:spcAft>
              <a:buClr>
                <a:srgbClr val="FFFFFF"/>
              </a:buClr>
              <a:buSzPts val="1500"/>
              <a:buFont typeface="Lato"/>
              <a:buChar char="●"/>
            </a:pPr>
            <a:r>
              <a:rPr b="0" i="0" lang="en-GB" sz="1500" u="none" cap="none" strike="noStrike">
                <a:solidFill>
                  <a:srgbClr val="FFFFFF"/>
                </a:solidFill>
                <a:latin typeface="Lato"/>
                <a:ea typeface="Lato"/>
                <a:cs typeface="Lato"/>
                <a:sym typeface="Lato"/>
              </a:rPr>
              <a:t>In this strategy, all servers immediately commit a distributed transaction (can later be reversed if necessary) </a:t>
            </a:r>
            <a:endParaRPr b="0" i="0" sz="1500" u="none" cap="none" strike="noStrike">
              <a:solidFill>
                <a:srgbClr val="FFFFFF"/>
              </a:solidFill>
              <a:latin typeface="Lato"/>
              <a:ea typeface="Lato"/>
              <a:cs typeface="Lato"/>
              <a:sym typeface="Lato"/>
            </a:endParaRPr>
          </a:p>
          <a:p>
            <a:pPr indent="-323850" lvl="0" marL="457200" marR="0" rtl="0" algn="l">
              <a:lnSpc>
                <a:spcPct val="115000"/>
              </a:lnSpc>
              <a:spcBef>
                <a:spcPts val="1000"/>
              </a:spcBef>
              <a:spcAft>
                <a:spcPts val="0"/>
              </a:spcAft>
              <a:buClr>
                <a:srgbClr val="FFFFFF"/>
              </a:buClr>
              <a:buSzPts val="1500"/>
              <a:buFont typeface="Lato"/>
              <a:buChar char="●"/>
            </a:pPr>
            <a:r>
              <a:rPr b="0" i="0" lang="en-GB" sz="1500" u="none" cap="none" strike="noStrike">
                <a:solidFill>
                  <a:srgbClr val="FFFFFF"/>
                </a:solidFill>
                <a:latin typeface="Lato"/>
                <a:ea typeface="Lato"/>
                <a:cs typeface="Lato"/>
                <a:sym typeface="Lato"/>
              </a:rPr>
              <a:t>This works like a financial ledger: you can't delete an entry in the ledger but you can put through a reversing entry later if necessary to cancel it out. </a:t>
            </a:r>
            <a:endParaRPr b="0" i="0" sz="1500" u="none" cap="none" strike="noStrike">
              <a:solidFill>
                <a:srgbClr val="FFFFFF"/>
              </a:solidFill>
              <a:latin typeface="Lato"/>
              <a:ea typeface="Lato"/>
              <a:cs typeface="Lato"/>
              <a:sym typeface="Lato"/>
            </a:endParaRPr>
          </a:p>
          <a:p>
            <a:pPr indent="-323850" lvl="0" marL="457200" marR="0" rtl="0" algn="l">
              <a:lnSpc>
                <a:spcPct val="115000"/>
              </a:lnSpc>
              <a:spcBef>
                <a:spcPts val="1000"/>
              </a:spcBef>
              <a:spcAft>
                <a:spcPts val="0"/>
              </a:spcAft>
              <a:buClr>
                <a:srgbClr val="FFFFFF"/>
              </a:buClr>
              <a:buSzPts val="1500"/>
              <a:buFont typeface="Lato"/>
              <a:buChar char="●"/>
            </a:pPr>
            <a:r>
              <a:rPr b="0" i="0" lang="en-GB" sz="1500" u="none" cap="none" strike="noStrike">
                <a:solidFill>
                  <a:srgbClr val="FFFFFF"/>
                </a:solidFill>
                <a:latin typeface="Lato"/>
                <a:ea typeface="Lato"/>
                <a:cs typeface="Lato"/>
                <a:sym typeface="Lato"/>
              </a:rPr>
              <a:t>This approach requires much more work by the system programmers, but ultimately it can be more reliable because the best way to back out of a failure may be application-specific </a:t>
            </a:r>
            <a:endParaRPr b="0" i="0" sz="1500" u="none" cap="none" strike="noStrike">
              <a:solidFill>
                <a:srgbClr val="FFFFFF"/>
              </a:solidFill>
              <a:latin typeface="Lato"/>
              <a:ea typeface="Lato"/>
              <a:cs typeface="Lato"/>
              <a:sym typeface="Lato"/>
            </a:endParaRPr>
          </a:p>
          <a:p>
            <a:pPr indent="-323850" lvl="0" marL="457200" marR="0" rtl="0" algn="l">
              <a:lnSpc>
                <a:spcPct val="115000"/>
              </a:lnSpc>
              <a:spcBef>
                <a:spcPts val="1000"/>
              </a:spcBef>
              <a:spcAft>
                <a:spcPts val="1000"/>
              </a:spcAft>
              <a:buClr>
                <a:srgbClr val="FFFFFF"/>
              </a:buClr>
              <a:buSzPts val="1500"/>
              <a:buFont typeface="Lato"/>
              <a:buChar char="●"/>
            </a:pPr>
            <a:r>
              <a:rPr b="0" i="0" lang="en-GB" sz="1500" u="none" cap="none" strike="noStrike">
                <a:solidFill>
                  <a:srgbClr val="FFFFFF"/>
                </a:solidFill>
                <a:latin typeface="Lato"/>
                <a:ea typeface="Lato"/>
                <a:cs typeface="Lato"/>
                <a:sym typeface="Lato"/>
              </a:rPr>
              <a:t>One has to keep in mind that the systems participating in a transaction may still temporarily be out of sync until any outstanding compensation requests have been received and processed.</a:t>
            </a:r>
            <a:endParaRPr b="0" i="0" sz="1500" u="none" cap="none" strike="noStrike">
              <a:solidFill>
                <a:srgbClr val="FFFFFF"/>
              </a:solidFill>
              <a:latin typeface="Lato"/>
              <a:ea typeface="Lato"/>
              <a:cs typeface="Lato"/>
              <a:sym typeface="La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8"/>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CAP Theorem for distributed systems apps</a:t>
            </a:r>
            <a:endParaRPr sz="3200" u="none">
              <a:latin typeface="Lato"/>
              <a:ea typeface="Lato"/>
              <a:cs typeface="Lato"/>
              <a:sym typeface="Lato"/>
            </a:endParaRPr>
          </a:p>
        </p:txBody>
      </p:sp>
      <p:sp>
        <p:nvSpPr>
          <p:cNvPr id="265" name="Google Shape;265;p8"/>
          <p:cNvSpPr txBox="1"/>
          <p:nvPr/>
        </p:nvSpPr>
        <p:spPr>
          <a:xfrm>
            <a:off x="230675" y="1396850"/>
            <a:ext cx="8265900" cy="3300300"/>
          </a:xfrm>
          <a:prstGeom prst="rect">
            <a:avLst/>
          </a:prstGeom>
          <a:noFill/>
          <a:ln>
            <a:noFill/>
          </a:ln>
        </p:spPr>
        <p:txBody>
          <a:bodyPr anchorCtr="0" anchor="t" bIns="45700" lIns="91425" spcFirstLastPara="1" rIns="91425" wrap="square" tIns="45700">
            <a:noAutofit/>
          </a:bodyPr>
          <a:lstStyle/>
          <a:p>
            <a:pPr indent="-323850" lvl="0" marL="457200" marR="0" rtl="0" algn="l">
              <a:lnSpc>
                <a:spcPct val="115000"/>
              </a:lnSpc>
              <a:spcBef>
                <a:spcPts val="0"/>
              </a:spcBef>
              <a:spcAft>
                <a:spcPts val="0"/>
              </a:spcAft>
              <a:buClr>
                <a:srgbClr val="FFFFFF"/>
              </a:buClr>
              <a:buSzPts val="1500"/>
              <a:buFont typeface="Lato"/>
              <a:buChar char="●"/>
            </a:pPr>
            <a:r>
              <a:rPr b="0" i="0" lang="en-GB" sz="1500" u="none" cap="none" strike="noStrike">
                <a:solidFill>
                  <a:srgbClr val="FFFFFF"/>
                </a:solidFill>
                <a:latin typeface="Lato"/>
                <a:ea typeface="Lato"/>
                <a:cs typeface="Lato"/>
                <a:sym typeface="Lato"/>
              </a:rPr>
              <a:t>For the successful design, implementation and deployment of applications in distributed computing systems, three interacting concepts: </a:t>
            </a:r>
            <a:endParaRPr b="0" i="0" sz="1500" u="none" cap="none" strike="noStrike">
              <a:solidFill>
                <a:srgbClr val="FFFFFF"/>
              </a:solidFill>
              <a:latin typeface="Lato"/>
              <a:ea typeface="Lato"/>
              <a:cs typeface="Lato"/>
              <a:sym typeface="Lato"/>
            </a:endParaRPr>
          </a:p>
          <a:p>
            <a:pPr indent="-323850" lvl="1" marL="914400" marR="0" rtl="0" algn="l">
              <a:lnSpc>
                <a:spcPct val="115000"/>
              </a:lnSpc>
              <a:spcBef>
                <a:spcPts val="0"/>
              </a:spcBef>
              <a:spcAft>
                <a:spcPts val="0"/>
              </a:spcAft>
              <a:buClr>
                <a:schemeClr val="lt1"/>
              </a:buClr>
              <a:buSzPts val="1500"/>
              <a:buFont typeface="Lato"/>
              <a:buChar char="○"/>
            </a:pPr>
            <a:r>
              <a:rPr b="1" i="0" lang="en-GB" sz="1500" u="none" cap="none" strike="noStrike">
                <a:solidFill>
                  <a:srgbClr val="FFD966"/>
                </a:solidFill>
                <a:latin typeface="Lato"/>
                <a:ea typeface="Lato"/>
                <a:cs typeface="Lato"/>
                <a:sym typeface="Lato"/>
              </a:rPr>
              <a:t>consistency, availability </a:t>
            </a:r>
            <a:r>
              <a:rPr b="0" i="0" lang="en-GB" sz="1500" u="none" cap="none" strike="noStrike">
                <a:solidFill>
                  <a:schemeClr val="lt1"/>
                </a:solidFill>
                <a:latin typeface="Lato"/>
                <a:ea typeface="Lato"/>
                <a:cs typeface="Lato"/>
                <a:sym typeface="Lato"/>
              </a:rPr>
              <a:t>and</a:t>
            </a:r>
            <a:r>
              <a:rPr b="1" i="0" lang="en-GB" sz="1500" u="none" cap="none" strike="noStrike">
                <a:solidFill>
                  <a:srgbClr val="FFD966"/>
                </a:solidFill>
                <a:latin typeface="Lato"/>
                <a:ea typeface="Lato"/>
                <a:cs typeface="Lato"/>
                <a:sym typeface="Lato"/>
              </a:rPr>
              <a:t> partition tolerance</a:t>
            </a:r>
            <a:endParaRPr b="1" i="0" sz="1500" u="none" cap="none" strike="noStrike">
              <a:solidFill>
                <a:srgbClr val="FFD966"/>
              </a:solidFill>
              <a:latin typeface="Lato"/>
              <a:ea typeface="Lato"/>
              <a:cs typeface="Lato"/>
              <a:sym typeface="Lato"/>
            </a:endParaRPr>
          </a:p>
          <a:p>
            <a:pPr indent="-323850" lvl="0" marL="457200" marR="0" rtl="0" algn="l">
              <a:lnSpc>
                <a:spcPct val="115000"/>
              </a:lnSpc>
              <a:spcBef>
                <a:spcPts val="1000"/>
              </a:spcBef>
              <a:spcAft>
                <a:spcPts val="0"/>
              </a:spcAft>
              <a:buClr>
                <a:srgbClr val="FFFFFF"/>
              </a:buClr>
              <a:buSzPts val="1500"/>
              <a:buFont typeface="Lato"/>
              <a:buChar char="●"/>
            </a:pPr>
            <a:r>
              <a:rPr b="0" i="0" lang="en-GB" sz="1500" u="none" cap="none" strike="noStrike">
                <a:solidFill>
                  <a:srgbClr val="FFFFFF"/>
                </a:solidFill>
                <a:latin typeface="Lato"/>
                <a:ea typeface="Lato"/>
                <a:cs typeface="Lato"/>
                <a:sym typeface="Lato"/>
              </a:rPr>
              <a:t>The CAP Theorem states that in a distributed database system, it is only possible to achieve 2 of these 3 characteristics simultaneously:</a:t>
            </a:r>
            <a:endParaRPr b="0" i="0" sz="1500" u="none" cap="none" strike="noStrike">
              <a:solidFill>
                <a:srgbClr val="FFFFFF"/>
              </a:solidFill>
              <a:latin typeface="Lato"/>
              <a:ea typeface="Lato"/>
              <a:cs typeface="Lato"/>
              <a:sym typeface="Lato"/>
            </a:endParaRPr>
          </a:p>
          <a:p>
            <a:pPr indent="-323850" lvl="1" marL="914400" marR="0" rtl="0" algn="l">
              <a:lnSpc>
                <a:spcPct val="115000"/>
              </a:lnSpc>
              <a:spcBef>
                <a:spcPts val="0"/>
              </a:spcBef>
              <a:spcAft>
                <a:spcPts val="0"/>
              </a:spcAft>
              <a:buClr>
                <a:schemeClr val="lt1"/>
              </a:buClr>
              <a:buSzPts val="1500"/>
              <a:buFont typeface="Lato"/>
              <a:buChar char="○"/>
            </a:pPr>
            <a:r>
              <a:rPr b="0" i="0" lang="en-GB" sz="1500" u="none" cap="none" strike="noStrike">
                <a:solidFill>
                  <a:srgbClr val="FFFFFF"/>
                </a:solidFill>
                <a:latin typeface="Lato"/>
                <a:ea typeface="Lato"/>
                <a:cs typeface="Lato"/>
                <a:sym typeface="Lato"/>
              </a:rPr>
              <a:t>C - All replicas of a dataset are consistent with each other</a:t>
            </a:r>
            <a:endParaRPr b="0" i="0" sz="1500" u="none" cap="none" strike="noStrike">
              <a:solidFill>
                <a:srgbClr val="FFFFFF"/>
              </a:solidFill>
              <a:latin typeface="Lato"/>
              <a:ea typeface="Lato"/>
              <a:cs typeface="Lato"/>
              <a:sym typeface="Lato"/>
            </a:endParaRPr>
          </a:p>
          <a:p>
            <a:pPr indent="-323850" lvl="1" marL="914400" marR="0" rtl="0" algn="l">
              <a:lnSpc>
                <a:spcPct val="115000"/>
              </a:lnSpc>
              <a:spcBef>
                <a:spcPts val="0"/>
              </a:spcBef>
              <a:spcAft>
                <a:spcPts val="0"/>
              </a:spcAft>
              <a:buClr>
                <a:schemeClr val="lt1"/>
              </a:buClr>
              <a:buSzPts val="1500"/>
              <a:buFont typeface="Lato"/>
              <a:buChar char="○"/>
            </a:pPr>
            <a:r>
              <a:rPr b="0" i="0" lang="en-GB" sz="1500" u="none" cap="none" strike="noStrike">
                <a:solidFill>
                  <a:srgbClr val="FFFFFF"/>
                </a:solidFill>
                <a:latin typeface="Lato"/>
                <a:ea typeface="Lato"/>
                <a:cs typeface="Lato"/>
                <a:sym typeface="Lato"/>
              </a:rPr>
              <a:t>A - Users of the distributed database will always get a response to their query</a:t>
            </a:r>
            <a:endParaRPr b="0" i="0" sz="1500" u="none" cap="none" strike="noStrike">
              <a:solidFill>
                <a:srgbClr val="FFFFFF"/>
              </a:solidFill>
              <a:latin typeface="Lato"/>
              <a:ea typeface="Lato"/>
              <a:cs typeface="Lato"/>
              <a:sym typeface="Lato"/>
            </a:endParaRPr>
          </a:p>
          <a:p>
            <a:pPr indent="-323850" lvl="1" marL="914400" marR="0" rtl="0" algn="l">
              <a:lnSpc>
                <a:spcPct val="115000"/>
              </a:lnSpc>
              <a:spcBef>
                <a:spcPts val="0"/>
              </a:spcBef>
              <a:spcAft>
                <a:spcPts val="0"/>
              </a:spcAft>
              <a:buClr>
                <a:schemeClr val="lt1"/>
              </a:buClr>
              <a:buSzPts val="1500"/>
              <a:buFont typeface="Lato"/>
              <a:buChar char="○"/>
            </a:pPr>
            <a:r>
              <a:rPr b="0" i="0" lang="en-GB" sz="1500" u="none" cap="none" strike="noStrike">
                <a:solidFill>
                  <a:srgbClr val="FFFFFF"/>
                </a:solidFill>
                <a:latin typeface="Lato"/>
                <a:ea typeface="Lato"/>
                <a:cs typeface="Lato"/>
                <a:sym typeface="Lato"/>
              </a:rPr>
              <a:t>P - If a system is partition tolerant it can continue to function if the nodes in the distributed database can't communicate with each other temporarily</a:t>
            </a:r>
            <a:endParaRPr b="0" i="0" sz="1500" u="none" cap="none" strike="noStrike">
              <a:solidFill>
                <a:srgbClr val="FFFFFF"/>
              </a:solidFill>
              <a:latin typeface="Lato"/>
              <a:ea typeface="Lato"/>
              <a:cs typeface="Lato"/>
              <a:sym typeface="Lato"/>
            </a:endParaRPr>
          </a:p>
          <a:p>
            <a:pPr indent="-323850" lvl="0" marL="457200" marR="0" rtl="0" algn="l">
              <a:lnSpc>
                <a:spcPct val="115000"/>
              </a:lnSpc>
              <a:spcBef>
                <a:spcPts val="1000"/>
              </a:spcBef>
              <a:spcAft>
                <a:spcPts val="1000"/>
              </a:spcAft>
              <a:buClr>
                <a:srgbClr val="FFFFFF"/>
              </a:buClr>
              <a:buSzPts val="1500"/>
              <a:buFont typeface="Lato"/>
              <a:buChar char="●"/>
            </a:pPr>
            <a:r>
              <a:rPr b="0" i="0" lang="en-GB" sz="1500" u="none" cap="none" strike="noStrike">
                <a:solidFill>
                  <a:srgbClr val="FFFFFF"/>
                </a:solidFill>
                <a:latin typeface="Lato"/>
                <a:ea typeface="Lato"/>
                <a:cs typeface="Lato"/>
                <a:sym typeface="Lato"/>
              </a:rPr>
              <a:t>The reason you can't have all three is that reliable ACID transactions are only possible if the network between them is always fully reliable, which it never is.</a:t>
            </a:r>
            <a:endParaRPr b="0" i="0" sz="1500" u="none" cap="none" strike="noStrike">
              <a:solidFill>
                <a:srgbClr val="FFFFFF"/>
              </a:solidFill>
              <a:latin typeface="Lato"/>
              <a:ea typeface="Lato"/>
              <a:cs typeface="Lato"/>
              <a:sym typeface="La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9"/>
          <p:cNvSpPr txBox="1"/>
          <p:nvPr>
            <p:ph type="ctrTitle"/>
          </p:nvPr>
        </p:nvSpPr>
        <p:spPr>
          <a:xfrm>
            <a:off x="230675" y="744100"/>
            <a:ext cx="8684700" cy="5223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100"/>
              <a:buFont typeface="Arial"/>
              <a:buNone/>
            </a:pPr>
            <a:r>
              <a:rPr lang="en-GB" sz="3200" u="none">
                <a:latin typeface="Lato"/>
                <a:ea typeface="Lato"/>
                <a:cs typeface="Lato"/>
                <a:sym typeface="Lato"/>
              </a:rPr>
              <a:t>AP and CP preference</a:t>
            </a:r>
            <a:endParaRPr sz="3200" u="none">
              <a:latin typeface="Lato"/>
              <a:ea typeface="Lato"/>
              <a:cs typeface="Lato"/>
              <a:sym typeface="Lato"/>
            </a:endParaRPr>
          </a:p>
        </p:txBody>
      </p:sp>
      <p:pic>
        <p:nvPicPr>
          <p:cNvPr id="271" name="Google Shape;271;p9"/>
          <p:cNvPicPr preferRelativeResize="0"/>
          <p:nvPr/>
        </p:nvPicPr>
        <p:blipFill rotWithShape="1">
          <a:blip r:embed="rId3">
            <a:alphaModFix/>
          </a:blip>
          <a:srcRect b="0" l="0" r="0" t="0"/>
          <a:stretch/>
        </p:blipFill>
        <p:spPr>
          <a:xfrm>
            <a:off x="1767798" y="1530400"/>
            <a:ext cx="5610450" cy="2994249"/>
          </a:xfrm>
          <a:prstGeom prst="rect">
            <a:avLst/>
          </a:prstGeom>
          <a:noFill/>
          <a:ln>
            <a:noFill/>
          </a:ln>
        </p:spPr>
      </p:pic>
      <p:sp>
        <p:nvSpPr>
          <p:cNvPr id="272" name="Google Shape;272;p9"/>
          <p:cNvSpPr txBox="1"/>
          <p:nvPr/>
        </p:nvSpPr>
        <p:spPr>
          <a:xfrm>
            <a:off x="230675" y="4524650"/>
            <a:ext cx="46491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000"/>
              <a:buFont typeface="Arial"/>
              <a:buNone/>
            </a:pPr>
            <a:r>
              <a:rPr b="0" i="1" lang="en-GB" sz="1000" u="none" cap="none" strike="noStrike">
                <a:solidFill>
                  <a:srgbClr val="FFD966"/>
                </a:solidFill>
                <a:latin typeface="Lato"/>
                <a:ea typeface="Lato"/>
                <a:cs typeface="Lato"/>
                <a:sym typeface="Lato"/>
              </a:rPr>
              <a:t>Database has no control over a partition conditions occuring,  but can be designed with a preference for maintaining high availability (AP) over consistency (CP)</a:t>
            </a:r>
            <a:endParaRPr b="0" i="1" sz="1000" u="none" cap="none" strike="noStrike">
              <a:solidFill>
                <a:srgbClr val="FFD966"/>
              </a:solidFill>
              <a:latin typeface="Lato"/>
              <a:ea typeface="Lato"/>
              <a:cs typeface="Lato"/>
              <a:sym typeface="Lato"/>
            </a:endParaRPr>
          </a:p>
        </p:txBody>
      </p:sp>
    </p:spTree>
  </p:cSld>
  <p:clrMapOvr>
    <a:masterClrMapping/>
  </p:clrMapOvr>
</p:sld>
</file>

<file path=ppt/theme/theme1.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setVTI">
  <a:themeElements>
    <a:clrScheme name="Office">
      <a:dk1>
        <a:srgbClr val="000000"/>
      </a:dk1>
      <a:lt1>
        <a:srgbClr val="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57BB8A"/>
      </a:accent3>
      <a:accent4>
        <a:srgbClr val="78909C"/>
      </a:accent4>
      <a:accent5>
        <a:srgbClr val="607D8B"/>
      </a:accent5>
      <a:accent6>
        <a:srgbClr val="DCE755"/>
      </a:accent6>
      <a:hlink>
        <a:srgbClr val="607D8B"/>
      </a:hlink>
      <a:folHlink>
        <a:srgbClr val="607D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