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21"/>
      <p:bold r:id="rId22"/>
      <p:italic r:id="rId23"/>
      <p:boldItalic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Open Sans Light" panose="020B0306030504020204" pitchFamily="34" charset="0"/>
      <p:regular r:id="rId33"/>
      <p:italic r:id="rId34"/>
    </p:embeddedFont>
    <p:embeddedFont>
      <p:font typeface="Poppins" pitchFamily="2" charset="77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F08BAC-1567-4698-953A-8AE2AA8E7CE2}">
  <a:tblStyle styleId="{F1F08BAC-1567-4698-953A-8AE2AA8E7C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95"/>
    <p:restoredTop sz="94722"/>
  </p:normalViewPr>
  <p:slideViewPr>
    <p:cSldViewPr snapToGrid="0">
      <p:cViewPr varScale="1">
        <p:scale>
          <a:sx n="89" d="100"/>
          <a:sy n="89" d="100"/>
        </p:scale>
        <p:origin x="176" y="1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presProps" Target="pres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ry Simon" userId="c37035564f2e1d20" providerId="LiveId" clId="{1CB55043-C3FB-D348-AA61-E8A2FD3272B6}"/>
    <pc:docChg chg="custSel modSld">
      <pc:chgData name="Larry Simon" userId="c37035564f2e1d20" providerId="LiveId" clId="{1CB55043-C3FB-D348-AA61-E8A2FD3272B6}" dt="2023-07-02T11:18:52.916" v="168" actId="114"/>
      <pc:docMkLst>
        <pc:docMk/>
      </pc:docMkLst>
      <pc:sldChg chg="modSp mod">
        <pc:chgData name="Larry Simon" userId="c37035564f2e1d20" providerId="LiveId" clId="{1CB55043-C3FB-D348-AA61-E8A2FD3272B6}" dt="2023-07-02T10:53:42.021" v="1" actId="20577"/>
        <pc:sldMkLst>
          <pc:docMk/>
          <pc:sldMk cId="0" sldId="256"/>
        </pc:sldMkLst>
        <pc:spChg chg="mod">
          <ac:chgData name="Larry Simon" userId="c37035564f2e1d20" providerId="LiveId" clId="{1CB55043-C3FB-D348-AA61-E8A2FD3272B6}" dt="2023-07-02T10:53:42.021" v="1" actId="20577"/>
          <ac:spMkLst>
            <pc:docMk/>
            <pc:sldMk cId="0" sldId="256"/>
            <ac:spMk id="76" creationId="{00000000-0000-0000-0000-000000000000}"/>
          </ac:spMkLst>
        </pc:spChg>
      </pc:sldChg>
      <pc:sldChg chg="modSp mod">
        <pc:chgData name="Larry Simon" userId="c37035564f2e1d20" providerId="LiveId" clId="{1CB55043-C3FB-D348-AA61-E8A2FD3272B6}" dt="2023-07-02T10:53:50.733" v="3" actId="20577"/>
        <pc:sldMkLst>
          <pc:docMk/>
          <pc:sldMk cId="0" sldId="257"/>
        </pc:sldMkLst>
        <pc:spChg chg="mod">
          <ac:chgData name="Larry Simon" userId="c37035564f2e1d20" providerId="LiveId" clId="{1CB55043-C3FB-D348-AA61-E8A2FD3272B6}" dt="2023-07-02T10:53:50.733" v="3" actId="20577"/>
          <ac:spMkLst>
            <pc:docMk/>
            <pc:sldMk cId="0" sldId="257"/>
            <ac:spMk id="81" creationId="{00000000-0000-0000-0000-000000000000}"/>
          </ac:spMkLst>
        </pc:spChg>
      </pc:sldChg>
      <pc:sldChg chg="modSp mod">
        <pc:chgData name="Larry Simon" userId="c37035564f2e1d20" providerId="LiveId" clId="{1CB55043-C3FB-D348-AA61-E8A2FD3272B6}" dt="2023-07-02T11:10:13.067" v="76" actId="113"/>
        <pc:sldMkLst>
          <pc:docMk/>
          <pc:sldMk cId="0" sldId="261"/>
        </pc:sldMkLst>
        <pc:spChg chg="mod">
          <ac:chgData name="Larry Simon" userId="c37035564f2e1d20" providerId="LiveId" clId="{1CB55043-C3FB-D348-AA61-E8A2FD3272B6}" dt="2023-07-02T11:06:32.462" v="18" actId="20577"/>
          <ac:spMkLst>
            <pc:docMk/>
            <pc:sldMk cId="0" sldId="261"/>
            <ac:spMk id="107" creationId="{00000000-0000-0000-0000-000000000000}"/>
          </ac:spMkLst>
        </pc:spChg>
        <pc:spChg chg="mod">
          <ac:chgData name="Larry Simon" userId="c37035564f2e1d20" providerId="LiveId" clId="{1CB55043-C3FB-D348-AA61-E8A2FD3272B6}" dt="2023-07-02T11:10:13.067" v="76" actId="113"/>
          <ac:spMkLst>
            <pc:docMk/>
            <pc:sldMk cId="0" sldId="261"/>
            <ac:spMk id="108" creationId="{00000000-0000-0000-0000-000000000000}"/>
          </ac:spMkLst>
        </pc:spChg>
      </pc:sldChg>
      <pc:sldChg chg="modSp mod">
        <pc:chgData name="Larry Simon" userId="c37035564f2e1d20" providerId="LiveId" clId="{1CB55043-C3FB-D348-AA61-E8A2FD3272B6}" dt="2023-07-02T11:10:30.091" v="78" actId="20577"/>
        <pc:sldMkLst>
          <pc:docMk/>
          <pc:sldMk cId="0" sldId="262"/>
        </pc:sldMkLst>
        <pc:spChg chg="mod">
          <ac:chgData name="Larry Simon" userId="c37035564f2e1d20" providerId="LiveId" clId="{1CB55043-C3FB-D348-AA61-E8A2FD3272B6}" dt="2023-07-02T11:10:30.091" v="78" actId="20577"/>
          <ac:spMkLst>
            <pc:docMk/>
            <pc:sldMk cId="0" sldId="262"/>
            <ac:spMk id="113" creationId="{00000000-0000-0000-0000-000000000000}"/>
          </ac:spMkLst>
        </pc:spChg>
      </pc:sldChg>
      <pc:sldChg chg="modSp mod">
        <pc:chgData name="Larry Simon" userId="c37035564f2e1d20" providerId="LiveId" clId="{1CB55043-C3FB-D348-AA61-E8A2FD3272B6}" dt="2023-07-02T11:11:15.071" v="83" actId="20577"/>
        <pc:sldMkLst>
          <pc:docMk/>
          <pc:sldMk cId="0" sldId="263"/>
        </pc:sldMkLst>
        <pc:spChg chg="mod">
          <ac:chgData name="Larry Simon" userId="c37035564f2e1d20" providerId="LiveId" clId="{1CB55043-C3FB-D348-AA61-E8A2FD3272B6}" dt="2023-07-02T11:11:15.071" v="83" actId="20577"/>
          <ac:spMkLst>
            <pc:docMk/>
            <pc:sldMk cId="0" sldId="263"/>
            <ac:spMk id="123" creationId="{00000000-0000-0000-0000-000000000000}"/>
          </ac:spMkLst>
        </pc:spChg>
      </pc:sldChg>
      <pc:sldChg chg="modSp mod">
        <pc:chgData name="Larry Simon" userId="c37035564f2e1d20" providerId="LiveId" clId="{1CB55043-C3FB-D348-AA61-E8A2FD3272B6}" dt="2023-07-02T11:11:47.197" v="85" actId="20577"/>
        <pc:sldMkLst>
          <pc:docMk/>
          <pc:sldMk cId="0" sldId="264"/>
        </pc:sldMkLst>
        <pc:spChg chg="mod">
          <ac:chgData name="Larry Simon" userId="c37035564f2e1d20" providerId="LiveId" clId="{1CB55043-C3FB-D348-AA61-E8A2FD3272B6}" dt="2023-07-02T11:11:47.197" v="85" actId="20577"/>
          <ac:spMkLst>
            <pc:docMk/>
            <pc:sldMk cId="0" sldId="264"/>
            <ac:spMk id="130" creationId="{00000000-0000-0000-0000-000000000000}"/>
          </ac:spMkLst>
        </pc:spChg>
      </pc:sldChg>
      <pc:sldChg chg="modSp mod">
        <pc:chgData name="Larry Simon" userId="c37035564f2e1d20" providerId="LiveId" clId="{1CB55043-C3FB-D348-AA61-E8A2FD3272B6}" dt="2023-07-02T11:13:25.731" v="110" actId="20577"/>
        <pc:sldMkLst>
          <pc:docMk/>
          <pc:sldMk cId="0" sldId="265"/>
        </pc:sldMkLst>
        <pc:spChg chg="mod">
          <ac:chgData name="Larry Simon" userId="c37035564f2e1d20" providerId="LiveId" clId="{1CB55043-C3FB-D348-AA61-E8A2FD3272B6}" dt="2023-07-02T11:13:25.731" v="110" actId="20577"/>
          <ac:spMkLst>
            <pc:docMk/>
            <pc:sldMk cId="0" sldId="265"/>
            <ac:spMk id="137" creationId="{00000000-0000-0000-0000-000000000000}"/>
          </ac:spMkLst>
        </pc:spChg>
      </pc:sldChg>
      <pc:sldChg chg="modSp mod">
        <pc:chgData name="Larry Simon" userId="c37035564f2e1d20" providerId="LiveId" clId="{1CB55043-C3FB-D348-AA61-E8A2FD3272B6}" dt="2023-07-02T11:15:28.359" v="153" actId="20577"/>
        <pc:sldMkLst>
          <pc:docMk/>
          <pc:sldMk cId="0" sldId="266"/>
        </pc:sldMkLst>
        <pc:spChg chg="mod">
          <ac:chgData name="Larry Simon" userId="c37035564f2e1d20" providerId="LiveId" clId="{1CB55043-C3FB-D348-AA61-E8A2FD3272B6}" dt="2023-07-02T11:14:06.541" v="112" actId="20577"/>
          <ac:spMkLst>
            <pc:docMk/>
            <pc:sldMk cId="0" sldId="266"/>
            <ac:spMk id="144" creationId="{00000000-0000-0000-0000-000000000000}"/>
          </ac:spMkLst>
        </pc:spChg>
        <pc:spChg chg="mod">
          <ac:chgData name="Larry Simon" userId="c37035564f2e1d20" providerId="LiveId" clId="{1CB55043-C3FB-D348-AA61-E8A2FD3272B6}" dt="2023-07-02T11:15:28.359" v="153" actId="20577"/>
          <ac:spMkLst>
            <pc:docMk/>
            <pc:sldMk cId="0" sldId="266"/>
            <ac:spMk id="145" creationId="{00000000-0000-0000-0000-000000000000}"/>
          </ac:spMkLst>
        </pc:spChg>
      </pc:sldChg>
      <pc:sldChg chg="modSp mod">
        <pc:chgData name="Larry Simon" userId="c37035564f2e1d20" providerId="LiveId" clId="{1CB55043-C3FB-D348-AA61-E8A2FD3272B6}" dt="2023-07-02T11:16:01.443" v="155" actId="20577"/>
        <pc:sldMkLst>
          <pc:docMk/>
          <pc:sldMk cId="0" sldId="267"/>
        </pc:sldMkLst>
        <pc:spChg chg="mod">
          <ac:chgData name="Larry Simon" userId="c37035564f2e1d20" providerId="LiveId" clId="{1CB55043-C3FB-D348-AA61-E8A2FD3272B6}" dt="2023-07-02T11:16:01.443" v="155" actId="20577"/>
          <ac:spMkLst>
            <pc:docMk/>
            <pc:sldMk cId="0" sldId="267"/>
            <ac:spMk id="152" creationId="{00000000-0000-0000-0000-000000000000}"/>
          </ac:spMkLst>
        </pc:spChg>
      </pc:sldChg>
      <pc:sldChg chg="modSp mod">
        <pc:chgData name="Larry Simon" userId="c37035564f2e1d20" providerId="LiveId" clId="{1CB55043-C3FB-D348-AA61-E8A2FD3272B6}" dt="2023-07-02T11:16:55.644" v="159" actId="20577"/>
        <pc:sldMkLst>
          <pc:docMk/>
          <pc:sldMk cId="0" sldId="268"/>
        </pc:sldMkLst>
        <pc:spChg chg="mod">
          <ac:chgData name="Larry Simon" userId="c37035564f2e1d20" providerId="LiveId" clId="{1CB55043-C3FB-D348-AA61-E8A2FD3272B6}" dt="2023-07-02T11:16:55.644" v="159" actId="20577"/>
          <ac:spMkLst>
            <pc:docMk/>
            <pc:sldMk cId="0" sldId="268"/>
            <ac:spMk id="158" creationId="{00000000-0000-0000-0000-000000000000}"/>
          </ac:spMkLst>
        </pc:spChg>
      </pc:sldChg>
      <pc:sldChg chg="modSp mod">
        <pc:chgData name="Larry Simon" userId="c37035564f2e1d20" providerId="LiveId" clId="{1CB55043-C3FB-D348-AA61-E8A2FD3272B6}" dt="2023-07-02T11:17:36.142" v="160" actId="20577"/>
        <pc:sldMkLst>
          <pc:docMk/>
          <pc:sldMk cId="0" sldId="270"/>
        </pc:sldMkLst>
        <pc:spChg chg="mod">
          <ac:chgData name="Larry Simon" userId="c37035564f2e1d20" providerId="LiveId" clId="{1CB55043-C3FB-D348-AA61-E8A2FD3272B6}" dt="2023-07-02T11:17:36.142" v="160" actId="20577"/>
          <ac:spMkLst>
            <pc:docMk/>
            <pc:sldMk cId="0" sldId="270"/>
            <ac:spMk id="170" creationId="{00000000-0000-0000-0000-000000000000}"/>
          </ac:spMkLst>
        </pc:spChg>
      </pc:sldChg>
      <pc:sldChg chg="modSp mod">
        <pc:chgData name="Larry Simon" userId="c37035564f2e1d20" providerId="LiveId" clId="{1CB55043-C3FB-D348-AA61-E8A2FD3272B6}" dt="2023-07-02T11:18:52.916" v="168" actId="114"/>
        <pc:sldMkLst>
          <pc:docMk/>
          <pc:sldMk cId="0" sldId="271"/>
        </pc:sldMkLst>
        <pc:spChg chg="mod">
          <ac:chgData name="Larry Simon" userId="c37035564f2e1d20" providerId="LiveId" clId="{1CB55043-C3FB-D348-AA61-E8A2FD3272B6}" dt="2023-07-02T11:18:25.099" v="163" actId="114"/>
          <ac:spMkLst>
            <pc:docMk/>
            <pc:sldMk cId="0" sldId="271"/>
            <ac:spMk id="177" creationId="{00000000-0000-0000-0000-000000000000}"/>
          </ac:spMkLst>
        </pc:spChg>
        <pc:spChg chg="mod">
          <ac:chgData name="Larry Simon" userId="c37035564f2e1d20" providerId="LiveId" clId="{1CB55043-C3FB-D348-AA61-E8A2FD3272B6}" dt="2023-07-02T11:18:52.916" v="168" actId="114"/>
          <ac:spMkLst>
            <pc:docMk/>
            <pc:sldMk cId="0" sldId="271"/>
            <ac:spMk id="178" creationId="{00000000-0000-0000-0000-000000000000}"/>
          </ac:spMkLst>
        </pc:spChg>
      </pc:sldChg>
    </pc:docChg>
  </pc:docChgLst>
  <pc:docChgLst>
    <pc:chgData name="Larry Simon" userId="c37035564f2e1d20" providerId="LiveId" clId="{049188EA-04EA-8143-A55B-59FDF7232633}"/>
    <pc:docChg chg="undo custSel modSld">
      <pc:chgData name="Larry Simon" userId="c37035564f2e1d20" providerId="LiveId" clId="{049188EA-04EA-8143-A55B-59FDF7232633}" dt="2023-10-26T14:11:56.317" v="78" actId="20577"/>
      <pc:docMkLst>
        <pc:docMk/>
      </pc:docMkLst>
      <pc:sldChg chg="modSp mod">
        <pc:chgData name="Larry Simon" userId="c37035564f2e1d20" providerId="LiveId" clId="{049188EA-04EA-8143-A55B-59FDF7232633}" dt="2023-10-26T14:03:09.804" v="9" actId="20577"/>
        <pc:sldMkLst>
          <pc:docMk/>
          <pc:sldMk cId="0" sldId="260"/>
        </pc:sldMkLst>
        <pc:spChg chg="mod">
          <ac:chgData name="Larry Simon" userId="c37035564f2e1d20" providerId="LiveId" clId="{049188EA-04EA-8143-A55B-59FDF7232633}" dt="2023-10-26T14:03:09.804" v="9" actId="20577"/>
          <ac:spMkLst>
            <pc:docMk/>
            <pc:sldMk cId="0" sldId="260"/>
            <ac:spMk id="102" creationId="{00000000-0000-0000-0000-000000000000}"/>
          </ac:spMkLst>
        </pc:spChg>
      </pc:sldChg>
      <pc:sldChg chg="modSp mod">
        <pc:chgData name="Larry Simon" userId="c37035564f2e1d20" providerId="LiveId" clId="{049188EA-04EA-8143-A55B-59FDF7232633}" dt="2023-10-26T14:03:26.892" v="10" actId="20577"/>
        <pc:sldMkLst>
          <pc:docMk/>
          <pc:sldMk cId="0" sldId="261"/>
        </pc:sldMkLst>
        <pc:spChg chg="mod">
          <ac:chgData name="Larry Simon" userId="c37035564f2e1d20" providerId="LiveId" clId="{049188EA-04EA-8143-A55B-59FDF7232633}" dt="2023-10-26T14:03:26.892" v="10" actId="20577"/>
          <ac:spMkLst>
            <pc:docMk/>
            <pc:sldMk cId="0" sldId="261"/>
            <ac:spMk id="108" creationId="{00000000-0000-0000-0000-000000000000}"/>
          </ac:spMkLst>
        </pc:spChg>
      </pc:sldChg>
      <pc:sldChg chg="delSp modSp mod">
        <pc:chgData name="Larry Simon" userId="c37035564f2e1d20" providerId="LiveId" clId="{049188EA-04EA-8143-A55B-59FDF7232633}" dt="2023-10-26T14:04:54.878" v="21" actId="14100"/>
        <pc:sldMkLst>
          <pc:docMk/>
          <pc:sldMk cId="0" sldId="262"/>
        </pc:sldMkLst>
        <pc:spChg chg="mod">
          <ac:chgData name="Larry Simon" userId="c37035564f2e1d20" providerId="LiveId" clId="{049188EA-04EA-8143-A55B-59FDF7232633}" dt="2023-10-26T14:03:46.708" v="14" actId="20577"/>
          <ac:spMkLst>
            <pc:docMk/>
            <pc:sldMk cId="0" sldId="262"/>
            <ac:spMk id="114" creationId="{00000000-0000-0000-0000-000000000000}"/>
          </ac:spMkLst>
        </pc:spChg>
        <pc:spChg chg="del mod">
          <ac:chgData name="Larry Simon" userId="c37035564f2e1d20" providerId="LiveId" clId="{049188EA-04EA-8143-A55B-59FDF7232633}" dt="2023-10-26T14:04:37.192" v="18" actId="478"/>
          <ac:spMkLst>
            <pc:docMk/>
            <pc:sldMk cId="0" sldId="262"/>
            <ac:spMk id="117" creationId="{00000000-0000-0000-0000-000000000000}"/>
          </ac:spMkLst>
        </pc:spChg>
        <pc:picChg chg="mod">
          <ac:chgData name="Larry Simon" userId="c37035564f2e1d20" providerId="LiveId" clId="{049188EA-04EA-8143-A55B-59FDF7232633}" dt="2023-10-26T14:04:54.878" v="21" actId="14100"/>
          <ac:picMkLst>
            <pc:docMk/>
            <pc:sldMk cId="0" sldId="262"/>
            <ac:picMk id="115" creationId="{00000000-0000-0000-0000-000000000000}"/>
          </ac:picMkLst>
        </pc:picChg>
      </pc:sldChg>
      <pc:sldChg chg="modSp mod">
        <pc:chgData name="Larry Simon" userId="c37035564f2e1d20" providerId="LiveId" clId="{049188EA-04EA-8143-A55B-59FDF7232633}" dt="2023-10-26T14:05:28.517" v="29" actId="20577"/>
        <pc:sldMkLst>
          <pc:docMk/>
          <pc:sldMk cId="0" sldId="263"/>
        </pc:sldMkLst>
        <pc:spChg chg="mod">
          <ac:chgData name="Larry Simon" userId="c37035564f2e1d20" providerId="LiveId" clId="{049188EA-04EA-8143-A55B-59FDF7232633}" dt="2023-10-26T14:05:28.517" v="29" actId="20577"/>
          <ac:spMkLst>
            <pc:docMk/>
            <pc:sldMk cId="0" sldId="263"/>
            <ac:spMk id="123" creationId="{00000000-0000-0000-0000-000000000000}"/>
          </ac:spMkLst>
        </pc:spChg>
      </pc:sldChg>
      <pc:sldChg chg="modSp mod">
        <pc:chgData name="Larry Simon" userId="c37035564f2e1d20" providerId="LiveId" clId="{049188EA-04EA-8143-A55B-59FDF7232633}" dt="2023-10-26T14:06:34.840" v="39" actId="20577"/>
        <pc:sldMkLst>
          <pc:docMk/>
          <pc:sldMk cId="0" sldId="264"/>
        </pc:sldMkLst>
        <pc:spChg chg="mod">
          <ac:chgData name="Larry Simon" userId="c37035564f2e1d20" providerId="LiveId" clId="{049188EA-04EA-8143-A55B-59FDF7232633}" dt="2023-10-26T14:06:34.840" v="39" actId="20577"/>
          <ac:spMkLst>
            <pc:docMk/>
            <pc:sldMk cId="0" sldId="264"/>
            <ac:spMk id="130" creationId="{00000000-0000-0000-0000-000000000000}"/>
          </ac:spMkLst>
        </pc:spChg>
      </pc:sldChg>
      <pc:sldChg chg="modSp mod">
        <pc:chgData name="Larry Simon" userId="c37035564f2e1d20" providerId="LiveId" clId="{049188EA-04EA-8143-A55B-59FDF7232633}" dt="2023-10-26T14:08:26.157" v="66" actId="20577"/>
        <pc:sldMkLst>
          <pc:docMk/>
          <pc:sldMk cId="0" sldId="265"/>
        </pc:sldMkLst>
        <pc:spChg chg="mod">
          <ac:chgData name="Larry Simon" userId="c37035564f2e1d20" providerId="LiveId" clId="{049188EA-04EA-8143-A55B-59FDF7232633}" dt="2023-10-26T14:08:26.157" v="66" actId="20577"/>
          <ac:spMkLst>
            <pc:docMk/>
            <pc:sldMk cId="0" sldId="265"/>
            <ac:spMk id="137" creationId="{00000000-0000-0000-0000-000000000000}"/>
          </ac:spMkLst>
        </pc:spChg>
      </pc:sldChg>
      <pc:sldChg chg="modSp mod">
        <pc:chgData name="Larry Simon" userId="c37035564f2e1d20" providerId="LiveId" clId="{049188EA-04EA-8143-A55B-59FDF7232633}" dt="2023-10-26T14:09:09.115" v="75" actId="20577"/>
        <pc:sldMkLst>
          <pc:docMk/>
          <pc:sldMk cId="0" sldId="266"/>
        </pc:sldMkLst>
        <pc:spChg chg="mod">
          <ac:chgData name="Larry Simon" userId="c37035564f2e1d20" providerId="LiveId" clId="{049188EA-04EA-8143-A55B-59FDF7232633}" dt="2023-10-26T14:09:09.115" v="75" actId="20577"/>
          <ac:spMkLst>
            <pc:docMk/>
            <pc:sldMk cId="0" sldId="266"/>
            <ac:spMk id="145" creationId="{00000000-0000-0000-0000-000000000000}"/>
          </ac:spMkLst>
        </pc:spChg>
      </pc:sldChg>
      <pc:sldChg chg="modSp mod">
        <pc:chgData name="Larry Simon" userId="c37035564f2e1d20" providerId="LiveId" clId="{049188EA-04EA-8143-A55B-59FDF7232633}" dt="2023-10-26T14:11:56.317" v="78" actId="20577"/>
        <pc:sldMkLst>
          <pc:docMk/>
          <pc:sldMk cId="0" sldId="270"/>
        </pc:sldMkLst>
        <pc:spChg chg="mod">
          <ac:chgData name="Larry Simon" userId="c37035564f2e1d20" providerId="LiveId" clId="{049188EA-04EA-8143-A55B-59FDF7232633}" dt="2023-10-26T14:11:56.317" v="78" actId="20577"/>
          <ac:spMkLst>
            <pc:docMk/>
            <pc:sldMk cId="0" sldId="270"/>
            <ac:spMk id="17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f9db6dd9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ff9db6dd9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8bd07157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168bd07157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8bd071570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68bd071570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8bd071570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168bd071570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8bd071570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168bd071570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8bd071570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68bd071570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68bd071570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68bd071570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68bd071570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168bd071570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8bd071570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168bd071570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7565" y="685488"/>
            <a:ext cx="606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de1e42f6b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5de1e42f6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7565" y="685488"/>
            <a:ext cx="606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92c191d5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1592c191d5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92c191d5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1592c191d5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7565" y="685488"/>
            <a:ext cx="606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8bd07157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168bd07157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7565" y="685488"/>
            <a:ext cx="606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8bd07157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168bd07157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8bd07157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68bd07157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8bd07157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68bd07157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8bd07157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68bd07157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8bd07157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168bd07157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315468" y="273844"/>
            <a:ext cx="7907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Open Sans Light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315469" y="1369219"/>
            <a:ext cx="79074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315468" y="4663440"/>
            <a:ext cx="2057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2825496" y="4663440"/>
            <a:ext cx="53973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27364" y="0"/>
            <a:ext cx="5145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Slide">
  <p:cSld name="Section Divider Sl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216442" y="171320"/>
            <a:ext cx="8711100" cy="4800900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152400" y="0"/>
            <a:ext cx="8839200" cy="74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6442" y="171449"/>
            <a:ext cx="1914095" cy="42944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1222836" y="2228850"/>
            <a:ext cx="6698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222375" y="2686050"/>
            <a:ext cx="66993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7514" y="190664"/>
            <a:ext cx="2259049" cy="46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>
            <a:off x="1222836" y="2228850"/>
            <a:ext cx="6698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 Light"/>
              <a:buNone/>
            </a:pPr>
            <a:r>
              <a:rPr lang="en-GB" sz="3600" u="none">
                <a:latin typeface="Lato"/>
                <a:ea typeface="Lato"/>
                <a:cs typeface="Lato"/>
                <a:sym typeface="Lato"/>
              </a:rPr>
              <a:t>Data Science: </a:t>
            </a:r>
            <a:br>
              <a:rPr lang="en-GB" sz="3600" u="none">
                <a:latin typeface="Lato"/>
                <a:ea typeface="Lato"/>
                <a:cs typeface="Lato"/>
                <a:sym typeface="Lato"/>
              </a:rPr>
            </a:br>
            <a:r>
              <a:rPr lang="en-GB" sz="3600" u="none">
                <a:latin typeface="Lato"/>
                <a:ea typeface="Lato"/>
                <a:cs typeface="Lato"/>
                <a:sym typeface="Lato"/>
              </a:rPr>
              <a:t>Big Data Management Systems &amp; Tools</a:t>
            </a:r>
            <a:endParaRPr sz="3600" u="none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1222375" y="2686050"/>
            <a:ext cx="66993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GB" sz="1700" b="0" dirty="0">
                <a:latin typeface="Lato"/>
                <a:ea typeface="Lato"/>
                <a:cs typeface="Lato"/>
                <a:sym typeface="Lato"/>
              </a:rPr>
              <a:t>Module 5: Spark 1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Spark Data Structure - RDD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230675" y="1396850"/>
            <a:ext cx="4696200" cy="3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Spark revolves around the concept of a </a:t>
            </a:r>
            <a:r>
              <a:rPr lang="en-GB" sz="1500" dirty="0">
                <a:latin typeface="Lato"/>
                <a:ea typeface="Lato"/>
                <a:cs typeface="Lato"/>
                <a:sym typeface="Lato"/>
              </a:rPr>
              <a:t>Resilient Distributed Dataset (RDD)</a:t>
            </a:r>
            <a:endParaRPr sz="15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An RDDs is an immutable, fault-tolerant, compile type safe, collection of elements that can be operated on in parallel</a:t>
            </a:r>
            <a:endParaRPr sz="15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RDDs are </a:t>
            </a:r>
            <a:r>
              <a:rPr lang="en-GB" sz="1500" b="0" i="1" dirty="0">
                <a:latin typeface="Lato"/>
                <a:ea typeface="Lato"/>
                <a:cs typeface="Lato"/>
                <a:sym typeface="Lato"/>
              </a:rPr>
              <a:t>lazy</a:t>
            </a: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, where no transformations execute until an action is specified</a:t>
            </a:r>
            <a:endParaRPr sz="15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 There are two ways to create RDDs: </a:t>
            </a:r>
            <a:endParaRPr sz="1500" b="0" dirty="0"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lang="en-GB" sz="15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-GB" sz="1500" b="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arallelize an existing collection (</a:t>
            </a:r>
            <a:r>
              <a:rPr lang="en-GB" sz="1500" b="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e.g</a:t>
            </a:r>
            <a:r>
              <a:rPr lang="en-GB" sz="1500" b="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 array or table of data) in your driver program, or</a:t>
            </a:r>
            <a:endParaRPr sz="1500" b="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lang="en-GB" sz="15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GB" sz="1500" b="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eference a dataset in an external storage system</a:t>
            </a:r>
            <a:endParaRPr sz="1500" b="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1350" y="2295500"/>
            <a:ext cx="4000526" cy="15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5301626" y="1448400"/>
            <a:ext cx="3217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Resilient -  RDD1 (T) RDD2 (T) RDD3 </a:t>
            </a:r>
            <a:endParaRPr sz="1100">
              <a:solidFill>
                <a:srgbClr val="FFC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Immutable - Original RDD is unaltered</a:t>
            </a:r>
            <a:endParaRPr sz="1100">
              <a:solidFill>
                <a:srgbClr val="FFC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Compile type safe - Validate types during compile</a:t>
            </a:r>
            <a:endParaRPr sz="1100">
              <a:solidFill>
                <a:srgbClr val="FFC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 dirty="0">
                <a:latin typeface="Lato"/>
                <a:ea typeface="Lato"/>
                <a:cs typeface="Lato"/>
                <a:sym typeface="Lato"/>
              </a:rPr>
              <a:t>Spark Data Structure - </a:t>
            </a:r>
            <a:r>
              <a:rPr lang="en-GB" sz="3200" u="none" dirty="0" err="1">
                <a:latin typeface="Lato"/>
                <a:ea typeface="Lato"/>
                <a:cs typeface="Lato"/>
                <a:sym typeface="Lato"/>
              </a:rPr>
              <a:t>DataFrames</a:t>
            </a:r>
            <a:endParaRPr sz="3200" u="none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230675" y="1396850"/>
            <a:ext cx="7650000" cy="3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After a few years, the concept of </a:t>
            </a:r>
            <a:r>
              <a:rPr lang="en-GB" sz="1500" b="0" dirty="0" err="1">
                <a:latin typeface="Lato"/>
                <a:ea typeface="Lato"/>
                <a:cs typeface="Lato"/>
                <a:sym typeface="Lato"/>
              </a:rPr>
              <a:t>DataFrames</a:t>
            </a: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 was added to Spark</a:t>
            </a:r>
            <a:endParaRPr sz="15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Spark </a:t>
            </a:r>
            <a:r>
              <a:rPr lang="en-GB" sz="1500" b="0" dirty="0" err="1">
                <a:latin typeface="Lato"/>
                <a:ea typeface="Lato"/>
                <a:cs typeface="Lato"/>
                <a:sym typeface="Lato"/>
              </a:rPr>
              <a:t>DataFrames</a:t>
            </a: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 are essentially RDDs with a schema </a:t>
            </a:r>
            <a:endParaRPr sz="15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This means the data is now in tabular form and can be queried using SQL</a:t>
            </a:r>
            <a:endParaRPr sz="15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It’s easier to manipulate the data using the </a:t>
            </a:r>
            <a:r>
              <a:rPr lang="en-GB" sz="1500" b="0" dirty="0" err="1">
                <a:latin typeface="Lato"/>
                <a:ea typeface="Lato"/>
                <a:cs typeface="Lato"/>
                <a:sym typeface="Lato"/>
              </a:rPr>
              <a:t>DataFrame</a:t>
            </a: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 API than the RDD API</a:t>
            </a:r>
            <a:endParaRPr sz="15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 b="0" dirty="0" err="1">
                <a:latin typeface="Lato"/>
                <a:ea typeface="Lato"/>
                <a:cs typeface="Lato"/>
                <a:sym typeface="Lato"/>
              </a:rPr>
              <a:t>DataFrames</a:t>
            </a: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 can be constructed from a wide array of sources such as: </a:t>
            </a:r>
            <a:endParaRPr sz="1500" b="0" dirty="0"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-GB" sz="1500" b="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structured data files, </a:t>
            </a:r>
            <a:endParaRPr sz="1500" b="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-GB" sz="1500" b="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tables in Hive, </a:t>
            </a:r>
            <a:endParaRPr sz="1500" b="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-GB" sz="1500" b="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external databases, </a:t>
            </a:r>
            <a:endParaRPr sz="1500" b="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-GB" sz="1500" b="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 existing RDDs</a:t>
            </a:r>
            <a:endParaRPr sz="1500" b="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621" y="3073921"/>
            <a:ext cx="3781150" cy="14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Spark Data Structure - Dataset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230675" y="1396850"/>
            <a:ext cx="7650000" cy="3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A Dataset is a distributed collection of data that provides the benefits of RDDs (strong typing, ability to use powerful lambda functions) but is used with </a:t>
            </a:r>
            <a:r>
              <a:rPr lang="en-GB" sz="1500" b="0" dirty="0" err="1">
                <a:latin typeface="Lato"/>
                <a:ea typeface="Lato"/>
                <a:cs typeface="Lato"/>
                <a:sym typeface="Lato"/>
              </a:rPr>
              <a:t>DataFrames</a:t>
            </a: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 (Spark SQL and can benefit from Spark SQL optimized execution engine)</a:t>
            </a:r>
            <a:endParaRPr sz="15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A Dataset can be constructed from java virtual machine objects and then manipulated using functional transformations (map, </a:t>
            </a:r>
            <a:r>
              <a:rPr lang="en-GB" sz="1500" b="0" dirty="0" err="1">
                <a:latin typeface="Lato"/>
                <a:ea typeface="Lato"/>
                <a:cs typeface="Lato"/>
                <a:sym typeface="Lato"/>
              </a:rPr>
              <a:t>flatMap</a:t>
            </a: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, filter, etc.)</a:t>
            </a:r>
            <a:endParaRPr sz="1500" b="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Spark 2.0 DataFrame merge to Dataset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230675" y="1396850"/>
            <a:ext cx="3475800" cy="3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In Spark 2.0, the </a:t>
            </a:r>
            <a:r>
              <a:rPr lang="en-GB" sz="1500" b="0" dirty="0" err="1">
                <a:latin typeface="Lato"/>
                <a:ea typeface="Lato"/>
                <a:cs typeface="Lato"/>
                <a:sym typeface="Lato"/>
              </a:rPr>
              <a:t>DataFrame</a:t>
            </a: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 API was merged with the Datasets API, thereby unifying the data processing capabilities across libraries</a:t>
            </a:r>
            <a:endParaRPr sz="15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1200"/>
              </a:spcAft>
              <a:buSzPts val="1500"/>
              <a:buFont typeface="Lato"/>
              <a:buChar char="●"/>
            </a:pP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As a result, developers now have fewer concepts to learn, and can work with a single high-level and type-safe API called Dataset.</a:t>
            </a:r>
            <a:endParaRPr sz="1500" b="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650" y="1601275"/>
            <a:ext cx="4618225" cy="258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Pros and cons of each type of API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5" name="Google Shape;165;p28"/>
          <p:cNvGraphicFramePr/>
          <p:nvPr/>
        </p:nvGraphicFramePr>
        <p:xfrm>
          <a:off x="1858400" y="1969425"/>
          <a:ext cx="5429250" cy="2042070"/>
        </p:xfrm>
        <a:graphic>
          <a:graphicData uri="http://schemas.openxmlformats.org/drawingml/2006/table">
            <a:tbl>
              <a:tblPr>
                <a:noFill/>
                <a:tableStyleId>{F1F08BAC-1567-4698-953A-8AE2AA8E7CE2}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RDD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DataFrames &amp; DataSets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9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Advantages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Full control of dataset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Strong type safety,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Ease of readability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Disadvantages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Hard to optimize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Loss of low level control</a:t>
                      </a:r>
                      <a:endParaRPr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 dirty="0">
                <a:latin typeface="Lato"/>
                <a:ea typeface="Lato"/>
                <a:cs typeface="Lato"/>
                <a:sym typeface="Lato"/>
              </a:rPr>
              <a:t>Spark transformations and actions</a:t>
            </a:r>
            <a:endParaRPr sz="3200" u="none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230675" y="1396850"/>
            <a:ext cx="3692400" cy="3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-GB" sz="1500" u="sng" dirty="0">
                <a:latin typeface="Lato"/>
                <a:ea typeface="Lato"/>
                <a:cs typeface="Lato"/>
                <a:sym typeface="Lato"/>
              </a:rPr>
              <a:t>transformation</a:t>
            </a: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500" b="0">
                <a:latin typeface="Lato"/>
                <a:ea typeface="Lato"/>
                <a:cs typeface="Lato"/>
                <a:sym typeface="Lato"/>
              </a:rPr>
              <a:t>is any </a:t>
            </a: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Spark operation that returns a </a:t>
            </a:r>
            <a:r>
              <a:rPr lang="en-GB" sz="1500" b="0" dirty="0" err="1">
                <a:latin typeface="Lato"/>
                <a:ea typeface="Lato"/>
                <a:cs typeface="Lato"/>
                <a:sym typeface="Lato"/>
              </a:rPr>
              <a:t>DataFrame</a:t>
            </a: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, Dataset, or an RDD</a:t>
            </a:r>
            <a:endParaRPr sz="15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 u="sng" dirty="0">
                <a:latin typeface="Lato"/>
                <a:ea typeface="Lato"/>
                <a:cs typeface="Lato"/>
                <a:sym typeface="Lato"/>
              </a:rPr>
              <a:t>Actions</a:t>
            </a: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 are Spark RDD operations that give non-RDD values</a:t>
            </a:r>
            <a:endParaRPr sz="15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1200"/>
              </a:spcAft>
              <a:buSzPts val="1500"/>
              <a:buFont typeface="Lato"/>
              <a:buChar char="●"/>
            </a:pP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Spark operation are </a:t>
            </a:r>
            <a:r>
              <a:rPr lang="en-GB" sz="1500" u="sng" dirty="0">
                <a:latin typeface="Lato"/>
                <a:ea typeface="Lato"/>
                <a:cs typeface="Lato"/>
                <a:sym typeface="Lato"/>
              </a:rPr>
              <a:t>lazy</a:t>
            </a: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 - they do not compute their results right away. Instead, they remember the transformations applied to some base dataset until an action is called</a:t>
            </a:r>
            <a:endParaRPr sz="1500" b="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29" descr="RDD Transformation and Actions. Transformations | by Amogh Damle | Mediu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7975" y="1751963"/>
            <a:ext cx="4386700" cy="26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i="1" u="none" dirty="0">
                <a:latin typeface="Lato"/>
                <a:ea typeface="Lato"/>
                <a:cs typeface="Lato"/>
                <a:sym typeface="Lato"/>
              </a:rPr>
              <a:t>map</a:t>
            </a:r>
            <a:r>
              <a:rPr lang="en-GB" sz="3200" u="none" dirty="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-GB" sz="3200" i="1" u="none" dirty="0" err="1">
                <a:latin typeface="Lato"/>
                <a:ea typeface="Lato"/>
                <a:cs typeface="Lato"/>
                <a:sym typeface="Lato"/>
              </a:rPr>
              <a:t>flatMap</a:t>
            </a:r>
            <a:endParaRPr sz="3200" i="1" u="none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230675" y="1396850"/>
            <a:ext cx="3692400" cy="3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GB" sz="1500" b="0" i="1" dirty="0">
                <a:latin typeface="Lato"/>
                <a:ea typeface="Lato"/>
                <a:cs typeface="Lato"/>
                <a:sym typeface="Lato"/>
              </a:rPr>
              <a:t>map</a:t>
            </a: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-GB" sz="1500" b="0" i="1" dirty="0" err="1">
                <a:latin typeface="Lato"/>
                <a:ea typeface="Lato"/>
                <a:cs typeface="Lato"/>
                <a:sym typeface="Lato"/>
              </a:rPr>
              <a:t>flatMap</a:t>
            </a: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 transformations are similar, in the sense that they take a line from the input RDD and apply a function to it</a:t>
            </a:r>
            <a:endParaRPr sz="15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1200"/>
              </a:spcAft>
              <a:buSzPts val="1500"/>
              <a:buFont typeface="Lato"/>
              <a:buChar char="●"/>
            </a:pP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The way they differ is that the function in map returns only one element, while the function in </a:t>
            </a:r>
            <a:r>
              <a:rPr lang="en-GB" sz="1500" b="0" i="1" dirty="0" err="1">
                <a:latin typeface="Lato"/>
                <a:ea typeface="Lato"/>
                <a:cs typeface="Lato"/>
                <a:sym typeface="Lato"/>
              </a:rPr>
              <a:t>flatMap</a:t>
            </a: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 can return a list of </a:t>
            </a:r>
            <a:r>
              <a:rPr lang="en-GB" sz="1500" b="0" u="sng" dirty="0">
                <a:latin typeface="Lato"/>
                <a:ea typeface="Lato"/>
                <a:cs typeface="Lato"/>
                <a:sym typeface="Lato"/>
              </a:rPr>
              <a:t>elements (0 or more)</a:t>
            </a:r>
            <a:endParaRPr sz="1500" b="0" u="sng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925" y="1778076"/>
            <a:ext cx="4525124" cy="1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Example walkthrough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538" y="1453000"/>
            <a:ext cx="7522924" cy="33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Why is this important?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32"/>
          <p:cNvSpPr txBox="1">
            <a:spLocks noGrp="1"/>
          </p:cNvSpPr>
          <p:nvPr>
            <p:ph type="body" idx="1"/>
          </p:nvPr>
        </p:nvSpPr>
        <p:spPr>
          <a:xfrm>
            <a:off x="3107800" y="2988450"/>
            <a:ext cx="2576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b="0">
                <a:latin typeface="Lato"/>
                <a:ea typeface="Lato"/>
                <a:cs typeface="Lato"/>
                <a:sym typeface="Lato"/>
              </a:rPr>
              <a:t>Speed</a:t>
            </a:r>
            <a:endParaRPr sz="15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 b="0">
                <a:latin typeface="Lato"/>
                <a:ea typeface="Lato"/>
                <a:cs typeface="Lato"/>
                <a:sym typeface="Lato"/>
              </a:rPr>
              <a:t> Can be 100x faster than its competitors for processing Big Data and has been clocked at processing 100TB+ of data  in 23 minutes</a:t>
            </a:r>
            <a:endParaRPr sz="15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sz="1500" b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468475" y="2955450"/>
            <a:ext cx="2468100" cy="1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Simplicity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Provides a simple, well-documented API for quickly interacting with data at scale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xfrm>
            <a:off x="5855150" y="2988450"/>
            <a:ext cx="2619300" cy="18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b="0">
                <a:latin typeface="Lato"/>
                <a:ea typeface="Lato"/>
                <a:cs typeface="Lato"/>
                <a:sym typeface="Lato"/>
              </a:rPr>
              <a:t>Support</a:t>
            </a:r>
            <a:endParaRPr sz="15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 b="0">
                <a:latin typeface="Lato"/>
                <a:ea typeface="Lato"/>
                <a:cs typeface="Lato"/>
                <a:sym typeface="Lato"/>
              </a:rPr>
              <a:t>Supports a range of programming languages, integrations with storage systems and a multitude of data functions enabling an analytics toolbox for a variety of data users</a:t>
            </a:r>
            <a:endParaRPr sz="1500" b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025" y="1305375"/>
            <a:ext cx="1522250" cy="15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524" y="1387975"/>
            <a:ext cx="2675523" cy="14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4295" y="1266400"/>
            <a:ext cx="202935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230675" y="744100"/>
            <a:ext cx="48867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Module 5 Summary</a:t>
            </a:r>
            <a:endParaRPr sz="3200" u="none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230675" y="1396850"/>
            <a:ext cx="8724900" cy="29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b="0" i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Spark for processing and performing analytics on massive datasets</a:t>
            </a:r>
            <a:endParaRPr sz="1500" b="0" i="1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b="0" u="sng">
                <a:latin typeface="Lato"/>
                <a:ea typeface="Lato"/>
                <a:cs typeface="Lato"/>
                <a:sym typeface="Lato"/>
              </a:rPr>
              <a:t>Learning Outcomes</a:t>
            </a:r>
            <a:endParaRPr sz="1500" b="0" u="sng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lang="en-GB" sz="1500" b="0">
                <a:latin typeface="Lato"/>
                <a:ea typeface="Lato"/>
                <a:cs typeface="Lato"/>
                <a:sym typeface="Lato"/>
              </a:rPr>
              <a:t>The advantages of Apache Spark over Hadoop</a:t>
            </a:r>
            <a:endParaRPr sz="1500" b="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lang="en-GB" sz="1500" b="0">
                <a:latin typeface="Lato"/>
                <a:ea typeface="Lato"/>
                <a:cs typeface="Lato"/>
                <a:sym typeface="Lato"/>
              </a:rPr>
              <a:t>The high level architecture of Spark</a:t>
            </a:r>
            <a:endParaRPr sz="1500" b="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lang="en-GB" sz="1500" b="0">
                <a:latin typeface="Lato"/>
                <a:ea typeface="Lato"/>
                <a:cs typeface="Lato"/>
                <a:sym typeface="Lato"/>
              </a:rPr>
              <a:t>The Spark API</a:t>
            </a:r>
            <a:endParaRPr sz="15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3200"/>
              <a:buNone/>
            </a:pPr>
            <a:endParaRPr sz="1500" b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Apache Spark 101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230675" y="1396850"/>
            <a:ext cx="7387500" cy="3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 b="0">
                <a:latin typeface="Lato"/>
                <a:ea typeface="Lato"/>
                <a:cs typeface="Lato"/>
                <a:sym typeface="Lato"/>
              </a:rPr>
              <a:t>Apache Spark is a cluster computing platform designed to be fast and general purpose</a:t>
            </a:r>
            <a:endParaRPr sz="1500" b="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 b="0">
                <a:latin typeface="Lato"/>
                <a:ea typeface="Lato"/>
                <a:cs typeface="Lato"/>
                <a:sym typeface="Lato"/>
              </a:rPr>
              <a:t>Spark was initially  built as a part of  a PhD project at UC Berkeley by Matei Zaharia</a:t>
            </a:r>
            <a:endParaRPr sz="1500" b="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 b="0">
                <a:latin typeface="Lato"/>
                <a:ea typeface="Lato"/>
                <a:cs typeface="Lato"/>
                <a:sym typeface="Lato"/>
              </a:rPr>
              <a:t>Spark was designed overcome Hadoop's limitations such as speed, workload variety, singular language </a:t>
            </a:r>
            <a:endParaRPr sz="1500" b="0">
              <a:latin typeface="Lato"/>
              <a:ea typeface="Lato"/>
              <a:cs typeface="Lato"/>
              <a:sym typeface="Lato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en-GB" sz="1500" i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Spark can run upto 100x faster than MR!</a:t>
            </a:r>
            <a:endParaRPr sz="1500"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 b="0">
                <a:latin typeface="Lato"/>
                <a:ea typeface="Lato"/>
                <a:cs typeface="Lato"/>
                <a:sym typeface="Lato"/>
              </a:rPr>
              <a:t>Spark can run on top of HDFS as a faster processing engine</a:t>
            </a:r>
            <a:endParaRPr sz="1500" b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275" y="3380400"/>
            <a:ext cx="2089200" cy="10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Apache Spark 101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726" y="1357650"/>
            <a:ext cx="5006650" cy="33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376225" y="2191400"/>
            <a:ext cx="2821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At its core, Spark is a "computational engine” that is responsible for scheduling, distributing, and monitoring applications consisting of many computational tasks across many worker machines.</a:t>
            </a:r>
            <a:endParaRPr>
              <a:solidFill>
                <a:srgbClr val="FFC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Apache Spark Components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230675" y="1396850"/>
            <a:ext cx="8094600" cy="3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 u="sng" dirty="0">
                <a:latin typeface="Lato"/>
                <a:ea typeface="Lato"/>
                <a:cs typeface="Lato"/>
                <a:sym typeface="Lato"/>
              </a:rPr>
              <a:t>Spark Core: </a:t>
            </a: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contains the basic functionality of Spark, including components such task scheduling, memory management</a:t>
            </a:r>
            <a:endParaRPr sz="15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 u="sng" dirty="0">
                <a:latin typeface="Lato"/>
                <a:ea typeface="Lato"/>
                <a:cs typeface="Lato"/>
                <a:sym typeface="Lato"/>
              </a:rPr>
              <a:t>Spark SQL:</a:t>
            </a: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 package for working with structured data. It allows querying data via SQL.</a:t>
            </a:r>
            <a:endParaRPr sz="15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 u="sng" dirty="0">
                <a:latin typeface="Lato"/>
                <a:ea typeface="Lato"/>
                <a:cs typeface="Lato"/>
                <a:sym typeface="Lato"/>
              </a:rPr>
              <a:t>Spark Streaming:</a:t>
            </a: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 Spark Streaming is a Spark component that enables processing of live streams of data. </a:t>
            </a:r>
            <a:endParaRPr sz="15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 u="sng" dirty="0" err="1">
                <a:latin typeface="Lato"/>
                <a:ea typeface="Lato"/>
                <a:cs typeface="Lato"/>
                <a:sym typeface="Lato"/>
              </a:rPr>
              <a:t>MLlib</a:t>
            </a:r>
            <a:r>
              <a:rPr lang="en-GB" sz="1500" u="sng" dirty="0"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 Spark comes with a library called </a:t>
            </a:r>
            <a:r>
              <a:rPr lang="en-GB" sz="1500" b="0" dirty="0" err="1">
                <a:latin typeface="Lato"/>
                <a:ea typeface="Lato"/>
                <a:cs typeface="Lato"/>
                <a:sym typeface="Lato"/>
              </a:rPr>
              <a:t>MLlib</a:t>
            </a: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 that provides popular machine learning algorithms</a:t>
            </a:r>
            <a:endParaRPr sz="15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1000"/>
              </a:spcAft>
              <a:buSzPts val="1500"/>
              <a:buFont typeface="Lato"/>
              <a:buChar char="●"/>
            </a:pPr>
            <a:r>
              <a:rPr lang="en-GB" sz="1500" u="sng" dirty="0" err="1">
                <a:latin typeface="Lato"/>
                <a:ea typeface="Lato"/>
                <a:cs typeface="Lato"/>
                <a:sym typeface="Lato"/>
              </a:rPr>
              <a:t>GraphX</a:t>
            </a:r>
            <a:r>
              <a:rPr lang="en-GB" sz="1500" u="sng" dirty="0"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1500" b="0" dirty="0" err="1">
                <a:latin typeface="Lato"/>
                <a:ea typeface="Lato"/>
                <a:cs typeface="Lato"/>
                <a:sym typeface="Lato"/>
              </a:rPr>
              <a:t>GraphX</a:t>
            </a: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 is a library for manipulating graphs (e.g. a social network’s friend graph) and performing graph-parallel computations. </a:t>
            </a:r>
            <a:endParaRPr sz="1500" b="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 dirty="0">
                <a:latin typeface="Lato"/>
                <a:ea typeface="Lato"/>
                <a:cs typeface="Lato"/>
                <a:sym typeface="Lato"/>
              </a:rPr>
              <a:t>Overcoming Hadoop’s limitations</a:t>
            </a:r>
            <a:endParaRPr sz="3200" u="none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230675" y="1396850"/>
            <a:ext cx="8368500" cy="3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23850" algn="l">
              <a:spcBef>
                <a:spcPts val="1000"/>
              </a:spcBef>
              <a:buSzPts val="1500"/>
              <a:buFont typeface="Lato"/>
              <a:buAutoNum type="arabicPeriod"/>
            </a:pPr>
            <a:r>
              <a:rPr lang="en-GB" sz="1500" dirty="0">
                <a:latin typeface="Lato"/>
                <a:ea typeface="Lato"/>
                <a:cs typeface="Lato"/>
                <a:sym typeface="Lato"/>
              </a:rPr>
              <a:t>Speed: </a:t>
            </a: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Spark is much faster than Hadoop MapReduce, because of its ability to run multi-step computations in memory rather than always needing to save data to disk between tasks</a:t>
            </a:r>
            <a:endParaRPr sz="15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lang="en-GB" sz="1500" dirty="0">
                <a:latin typeface="Lato"/>
                <a:ea typeface="Lato"/>
                <a:cs typeface="Lato"/>
                <a:sym typeface="Lato"/>
              </a:rPr>
              <a:t>Variety of workloads: </a:t>
            </a:r>
            <a:r>
              <a:rPr lang="en-GB" sz="1500" b="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Spark cover a range of distributed computational workloads that required several specialized computers and software before. The types of workloads include batch applications, iterative algorithms, interactive queries, and streaming.</a:t>
            </a:r>
            <a:endParaRPr sz="1500" b="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lang="en-GB" sz="1500" dirty="0">
                <a:latin typeface="Lato"/>
                <a:ea typeface="Lato"/>
                <a:cs typeface="Lato"/>
                <a:sym typeface="Lato"/>
              </a:rPr>
              <a:t>Working with multiple languages: </a:t>
            </a:r>
            <a:r>
              <a:rPr lang="en-GB" sz="1500" b="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Spark offers several simple APIs in Python, Java, Scala, R and SQL</a:t>
            </a:r>
            <a:endParaRPr sz="1500" b="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-GB" sz="1500" dirty="0">
                <a:latin typeface="Lato"/>
                <a:ea typeface="Lato"/>
                <a:cs typeface="Lato"/>
                <a:sym typeface="Lato"/>
              </a:rPr>
              <a:t>Rich libraries: </a:t>
            </a:r>
            <a:r>
              <a:rPr lang="en-GB" sz="1500" b="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Spark provides a lot of rich built-in analytics capabilities through included libraries</a:t>
            </a:r>
            <a:endParaRPr sz="1500" b="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 dirty="0">
                <a:latin typeface="Lato"/>
                <a:ea typeface="Lato"/>
                <a:cs typeface="Lato"/>
                <a:sym typeface="Lato"/>
              </a:rPr>
              <a:t>In-memory process saves computation</a:t>
            </a:r>
            <a:endParaRPr sz="3200" u="none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230675" y="1396850"/>
            <a:ext cx="6783300" cy="3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Think of an iterative task like machine learning </a:t>
            </a:r>
            <a:endParaRPr sz="15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It has a</a:t>
            </a:r>
            <a:r>
              <a:rPr lang="en-GB" sz="1500" b="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need to access the same data set over and over for processing</a:t>
            </a:r>
            <a:endParaRPr sz="1500" b="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-GB" sz="1500" b="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In-memory processing allows you to access the same data quickly </a:t>
            </a:r>
            <a:endParaRPr sz="15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b="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21" descr="Spark Vs MapReduce Comparison. Big data is primarily defined by the… | by  Nitin Kumar | Mediu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4525" y="2357438"/>
            <a:ext cx="5099450" cy="243241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152400" y="1524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Under the hood of Spark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230675" y="1396850"/>
            <a:ext cx="8231700" cy="3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A Spark program needs the programmer to specify how to access the cluster. Spark uses this information to create a </a:t>
            </a:r>
            <a:r>
              <a:rPr lang="en-GB" sz="1500" dirty="0" err="1">
                <a:latin typeface="Lato"/>
                <a:ea typeface="Lato"/>
                <a:cs typeface="Lato"/>
                <a:sym typeface="Lato"/>
              </a:rPr>
              <a:t>SparkContext</a:t>
            </a: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 object.</a:t>
            </a:r>
            <a:endParaRPr sz="15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The </a:t>
            </a:r>
            <a:r>
              <a:rPr lang="en-GB" sz="1500" b="0" dirty="0" err="1">
                <a:latin typeface="Lato"/>
                <a:ea typeface="Lato"/>
                <a:cs typeface="Lato"/>
                <a:sym typeface="Lato"/>
              </a:rPr>
              <a:t>SparkContext</a:t>
            </a: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 object then uses a structure called a Resilient Distributed Dataset (RDD), which represents an immutable collection of elements that can be operated on in parallel.</a:t>
            </a:r>
            <a:endParaRPr sz="15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Font typeface="Lato"/>
              <a:buAutoNum type="arabicPeriod"/>
            </a:pP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As the RDD and actions are being created, Spark creates a Directed Acyclic Graph (DAG) where the vertices are processing steps and the arcs define the order of these operations to efficiently carry out parallel computation. </a:t>
            </a:r>
            <a:r>
              <a:rPr lang="en-GB" sz="1100" b="0" i="1" dirty="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This is similar to an "explain" plan in SQL.</a:t>
            </a:r>
            <a:endParaRPr sz="1100" b="0" i="1" dirty="0">
              <a:solidFill>
                <a:srgbClr val="FFC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1200"/>
              </a:spcAft>
              <a:buSzPts val="1500"/>
              <a:buFont typeface="Lato"/>
              <a:buAutoNum type="arabicPeriod"/>
            </a:pP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Then you can interactively define transformations and actions which will extend the DAG, but the actual processing won't kick off until an action is specified. </a:t>
            </a:r>
            <a:endParaRPr sz="1500" b="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Spark Architecture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0550" y="1514625"/>
            <a:ext cx="4874376" cy="23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230675" y="1396850"/>
            <a:ext cx="3487200" cy="3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A </a:t>
            </a:r>
            <a:r>
              <a:rPr lang="en-GB" sz="1500" b="0" dirty="0" err="1">
                <a:latin typeface="Lato"/>
                <a:ea typeface="Lato"/>
                <a:cs typeface="Lato"/>
                <a:sym typeface="Lato"/>
              </a:rPr>
              <a:t>SparkContext</a:t>
            </a: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 (SC) can connect to several types of cluster managers. Once connected, Spark acquires executors on nodes in the cluster, which are processes that run computations and store data for your application</a:t>
            </a:r>
            <a:endParaRPr sz="15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The SC then  sends your application code to the executors</a:t>
            </a:r>
            <a:endParaRPr sz="1500" b="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Finally, the SC sends tasks to the executors to run</a:t>
            </a:r>
            <a:endParaRPr sz="1500" b="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4270125" y="3994450"/>
            <a:ext cx="44448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rgbClr val="FFC000"/>
                </a:solidFill>
                <a:latin typeface="Lato"/>
                <a:ea typeface="Lato"/>
                <a:cs typeface="Lato"/>
                <a:sym typeface="Lato"/>
              </a:rPr>
              <a:t>Each application gets its own executor processes, which has a benefit of isolation, but also means that you cannot share data across applications without writing it externally</a:t>
            </a:r>
            <a:endParaRPr sz="1100">
              <a:solidFill>
                <a:srgbClr val="FFC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1169</Words>
  <Application>Microsoft Macintosh PowerPoint</Application>
  <PresentationFormat>On-screen Show (16:9)</PresentationFormat>
  <Paragraphs>92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Poppins</vt:lpstr>
      <vt:lpstr>Lato</vt:lpstr>
      <vt:lpstr>Open Sans</vt:lpstr>
      <vt:lpstr>Arial</vt:lpstr>
      <vt:lpstr>Economica</vt:lpstr>
      <vt:lpstr>Open Sans Light</vt:lpstr>
      <vt:lpstr>Luxe</vt:lpstr>
      <vt:lpstr>Data Science:  Big Data Management Systems &amp; Tools </vt:lpstr>
      <vt:lpstr>Module 5 Summary</vt:lpstr>
      <vt:lpstr>Apache Spark 101</vt:lpstr>
      <vt:lpstr>Apache Spark 101</vt:lpstr>
      <vt:lpstr>Apache Spark Components</vt:lpstr>
      <vt:lpstr>Overcoming Hadoop’s limitations</vt:lpstr>
      <vt:lpstr>In-memory process saves computation</vt:lpstr>
      <vt:lpstr>Under the hood of Spark</vt:lpstr>
      <vt:lpstr>Spark Architecture</vt:lpstr>
      <vt:lpstr>Spark Data Structure - RDD</vt:lpstr>
      <vt:lpstr>Spark Data Structure - DataFrames</vt:lpstr>
      <vt:lpstr>Spark Data Structure - Dataset</vt:lpstr>
      <vt:lpstr>Spark 2.0 DataFrame merge to Dataset</vt:lpstr>
      <vt:lpstr>Pros and cons of each type of API</vt:lpstr>
      <vt:lpstr>Spark transformations and actions</vt:lpstr>
      <vt:lpstr>map and flatMap</vt:lpstr>
      <vt:lpstr>Example walkthrough</vt:lpstr>
      <vt:lpstr>Why is this important?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Science:  Big Data Management Systems &amp; Tools </dc:title>
  <cp:lastModifiedBy>Larry Simon</cp:lastModifiedBy>
  <cp:revision>1</cp:revision>
  <dcterms:modified xsi:type="dcterms:W3CDTF">2023-10-26T14:12:05Z</dcterms:modified>
</cp:coreProperties>
</file>