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4" r:id="rId7"/>
    <p:sldId id="269" r:id="rId8"/>
    <p:sldId id="273" r:id="rId9"/>
    <p:sldId id="271" r:id="rId10"/>
    <p:sldId id="275" r:id="rId11"/>
    <p:sldId id="274" r:id="rId12"/>
    <p:sldId id="277" r:id="rId13"/>
    <p:sldId id="278" r:id="rId14"/>
    <p:sldId id="261" r:id="rId15"/>
    <p:sldId id="265" r:id="rId16"/>
    <p:sldId id="260" r:id="rId17"/>
    <p:sldId id="26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F44"/>
    <a:srgbClr val="80454A"/>
    <a:srgbClr val="AB7942"/>
    <a:srgbClr val="4D2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3"/>
    <p:restoredTop sz="78326"/>
  </p:normalViewPr>
  <p:slideViewPr>
    <p:cSldViewPr snapToGrid="0" snapToObjects="1">
      <p:cViewPr varScale="1">
        <p:scale>
          <a:sx n="98" d="100"/>
          <a:sy n="98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08FD8-F9AB-2F44-97B6-617738B7A3F9}" type="doc">
      <dgm:prSet loTypeId="urn:microsoft.com/office/officeart/2005/8/layout/hierarchy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4739B5D-FC77-894B-BEC2-26A2469C05FB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Comic Sans MS" panose="030F0902030302020204" pitchFamily="66" charset="0"/>
            </a:rPr>
            <a:t>If I select</a:t>
          </a:r>
        </a:p>
      </dgm:t>
    </dgm:pt>
    <dgm:pt modelId="{7F2B3CC4-1DC4-474E-BCCD-B1791710B722}" type="parTrans" cxnId="{77ABA943-14BE-704C-9ECF-0C8A895010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D3744A-4428-0D42-B0D5-137D39681F34}" type="sibTrans" cxnId="{77ABA943-14BE-704C-9ECF-0C8A895010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CF4AFE-2724-AF4F-9384-6B2E0BF238A4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Comic Sans MS" panose="030F0902030302020204" pitchFamily="66" charset="0"/>
            </a:rPr>
            <a:t>Course Name = </a:t>
          </a:r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DS </a:t>
          </a:r>
          <a:r>
            <a:rPr lang="en-US" sz="2000" b="0" i="0" dirty="0" err="1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Waluigi</a:t>
          </a:r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 Pinball (46)</a:t>
          </a:r>
          <a:endParaRPr lang="en-US" sz="2000" dirty="0">
            <a:solidFill>
              <a:schemeClr val="tx1"/>
            </a:solidFill>
            <a:latin typeface="Comic Sans MS" panose="030F0902030302020204" pitchFamily="66" charset="0"/>
          </a:endParaRPr>
        </a:p>
      </dgm:t>
    </dgm:pt>
    <dgm:pt modelId="{6E5D29FE-4B48-A642-8FE1-D6886AED5378}" type="parTrans" cxnId="{577DDE38-E73B-4A43-94AC-FF947CD1ED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A5660F-A703-7548-8B6B-A8803E4B3780}" type="sibTrans" cxnId="{577DDE38-E73B-4A43-94AC-FF947CD1ED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9E3E1C-A26E-CF40-8E0B-22A94B93E0C8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Character = </a:t>
          </a:r>
        </a:p>
        <a:p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Baby Mario (2)</a:t>
          </a:r>
          <a:endParaRPr lang="en-US" sz="2000" dirty="0">
            <a:solidFill>
              <a:schemeClr val="tx1"/>
            </a:solidFill>
            <a:latin typeface="Comic Sans MS" panose="030F0902030302020204" pitchFamily="66" charset="0"/>
          </a:endParaRPr>
        </a:p>
      </dgm:t>
    </dgm:pt>
    <dgm:pt modelId="{C7E319AD-49B9-8240-8E7E-1193540AA0DC}" type="parTrans" cxnId="{BC9587EC-61B2-B44F-8B3A-8F96B4DB4A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E68234-186D-BE48-B0F3-EBBD86978411}" type="sibTrans" cxnId="{BC9587EC-61B2-B44F-8B3A-8F96B4DB4A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C3DC6F-E63F-D648-BC5A-0094B15B1A87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Special Skill = Normal (1)</a:t>
          </a:r>
          <a:endParaRPr lang="en-US" sz="2000" dirty="0">
            <a:solidFill>
              <a:schemeClr val="tx1"/>
            </a:solidFill>
            <a:latin typeface="Comic Sans MS" panose="030F0902030302020204" pitchFamily="66" charset="0"/>
          </a:endParaRPr>
        </a:p>
      </dgm:t>
    </dgm:pt>
    <dgm:pt modelId="{6F24A65E-62CA-024A-92C2-79BA940FED8B}" type="parTrans" cxnId="{11F65DF8-F4B7-2541-8170-D945FD1A20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D27A37-6A36-DC4D-9E23-16D488B8BF60}" type="sibTrans" cxnId="{11F65DF8-F4B7-2541-8170-D945FD1A20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76C64F2-2647-5640-A9FD-E12891EBEE17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Rarity = Boomerang Flower (3)</a:t>
          </a:r>
          <a:endParaRPr lang="en-US" sz="2000" dirty="0">
            <a:solidFill>
              <a:schemeClr val="tx1"/>
            </a:solidFill>
            <a:latin typeface="Comic Sans MS" panose="030F0902030302020204" pitchFamily="66" charset="0"/>
          </a:endParaRPr>
        </a:p>
      </dgm:t>
    </dgm:pt>
    <dgm:pt modelId="{8863AEF1-35E4-BD43-9155-ECC5C005951A}" type="parTrans" cxnId="{086B76F7-7673-EB46-89A3-67F3492411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44448C-5F99-844F-BA0C-ABC51E1BC62A}" type="sibTrans" cxnId="{086B76F7-7673-EB46-89A3-67F3492411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E75BCA-1BCC-F746-91ED-7CC669BB69E3}" type="pres">
      <dgm:prSet presAssocID="{6F008FD8-F9AB-2F44-97B6-617738B7A3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661011-A963-8C47-896C-08D4E7BAE558}" type="pres">
      <dgm:prSet presAssocID="{E4739B5D-FC77-894B-BEC2-26A2469C05FB}" presName="root1" presStyleCnt="0"/>
      <dgm:spPr/>
    </dgm:pt>
    <dgm:pt modelId="{B5A1DBC1-F241-DE4E-9070-D03D3B798CA7}" type="pres">
      <dgm:prSet presAssocID="{E4739B5D-FC77-894B-BEC2-26A2469C05FB}" presName="LevelOneTextNode" presStyleLbl="node0" presStyleIdx="0" presStyleCnt="1">
        <dgm:presLayoutVars>
          <dgm:chPref val="3"/>
        </dgm:presLayoutVars>
      </dgm:prSet>
      <dgm:spPr/>
    </dgm:pt>
    <dgm:pt modelId="{85000D7E-DD14-F145-9477-519048F317AD}" type="pres">
      <dgm:prSet presAssocID="{E4739B5D-FC77-894B-BEC2-26A2469C05FB}" presName="level2hierChild" presStyleCnt="0"/>
      <dgm:spPr/>
    </dgm:pt>
    <dgm:pt modelId="{8D7582BC-EAB9-FF4B-814C-AE6BA9380AA7}" type="pres">
      <dgm:prSet presAssocID="{6E5D29FE-4B48-A642-8FE1-D6886AED5378}" presName="conn2-1" presStyleLbl="parChTrans1D2" presStyleIdx="0" presStyleCnt="4"/>
      <dgm:spPr/>
    </dgm:pt>
    <dgm:pt modelId="{20FF6E65-F68E-BA43-8F05-3892E2C72463}" type="pres">
      <dgm:prSet presAssocID="{6E5D29FE-4B48-A642-8FE1-D6886AED5378}" presName="connTx" presStyleLbl="parChTrans1D2" presStyleIdx="0" presStyleCnt="4"/>
      <dgm:spPr/>
    </dgm:pt>
    <dgm:pt modelId="{A99A9043-70F8-A545-ACF6-7C9934F5D993}" type="pres">
      <dgm:prSet presAssocID="{B0CF4AFE-2724-AF4F-9384-6B2E0BF238A4}" presName="root2" presStyleCnt="0"/>
      <dgm:spPr/>
    </dgm:pt>
    <dgm:pt modelId="{5F498908-8985-1A47-80C2-AE34DA373819}" type="pres">
      <dgm:prSet presAssocID="{B0CF4AFE-2724-AF4F-9384-6B2E0BF238A4}" presName="LevelTwoTextNode" presStyleLbl="node2" presStyleIdx="0" presStyleCnt="4">
        <dgm:presLayoutVars>
          <dgm:chPref val="3"/>
        </dgm:presLayoutVars>
      </dgm:prSet>
      <dgm:spPr/>
    </dgm:pt>
    <dgm:pt modelId="{0C2E0038-39B9-D84D-BD50-F966783BA60F}" type="pres">
      <dgm:prSet presAssocID="{B0CF4AFE-2724-AF4F-9384-6B2E0BF238A4}" presName="level3hierChild" presStyleCnt="0"/>
      <dgm:spPr/>
    </dgm:pt>
    <dgm:pt modelId="{BE2C1CA4-51CC-8C4E-A7B3-FCAFDC407BC1}" type="pres">
      <dgm:prSet presAssocID="{C7E319AD-49B9-8240-8E7E-1193540AA0DC}" presName="conn2-1" presStyleLbl="parChTrans1D2" presStyleIdx="1" presStyleCnt="4"/>
      <dgm:spPr/>
    </dgm:pt>
    <dgm:pt modelId="{0BE81461-202B-EC4F-914C-878D3432A23A}" type="pres">
      <dgm:prSet presAssocID="{C7E319AD-49B9-8240-8E7E-1193540AA0DC}" presName="connTx" presStyleLbl="parChTrans1D2" presStyleIdx="1" presStyleCnt="4"/>
      <dgm:spPr/>
    </dgm:pt>
    <dgm:pt modelId="{9E6E4804-6697-434F-A295-CF88B48A91FB}" type="pres">
      <dgm:prSet presAssocID="{CB9E3E1C-A26E-CF40-8E0B-22A94B93E0C8}" presName="root2" presStyleCnt="0"/>
      <dgm:spPr/>
    </dgm:pt>
    <dgm:pt modelId="{65D48EA2-0F09-2247-B59F-3DA98DC85210}" type="pres">
      <dgm:prSet presAssocID="{CB9E3E1C-A26E-CF40-8E0B-22A94B93E0C8}" presName="LevelTwoTextNode" presStyleLbl="node2" presStyleIdx="1" presStyleCnt="4">
        <dgm:presLayoutVars>
          <dgm:chPref val="3"/>
        </dgm:presLayoutVars>
      </dgm:prSet>
      <dgm:spPr/>
    </dgm:pt>
    <dgm:pt modelId="{748792D0-D431-624E-BD86-D8E098008B72}" type="pres">
      <dgm:prSet presAssocID="{CB9E3E1C-A26E-CF40-8E0B-22A94B93E0C8}" presName="level3hierChild" presStyleCnt="0"/>
      <dgm:spPr/>
    </dgm:pt>
    <dgm:pt modelId="{0DCC1F50-9A06-6642-80AF-EC999EC6F1C7}" type="pres">
      <dgm:prSet presAssocID="{6F24A65E-62CA-024A-92C2-79BA940FED8B}" presName="conn2-1" presStyleLbl="parChTrans1D2" presStyleIdx="2" presStyleCnt="4"/>
      <dgm:spPr/>
    </dgm:pt>
    <dgm:pt modelId="{CF345D7F-45AB-8F49-B31E-4DCAC6682EC9}" type="pres">
      <dgm:prSet presAssocID="{6F24A65E-62CA-024A-92C2-79BA940FED8B}" presName="connTx" presStyleLbl="parChTrans1D2" presStyleIdx="2" presStyleCnt="4"/>
      <dgm:spPr/>
    </dgm:pt>
    <dgm:pt modelId="{0550C1AA-790F-6B4B-A897-3968331161BB}" type="pres">
      <dgm:prSet presAssocID="{6EC3DC6F-E63F-D648-BC5A-0094B15B1A87}" presName="root2" presStyleCnt="0"/>
      <dgm:spPr/>
    </dgm:pt>
    <dgm:pt modelId="{26158C1B-A830-1C42-8BA7-9D3CB82AE600}" type="pres">
      <dgm:prSet presAssocID="{6EC3DC6F-E63F-D648-BC5A-0094B15B1A87}" presName="LevelTwoTextNode" presStyleLbl="node2" presStyleIdx="2" presStyleCnt="4">
        <dgm:presLayoutVars>
          <dgm:chPref val="3"/>
        </dgm:presLayoutVars>
      </dgm:prSet>
      <dgm:spPr/>
    </dgm:pt>
    <dgm:pt modelId="{D7A008FE-E17A-2840-B7EE-E9168EBD5310}" type="pres">
      <dgm:prSet presAssocID="{6EC3DC6F-E63F-D648-BC5A-0094B15B1A87}" presName="level3hierChild" presStyleCnt="0"/>
      <dgm:spPr/>
    </dgm:pt>
    <dgm:pt modelId="{F1C3171E-625A-6E4E-B408-36EED9FC153A}" type="pres">
      <dgm:prSet presAssocID="{8863AEF1-35E4-BD43-9155-ECC5C005951A}" presName="conn2-1" presStyleLbl="parChTrans1D2" presStyleIdx="3" presStyleCnt="4"/>
      <dgm:spPr/>
    </dgm:pt>
    <dgm:pt modelId="{9A2E606A-9591-044F-9FF4-CD17661BD06B}" type="pres">
      <dgm:prSet presAssocID="{8863AEF1-35E4-BD43-9155-ECC5C005951A}" presName="connTx" presStyleLbl="parChTrans1D2" presStyleIdx="3" presStyleCnt="4"/>
      <dgm:spPr/>
    </dgm:pt>
    <dgm:pt modelId="{72AFD141-290C-C741-97E9-B976768E80AF}" type="pres">
      <dgm:prSet presAssocID="{576C64F2-2647-5640-A9FD-E12891EBEE17}" presName="root2" presStyleCnt="0"/>
      <dgm:spPr/>
    </dgm:pt>
    <dgm:pt modelId="{41AF2924-C62C-6B49-A46C-B1D4858BA3C1}" type="pres">
      <dgm:prSet presAssocID="{576C64F2-2647-5640-A9FD-E12891EBEE17}" presName="LevelTwoTextNode" presStyleLbl="node2" presStyleIdx="3" presStyleCnt="4">
        <dgm:presLayoutVars>
          <dgm:chPref val="3"/>
        </dgm:presLayoutVars>
      </dgm:prSet>
      <dgm:spPr/>
    </dgm:pt>
    <dgm:pt modelId="{939AF447-666C-7B45-B04E-3BA524A2F6A0}" type="pres">
      <dgm:prSet presAssocID="{576C64F2-2647-5640-A9FD-E12891EBEE17}" presName="level3hierChild" presStyleCnt="0"/>
      <dgm:spPr/>
    </dgm:pt>
  </dgm:ptLst>
  <dgm:cxnLst>
    <dgm:cxn modelId="{9ACEB91B-98C7-784D-8F58-5F82A71B4250}" type="presOf" srcId="{6EC3DC6F-E63F-D648-BC5A-0094B15B1A87}" destId="{26158C1B-A830-1C42-8BA7-9D3CB82AE600}" srcOrd="0" destOrd="0" presId="urn:microsoft.com/office/officeart/2005/8/layout/hierarchy2"/>
    <dgm:cxn modelId="{325FCC27-6082-A041-80A1-109EF84A5353}" type="presOf" srcId="{6E5D29FE-4B48-A642-8FE1-D6886AED5378}" destId="{20FF6E65-F68E-BA43-8F05-3892E2C72463}" srcOrd="1" destOrd="0" presId="urn:microsoft.com/office/officeart/2005/8/layout/hierarchy2"/>
    <dgm:cxn modelId="{738D0928-4331-EC41-9589-66123CD95109}" type="presOf" srcId="{6E5D29FE-4B48-A642-8FE1-D6886AED5378}" destId="{8D7582BC-EAB9-FF4B-814C-AE6BA9380AA7}" srcOrd="0" destOrd="0" presId="urn:microsoft.com/office/officeart/2005/8/layout/hierarchy2"/>
    <dgm:cxn modelId="{577DDE38-E73B-4A43-94AC-FF947CD1ED99}" srcId="{E4739B5D-FC77-894B-BEC2-26A2469C05FB}" destId="{B0CF4AFE-2724-AF4F-9384-6B2E0BF238A4}" srcOrd="0" destOrd="0" parTransId="{6E5D29FE-4B48-A642-8FE1-D6886AED5378}" sibTransId="{FDA5660F-A703-7548-8B6B-A8803E4B3780}"/>
    <dgm:cxn modelId="{77ABA943-14BE-704C-9ECF-0C8A89501021}" srcId="{6F008FD8-F9AB-2F44-97B6-617738B7A3F9}" destId="{E4739B5D-FC77-894B-BEC2-26A2469C05FB}" srcOrd="0" destOrd="0" parTransId="{7F2B3CC4-1DC4-474E-BCCD-B1791710B722}" sibTransId="{44D3744A-4428-0D42-B0D5-137D39681F34}"/>
    <dgm:cxn modelId="{7A514C56-70C4-B54B-B201-DE9C4D118F42}" type="presOf" srcId="{E4739B5D-FC77-894B-BEC2-26A2469C05FB}" destId="{B5A1DBC1-F241-DE4E-9070-D03D3B798CA7}" srcOrd="0" destOrd="0" presId="urn:microsoft.com/office/officeart/2005/8/layout/hierarchy2"/>
    <dgm:cxn modelId="{2CA8CD5C-3134-9B41-99AE-DA324FAF201D}" type="presOf" srcId="{CB9E3E1C-A26E-CF40-8E0B-22A94B93E0C8}" destId="{65D48EA2-0F09-2247-B59F-3DA98DC85210}" srcOrd="0" destOrd="0" presId="urn:microsoft.com/office/officeart/2005/8/layout/hierarchy2"/>
    <dgm:cxn modelId="{DC16E976-5113-4746-BE2F-1CF172EBD0B3}" type="presOf" srcId="{8863AEF1-35E4-BD43-9155-ECC5C005951A}" destId="{F1C3171E-625A-6E4E-B408-36EED9FC153A}" srcOrd="0" destOrd="0" presId="urn:microsoft.com/office/officeart/2005/8/layout/hierarchy2"/>
    <dgm:cxn modelId="{6FBD3787-1412-DE46-97A4-027312771E6D}" type="presOf" srcId="{8863AEF1-35E4-BD43-9155-ECC5C005951A}" destId="{9A2E606A-9591-044F-9FF4-CD17661BD06B}" srcOrd="1" destOrd="0" presId="urn:microsoft.com/office/officeart/2005/8/layout/hierarchy2"/>
    <dgm:cxn modelId="{966D7187-5FBB-BA43-9E4A-1A37AACDE170}" type="presOf" srcId="{C7E319AD-49B9-8240-8E7E-1193540AA0DC}" destId="{0BE81461-202B-EC4F-914C-878D3432A23A}" srcOrd="1" destOrd="0" presId="urn:microsoft.com/office/officeart/2005/8/layout/hierarchy2"/>
    <dgm:cxn modelId="{F60ECB99-41E6-824A-B862-2D9296F3E945}" type="presOf" srcId="{B0CF4AFE-2724-AF4F-9384-6B2E0BF238A4}" destId="{5F498908-8985-1A47-80C2-AE34DA373819}" srcOrd="0" destOrd="0" presId="urn:microsoft.com/office/officeart/2005/8/layout/hierarchy2"/>
    <dgm:cxn modelId="{1A36EAAF-893D-4641-B776-16367340DFCF}" type="presOf" srcId="{6F24A65E-62CA-024A-92C2-79BA940FED8B}" destId="{CF345D7F-45AB-8F49-B31E-4DCAC6682EC9}" srcOrd="1" destOrd="0" presId="urn:microsoft.com/office/officeart/2005/8/layout/hierarchy2"/>
    <dgm:cxn modelId="{7C1CB4B0-77C3-9544-888E-2B4187BA41AF}" type="presOf" srcId="{C7E319AD-49B9-8240-8E7E-1193540AA0DC}" destId="{BE2C1CA4-51CC-8C4E-A7B3-FCAFDC407BC1}" srcOrd="0" destOrd="0" presId="urn:microsoft.com/office/officeart/2005/8/layout/hierarchy2"/>
    <dgm:cxn modelId="{8FA909BA-983D-E64B-A3B6-B5B09BCEC0B6}" type="presOf" srcId="{6F008FD8-F9AB-2F44-97B6-617738B7A3F9}" destId="{40E75BCA-1BCC-F746-91ED-7CC669BB69E3}" srcOrd="0" destOrd="0" presId="urn:microsoft.com/office/officeart/2005/8/layout/hierarchy2"/>
    <dgm:cxn modelId="{92D824C6-3BC2-D940-A9E2-3C2D9DF912F3}" type="presOf" srcId="{576C64F2-2647-5640-A9FD-E12891EBEE17}" destId="{41AF2924-C62C-6B49-A46C-B1D4858BA3C1}" srcOrd="0" destOrd="0" presId="urn:microsoft.com/office/officeart/2005/8/layout/hierarchy2"/>
    <dgm:cxn modelId="{133D4ACC-A1F5-7448-83C2-013B69F5ECF2}" type="presOf" srcId="{6F24A65E-62CA-024A-92C2-79BA940FED8B}" destId="{0DCC1F50-9A06-6642-80AF-EC999EC6F1C7}" srcOrd="0" destOrd="0" presId="urn:microsoft.com/office/officeart/2005/8/layout/hierarchy2"/>
    <dgm:cxn modelId="{BC9587EC-61B2-B44F-8B3A-8F96B4DB4A27}" srcId="{E4739B5D-FC77-894B-BEC2-26A2469C05FB}" destId="{CB9E3E1C-A26E-CF40-8E0B-22A94B93E0C8}" srcOrd="1" destOrd="0" parTransId="{C7E319AD-49B9-8240-8E7E-1193540AA0DC}" sibTransId="{44E68234-186D-BE48-B0F3-EBBD86978411}"/>
    <dgm:cxn modelId="{086B76F7-7673-EB46-89A3-67F3492411B4}" srcId="{E4739B5D-FC77-894B-BEC2-26A2469C05FB}" destId="{576C64F2-2647-5640-A9FD-E12891EBEE17}" srcOrd="3" destOrd="0" parTransId="{8863AEF1-35E4-BD43-9155-ECC5C005951A}" sibTransId="{9444448C-5F99-844F-BA0C-ABC51E1BC62A}"/>
    <dgm:cxn modelId="{11F65DF8-F4B7-2541-8170-D945FD1A2035}" srcId="{E4739B5D-FC77-894B-BEC2-26A2469C05FB}" destId="{6EC3DC6F-E63F-D648-BC5A-0094B15B1A87}" srcOrd="2" destOrd="0" parTransId="{6F24A65E-62CA-024A-92C2-79BA940FED8B}" sibTransId="{0AD27A37-6A36-DC4D-9E23-16D488B8BF60}"/>
    <dgm:cxn modelId="{8B829100-1061-9541-BC16-C316BD1FE322}" type="presParOf" srcId="{40E75BCA-1BCC-F746-91ED-7CC669BB69E3}" destId="{D5661011-A963-8C47-896C-08D4E7BAE558}" srcOrd="0" destOrd="0" presId="urn:microsoft.com/office/officeart/2005/8/layout/hierarchy2"/>
    <dgm:cxn modelId="{AC143739-E070-0349-AABB-26C7ADB13A6D}" type="presParOf" srcId="{D5661011-A963-8C47-896C-08D4E7BAE558}" destId="{B5A1DBC1-F241-DE4E-9070-D03D3B798CA7}" srcOrd="0" destOrd="0" presId="urn:microsoft.com/office/officeart/2005/8/layout/hierarchy2"/>
    <dgm:cxn modelId="{3998D22E-1BFC-FF45-B453-DB2C666497A5}" type="presParOf" srcId="{D5661011-A963-8C47-896C-08D4E7BAE558}" destId="{85000D7E-DD14-F145-9477-519048F317AD}" srcOrd="1" destOrd="0" presId="urn:microsoft.com/office/officeart/2005/8/layout/hierarchy2"/>
    <dgm:cxn modelId="{D96CE311-D0EB-7943-83C7-FF5A3E7DF590}" type="presParOf" srcId="{85000D7E-DD14-F145-9477-519048F317AD}" destId="{8D7582BC-EAB9-FF4B-814C-AE6BA9380AA7}" srcOrd="0" destOrd="0" presId="urn:microsoft.com/office/officeart/2005/8/layout/hierarchy2"/>
    <dgm:cxn modelId="{38726413-6B06-B243-A578-7C404932AC8A}" type="presParOf" srcId="{8D7582BC-EAB9-FF4B-814C-AE6BA9380AA7}" destId="{20FF6E65-F68E-BA43-8F05-3892E2C72463}" srcOrd="0" destOrd="0" presId="urn:microsoft.com/office/officeart/2005/8/layout/hierarchy2"/>
    <dgm:cxn modelId="{BCE5AD90-168F-2F4B-BE72-4D40B43EEA1C}" type="presParOf" srcId="{85000D7E-DD14-F145-9477-519048F317AD}" destId="{A99A9043-70F8-A545-ACF6-7C9934F5D993}" srcOrd="1" destOrd="0" presId="urn:microsoft.com/office/officeart/2005/8/layout/hierarchy2"/>
    <dgm:cxn modelId="{2A2ACFEA-6C76-1941-8FE3-8A8A19FBEF0E}" type="presParOf" srcId="{A99A9043-70F8-A545-ACF6-7C9934F5D993}" destId="{5F498908-8985-1A47-80C2-AE34DA373819}" srcOrd="0" destOrd="0" presId="urn:microsoft.com/office/officeart/2005/8/layout/hierarchy2"/>
    <dgm:cxn modelId="{3DDC82DC-E132-004A-905E-D77451146059}" type="presParOf" srcId="{A99A9043-70F8-A545-ACF6-7C9934F5D993}" destId="{0C2E0038-39B9-D84D-BD50-F966783BA60F}" srcOrd="1" destOrd="0" presId="urn:microsoft.com/office/officeart/2005/8/layout/hierarchy2"/>
    <dgm:cxn modelId="{93361169-16AD-A94A-A15C-56A9068F52C9}" type="presParOf" srcId="{85000D7E-DD14-F145-9477-519048F317AD}" destId="{BE2C1CA4-51CC-8C4E-A7B3-FCAFDC407BC1}" srcOrd="2" destOrd="0" presId="urn:microsoft.com/office/officeart/2005/8/layout/hierarchy2"/>
    <dgm:cxn modelId="{7571545C-091D-3343-B6DC-5030D00A739D}" type="presParOf" srcId="{BE2C1CA4-51CC-8C4E-A7B3-FCAFDC407BC1}" destId="{0BE81461-202B-EC4F-914C-878D3432A23A}" srcOrd="0" destOrd="0" presId="urn:microsoft.com/office/officeart/2005/8/layout/hierarchy2"/>
    <dgm:cxn modelId="{A1D5E68E-7BBD-0242-8B2E-CA3180146BF6}" type="presParOf" srcId="{85000D7E-DD14-F145-9477-519048F317AD}" destId="{9E6E4804-6697-434F-A295-CF88B48A91FB}" srcOrd="3" destOrd="0" presId="urn:microsoft.com/office/officeart/2005/8/layout/hierarchy2"/>
    <dgm:cxn modelId="{F670F9EE-C9D6-9F44-BE52-0BDB6F89AB68}" type="presParOf" srcId="{9E6E4804-6697-434F-A295-CF88B48A91FB}" destId="{65D48EA2-0F09-2247-B59F-3DA98DC85210}" srcOrd="0" destOrd="0" presId="urn:microsoft.com/office/officeart/2005/8/layout/hierarchy2"/>
    <dgm:cxn modelId="{306D5530-FBEC-624E-A58B-B314C1BD906B}" type="presParOf" srcId="{9E6E4804-6697-434F-A295-CF88B48A91FB}" destId="{748792D0-D431-624E-BD86-D8E098008B72}" srcOrd="1" destOrd="0" presId="urn:microsoft.com/office/officeart/2005/8/layout/hierarchy2"/>
    <dgm:cxn modelId="{88F8B1EF-56CB-0C45-B6A5-E06C19F8CC4B}" type="presParOf" srcId="{85000D7E-DD14-F145-9477-519048F317AD}" destId="{0DCC1F50-9A06-6642-80AF-EC999EC6F1C7}" srcOrd="4" destOrd="0" presId="urn:microsoft.com/office/officeart/2005/8/layout/hierarchy2"/>
    <dgm:cxn modelId="{D7744778-153D-9D49-B35E-86F933E95767}" type="presParOf" srcId="{0DCC1F50-9A06-6642-80AF-EC999EC6F1C7}" destId="{CF345D7F-45AB-8F49-B31E-4DCAC6682EC9}" srcOrd="0" destOrd="0" presId="urn:microsoft.com/office/officeart/2005/8/layout/hierarchy2"/>
    <dgm:cxn modelId="{F082B81E-2AB1-A34D-A185-5D260CE0A827}" type="presParOf" srcId="{85000D7E-DD14-F145-9477-519048F317AD}" destId="{0550C1AA-790F-6B4B-A897-3968331161BB}" srcOrd="5" destOrd="0" presId="urn:microsoft.com/office/officeart/2005/8/layout/hierarchy2"/>
    <dgm:cxn modelId="{69A324C0-3AF3-884D-9FF2-9AD1C54B7146}" type="presParOf" srcId="{0550C1AA-790F-6B4B-A897-3968331161BB}" destId="{26158C1B-A830-1C42-8BA7-9D3CB82AE600}" srcOrd="0" destOrd="0" presId="urn:microsoft.com/office/officeart/2005/8/layout/hierarchy2"/>
    <dgm:cxn modelId="{9184328D-9D29-4741-970B-819721A6C0B2}" type="presParOf" srcId="{0550C1AA-790F-6B4B-A897-3968331161BB}" destId="{D7A008FE-E17A-2840-B7EE-E9168EBD5310}" srcOrd="1" destOrd="0" presId="urn:microsoft.com/office/officeart/2005/8/layout/hierarchy2"/>
    <dgm:cxn modelId="{BC8C8690-D220-8348-8F4F-84B43E0B3186}" type="presParOf" srcId="{85000D7E-DD14-F145-9477-519048F317AD}" destId="{F1C3171E-625A-6E4E-B408-36EED9FC153A}" srcOrd="6" destOrd="0" presId="urn:microsoft.com/office/officeart/2005/8/layout/hierarchy2"/>
    <dgm:cxn modelId="{883CE1EB-F392-CD43-BC16-D664633B74E8}" type="presParOf" srcId="{F1C3171E-625A-6E4E-B408-36EED9FC153A}" destId="{9A2E606A-9591-044F-9FF4-CD17661BD06B}" srcOrd="0" destOrd="0" presId="urn:microsoft.com/office/officeart/2005/8/layout/hierarchy2"/>
    <dgm:cxn modelId="{B1EB105F-01D2-D943-9C09-BCC18ADE3163}" type="presParOf" srcId="{85000D7E-DD14-F145-9477-519048F317AD}" destId="{72AFD141-290C-C741-97E9-B976768E80AF}" srcOrd="7" destOrd="0" presId="urn:microsoft.com/office/officeart/2005/8/layout/hierarchy2"/>
    <dgm:cxn modelId="{6E793D29-C175-BD45-A1B9-F2B9D6E07263}" type="presParOf" srcId="{72AFD141-290C-C741-97E9-B976768E80AF}" destId="{41AF2924-C62C-6B49-A46C-B1D4858BA3C1}" srcOrd="0" destOrd="0" presId="urn:microsoft.com/office/officeart/2005/8/layout/hierarchy2"/>
    <dgm:cxn modelId="{2ABD6CE1-EF6B-3448-9F18-0810358A5428}" type="presParOf" srcId="{72AFD141-290C-C741-97E9-B976768E80AF}" destId="{939AF447-666C-7B45-B04E-3BA524A2F6A0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008FD8-F9AB-2F44-97B6-617738B7A3F9}" type="doc">
      <dgm:prSet loTypeId="urn:microsoft.com/office/officeart/2005/8/layout/hierarchy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4739B5D-FC77-894B-BEC2-26A2469C05FB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Comic Sans MS" panose="030F0902030302020204" pitchFamily="66" charset="0"/>
            </a:rPr>
            <a:t>If I select</a:t>
          </a:r>
        </a:p>
      </dgm:t>
    </dgm:pt>
    <dgm:pt modelId="{7F2B3CC4-1DC4-474E-BCCD-B1791710B722}" type="parTrans" cxnId="{77ABA943-14BE-704C-9ECF-0C8A895010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D3744A-4428-0D42-B0D5-137D39681F34}" type="sibTrans" cxnId="{77ABA943-14BE-704C-9ECF-0C8A895010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0CF4AFE-2724-AF4F-9384-6B2E0BF238A4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Comic Sans MS" panose="030F0902030302020204" pitchFamily="66" charset="0"/>
            </a:rPr>
            <a:t>Course Name = Vancouver Velocity R [</a:t>
          </a:r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172]</a:t>
          </a:r>
          <a:endParaRPr lang="en-US" sz="2000" dirty="0">
            <a:solidFill>
              <a:schemeClr val="tx1"/>
            </a:solidFill>
            <a:latin typeface="Comic Sans MS" panose="030F0902030302020204" pitchFamily="66" charset="0"/>
          </a:endParaRPr>
        </a:p>
      </dgm:t>
    </dgm:pt>
    <dgm:pt modelId="{6E5D29FE-4B48-A642-8FE1-D6886AED5378}" type="parTrans" cxnId="{577DDE38-E73B-4A43-94AC-FF947CD1ED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DA5660F-A703-7548-8B6B-A8803E4B3780}" type="sibTrans" cxnId="{577DDE38-E73B-4A43-94AC-FF947CD1ED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9E3E1C-A26E-CF40-8E0B-22A94B93E0C8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Character = </a:t>
          </a:r>
        </a:p>
        <a:p>
          <a:r>
            <a:rPr lang="en-US" sz="2000" b="0" i="0" dirty="0" err="1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Wario</a:t>
          </a:r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 (Hiker) [97]</a:t>
          </a:r>
          <a:endParaRPr lang="en-US" sz="2000" dirty="0">
            <a:solidFill>
              <a:schemeClr val="tx1"/>
            </a:solidFill>
            <a:latin typeface="Comic Sans MS" panose="030F0902030302020204" pitchFamily="66" charset="0"/>
          </a:endParaRPr>
        </a:p>
      </dgm:t>
    </dgm:pt>
    <dgm:pt modelId="{C7E319AD-49B9-8240-8E7E-1193540AA0DC}" type="parTrans" cxnId="{BC9587EC-61B2-B44F-8B3A-8F96B4DB4A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4E68234-186D-BE48-B0F3-EBBD86978411}" type="sibTrans" cxnId="{BC9587EC-61B2-B44F-8B3A-8F96B4DB4A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C3DC6F-E63F-D648-BC5A-0094B15B1A87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Special Skill = High-End [0]</a:t>
          </a:r>
          <a:endParaRPr lang="en-US" sz="2000" dirty="0">
            <a:solidFill>
              <a:schemeClr val="tx1"/>
            </a:solidFill>
            <a:latin typeface="Comic Sans MS" panose="030F0902030302020204" pitchFamily="66" charset="0"/>
          </a:endParaRPr>
        </a:p>
      </dgm:t>
    </dgm:pt>
    <dgm:pt modelId="{6F24A65E-62CA-024A-92C2-79BA940FED8B}" type="parTrans" cxnId="{11F65DF8-F4B7-2541-8170-D945FD1A20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D27A37-6A36-DC4D-9E23-16D488B8BF60}" type="sibTrans" cxnId="{11F65DF8-F4B7-2541-8170-D945FD1A20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76C64F2-2647-5640-A9FD-E12891EBEE17}">
      <dgm:prSet phldrT="[Text]" custT="1"/>
      <dgm:spPr/>
      <dgm:t>
        <a:bodyPr/>
        <a:lstStyle/>
        <a:p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Rarity = </a:t>
          </a:r>
        </a:p>
        <a:p>
          <a:r>
            <a:rPr lang="en-US" sz="2000" b="0" i="0" kern="1200" dirty="0">
              <a:solidFill>
                <a:prstClr val="black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Bob-</a:t>
          </a:r>
          <a:r>
            <a:rPr lang="en-US" sz="2000" b="0" i="0" kern="1200" dirty="0" err="1">
              <a:solidFill>
                <a:prstClr val="black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omb</a:t>
          </a:r>
          <a:r>
            <a:rPr lang="en-US" sz="2000" b="0" i="0" kern="1200" dirty="0">
              <a:solidFill>
                <a:prstClr val="black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 Cannon  [</a:t>
          </a: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2]</a:t>
          </a:r>
          <a:endParaRPr lang="en-US" sz="2000" kern="1200" dirty="0">
            <a:solidFill>
              <a:schemeClr val="tx1"/>
            </a:solidFill>
            <a:latin typeface="Comic Sans MS" panose="030F0902030302020204" pitchFamily="66" charset="0"/>
          </a:endParaRPr>
        </a:p>
      </dgm:t>
    </dgm:pt>
    <dgm:pt modelId="{8863AEF1-35E4-BD43-9155-ECC5C005951A}" type="parTrans" cxnId="{086B76F7-7673-EB46-89A3-67F3492411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44448C-5F99-844F-BA0C-ABC51E1BC62A}" type="sibTrans" cxnId="{086B76F7-7673-EB46-89A3-67F3492411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E75BCA-1BCC-F746-91ED-7CC669BB69E3}" type="pres">
      <dgm:prSet presAssocID="{6F008FD8-F9AB-2F44-97B6-617738B7A3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661011-A963-8C47-896C-08D4E7BAE558}" type="pres">
      <dgm:prSet presAssocID="{E4739B5D-FC77-894B-BEC2-26A2469C05FB}" presName="root1" presStyleCnt="0"/>
      <dgm:spPr/>
    </dgm:pt>
    <dgm:pt modelId="{B5A1DBC1-F241-DE4E-9070-D03D3B798CA7}" type="pres">
      <dgm:prSet presAssocID="{E4739B5D-FC77-894B-BEC2-26A2469C05FB}" presName="LevelOneTextNode" presStyleLbl="node0" presStyleIdx="0" presStyleCnt="1">
        <dgm:presLayoutVars>
          <dgm:chPref val="3"/>
        </dgm:presLayoutVars>
      </dgm:prSet>
      <dgm:spPr/>
    </dgm:pt>
    <dgm:pt modelId="{85000D7E-DD14-F145-9477-519048F317AD}" type="pres">
      <dgm:prSet presAssocID="{E4739B5D-FC77-894B-BEC2-26A2469C05FB}" presName="level2hierChild" presStyleCnt="0"/>
      <dgm:spPr/>
    </dgm:pt>
    <dgm:pt modelId="{8D7582BC-EAB9-FF4B-814C-AE6BA9380AA7}" type="pres">
      <dgm:prSet presAssocID="{6E5D29FE-4B48-A642-8FE1-D6886AED5378}" presName="conn2-1" presStyleLbl="parChTrans1D2" presStyleIdx="0" presStyleCnt="4"/>
      <dgm:spPr/>
    </dgm:pt>
    <dgm:pt modelId="{20FF6E65-F68E-BA43-8F05-3892E2C72463}" type="pres">
      <dgm:prSet presAssocID="{6E5D29FE-4B48-A642-8FE1-D6886AED5378}" presName="connTx" presStyleLbl="parChTrans1D2" presStyleIdx="0" presStyleCnt="4"/>
      <dgm:spPr/>
    </dgm:pt>
    <dgm:pt modelId="{A99A9043-70F8-A545-ACF6-7C9934F5D993}" type="pres">
      <dgm:prSet presAssocID="{B0CF4AFE-2724-AF4F-9384-6B2E0BF238A4}" presName="root2" presStyleCnt="0"/>
      <dgm:spPr/>
    </dgm:pt>
    <dgm:pt modelId="{5F498908-8985-1A47-80C2-AE34DA373819}" type="pres">
      <dgm:prSet presAssocID="{B0CF4AFE-2724-AF4F-9384-6B2E0BF238A4}" presName="LevelTwoTextNode" presStyleLbl="node2" presStyleIdx="0" presStyleCnt="4">
        <dgm:presLayoutVars>
          <dgm:chPref val="3"/>
        </dgm:presLayoutVars>
      </dgm:prSet>
      <dgm:spPr/>
    </dgm:pt>
    <dgm:pt modelId="{0C2E0038-39B9-D84D-BD50-F966783BA60F}" type="pres">
      <dgm:prSet presAssocID="{B0CF4AFE-2724-AF4F-9384-6B2E0BF238A4}" presName="level3hierChild" presStyleCnt="0"/>
      <dgm:spPr/>
    </dgm:pt>
    <dgm:pt modelId="{BE2C1CA4-51CC-8C4E-A7B3-FCAFDC407BC1}" type="pres">
      <dgm:prSet presAssocID="{C7E319AD-49B9-8240-8E7E-1193540AA0DC}" presName="conn2-1" presStyleLbl="parChTrans1D2" presStyleIdx="1" presStyleCnt="4"/>
      <dgm:spPr/>
    </dgm:pt>
    <dgm:pt modelId="{0BE81461-202B-EC4F-914C-878D3432A23A}" type="pres">
      <dgm:prSet presAssocID="{C7E319AD-49B9-8240-8E7E-1193540AA0DC}" presName="connTx" presStyleLbl="parChTrans1D2" presStyleIdx="1" presStyleCnt="4"/>
      <dgm:spPr/>
    </dgm:pt>
    <dgm:pt modelId="{9E6E4804-6697-434F-A295-CF88B48A91FB}" type="pres">
      <dgm:prSet presAssocID="{CB9E3E1C-A26E-CF40-8E0B-22A94B93E0C8}" presName="root2" presStyleCnt="0"/>
      <dgm:spPr/>
    </dgm:pt>
    <dgm:pt modelId="{65D48EA2-0F09-2247-B59F-3DA98DC85210}" type="pres">
      <dgm:prSet presAssocID="{CB9E3E1C-A26E-CF40-8E0B-22A94B93E0C8}" presName="LevelTwoTextNode" presStyleLbl="node2" presStyleIdx="1" presStyleCnt="4">
        <dgm:presLayoutVars>
          <dgm:chPref val="3"/>
        </dgm:presLayoutVars>
      </dgm:prSet>
      <dgm:spPr/>
    </dgm:pt>
    <dgm:pt modelId="{748792D0-D431-624E-BD86-D8E098008B72}" type="pres">
      <dgm:prSet presAssocID="{CB9E3E1C-A26E-CF40-8E0B-22A94B93E0C8}" presName="level3hierChild" presStyleCnt="0"/>
      <dgm:spPr/>
    </dgm:pt>
    <dgm:pt modelId="{0DCC1F50-9A06-6642-80AF-EC999EC6F1C7}" type="pres">
      <dgm:prSet presAssocID="{6F24A65E-62CA-024A-92C2-79BA940FED8B}" presName="conn2-1" presStyleLbl="parChTrans1D2" presStyleIdx="2" presStyleCnt="4"/>
      <dgm:spPr/>
    </dgm:pt>
    <dgm:pt modelId="{CF345D7F-45AB-8F49-B31E-4DCAC6682EC9}" type="pres">
      <dgm:prSet presAssocID="{6F24A65E-62CA-024A-92C2-79BA940FED8B}" presName="connTx" presStyleLbl="parChTrans1D2" presStyleIdx="2" presStyleCnt="4"/>
      <dgm:spPr/>
    </dgm:pt>
    <dgm:pt modelId="{0550C1AA-790F-6B4B-A897-3968331161BB}" type="pres">
      <dgm:prSet presAssocID="{6EC3DC6F-E63F-D648-BC5A-0094B15B1A87}" presName="root2" presStyleCnt="0"/>
      <dgm:spPr/>
    </dgm:pt>
    <dgm:pt modelId="{26158C1B-A830-1C42-8BA7-9D3CB82AE600}" type="pres">
      <dgm:prSet presAssocID="{6EC3DC6F-E63F-D648-BC5A-0094B15B1A87}" presName="LevelTwoTextNode" presStyleLbl="node2" presStyleIdx="2" presStyleCnt="4">
        <dgm:presLayoutVars>
          <dgm:chPref val="3"/>
        </dgm:presLayoutVars>
      </dgm:prSet>
      <dgm:spPr/>
    </dgm:pt>
    <dgm:pt modelId="{D7A008FE-E17A-2840-B7EE-E9168EBD5310}" type="pres">
      <dgm:prSet presAssocID="{6EC3DC6F-E63F-D648-BC5A-0094B15B1A87}" presName="level3hierChild" presStyleCnt="0"/>
      <dgm:spPr/>
    </dgm:pt>
    <dgm:pt modelId="{F1C3171E-625A-6E4E-B408-36EED9FC153A}" type="pres">
      <dgm:prSet presAssocID="{8863AEF1-35E4-BD43-9155-ECC5C005951A}" presName="conn2-1" presStyleLbl="parChTrans1D2" presStyleIdx="3" presStyleCnt="4"/>
      <dgm:spPr/>
    </dgm:pt>
    <dgm:pt modelId="{9A2E606A-9591-044F-9FF4-CD17661BD06B}" type="pres">
      <dgm:prSet presAssocID="{8863AEF1-35E4-BD43-9155-ECC5C005951A}" presName="connTx" presStyleLbl="parChTrans1D2" presStyleIdx="3" presStyleCnt="4"/>
      <dgm:spPr/>
    </dgm:pt>
    <dgm:pt modelId="{72AFD141-290C-C741-97E9-B976768E80AF}" type="pres">
      <dgm:prSet presAssocID="{576C64F2-2647-5640-A9FD-E12891EBEE17}" presName="root2" presStyleCnt="0"/>
      <dgm:spPr/>
    </dgm:pt>
    <dgm:pt modelId="{41AF2924-C62C-6B49-A46C-B1D4858BA3C1}" type="pres">
      <dgm:prSet presAssocID="{576C64F2-2647-5640-A9FD-E12891EBEE17}" presName="LevelTwoTextNode" presStyleLbl="node2" presStyleIdx="3" presStyleCnt="4">
        <dgm:presLayoutVars>
          <dgm:chPref val="3"/>
        </dgm:presLayoutVars>
      </dgm:prSet>
      <dgm:spPr/>
    </dgm:pt>
    <dgm:pt modelId="{939AF447-666C-7B45-B04E-3BA524A2F6A0}" type="pres">
      <dgm:prSet presAssocID="{576C64F2-2647-5640-A9FD-E12891EBEE17}" presName="level3hierChild" presStyleCnt="0"/>
      <dgm:spPr/>
    </dgm:pt>
  </dgm:ptLst>
  <dgm:cxnLst>
    <dgm:cxn modelId="{9ACEB91B-98C7-784D-8F58-5F82A71B4250}" type="presOf" srcId="{6EC3DC6F-E63F-D648-BC5A-0094B15B1A87}" destId="{26158C1B-A830-1C42-8BA7-9D3CB82AE600}" srcOrd="0" destOrd="0" presId="urn:microsoft.com/office/officeart/2005/8/layout/hierarchy2"/>
    <dgm:cxn modelId="{325FCC27-6082-A041-80A1-109EF84A5353}" type="presOf" srcId="{6E5D29FE-4B48-A642-8FE1-D6886AED5378}" destId="{20FF6E65-F68E-BA43-8F05-3892E2C72463}" srcOrd="1" destOrd="0" presId="urn:microsoft.com/office/officeart/2005/8/layout/hierarchy2"/>
    <dgm:cxn modelId="{738D0928-4331-EC41-9589-66123CD95109}" type="presOf" srcId="{6E5D29FE-4B48-A642-8FE1-D6886AED5378}" destId="{8D7582BC-EAB9-FF4B-814C-AE6BA9380AA7}" srcOrd="0" destOrd="0" presId="urn:microsoft.com/office/officeart/2005/8/layout/hierarchy2"/>
    <dgm:cxn modelId="{577DDE38-E73B-4A43-94AC-FF947CD1ED99}" srcId="{E4739B5D-FC77-894B-BEC2-26A2469C05FB}" destId="{B0CF4AFE-2724-AF4F-9384-6B2E0BF238A4}" srcOrd="0" destOrd="0" parTransId="{6E5D29FE-4B48-A642-8FE1-D6886AED5378}" sibTransId="{FDA5660F-A703-7548-8B6B-A8803E4B3780}"/>
    <dgm:cxn modelId="{77ABA943-14BE-704C-9ECF-0C8A89501021}" srcId="{6F008FD8-F9AB-2F44-97B6-617738B7A3F9}" destId="{E4739B5D-FC77-894B-BEC2-26A2469C05FB}" srcOrd="0" destOrd="0" parTransId="{7F2B3CC4-1DC4-474E-BCCD-B1791710B722}" sibTransId="{44D3744A-4428-0D42-B0D5-137D39681F34}"/>
    <dgm:cxn modelId="{7A514C56-70C4-B54B-B201-DE9C4D118F42}" type="presOf" srcId="{E4739B5D-FC77-894B-BEC2-26A2469C05FB}" destId="{B5A1DBC1-F241-DE4E-9070-D03D3B798CA7}" srcOrd="0" destOrd="0" presId="urn:microsoft.com/office/officeart/2005/8/layout/hierarchy2"/>
    <dgm:cxn modelId="{2CA8CD5C-3134-9B41-99AE-DA324FAF201D}" type="presOf" srcId="{CB9E3E1C-A26E-CF40-8E0B-22A94B93E0C8}" destId="{65D48EA2-0F09-2247-B59F-3DA98DC85210}" srcOrd="0" destOrd="0" presId="urn:microsoft.com/office/officeart/2005/8/layout/hierarchy2"/>
    <dgm:cxn modelId="{DC16E976-5113-4746-BE2F-1CF172EBD0B3}" type="presOf" srcId="{8863AEF1-35E4-BD43-9155-ECC5C005951A}" destId="{F1C3171E-625A-6E4E-B408-36EED9FC153A}" srcOrd="0" destOrd="0" presId="urn:microsoft.com/office/officeart/2005/8/layout/hierarchy2"/>
    <dgm:cxn modelId="{6FBD3787-1412-DE46-97A4-027312771E6D}" type="presOf" srcId="{8863AEF1-35E4-BD43-9155-ECC5C005951A}" destId="{9A2E606A-9591-044F-9FF4-CD17661BD06B}" srcOrd="1" destOrd="0" presId="urn:microsoft.com/office/officeart/2005/8/layout/hierarchy2"/>
    <dgm:cxn modelId="{966D7187-5FBB-BA43-9E4A-1A37AACDE170}" type="presOf" srcId="{C7E319AD-49B9-8240-8E7E-1193540AA0DC}" destId="{0BE81461-202B-EC4F-914C-878D3432A23A}" srcOrd="1" destOrd="0" presId="urn:microsoft.com/office/officeart/2005/8/layout/hierarchy2"/>
    <dgm:cxn modelId="{F60ECB99-41E6-824A-B862-2D9296F3E945}" type="presOf" srcId="{B0CF4AFE-2724-AF4F-9384-6B2E0BF238A4}" destId="{5F498908-8985-1A47-80C2-AE34DA373819}" srcOrd="0" destOrd="0" presId="urn:microsoft.com/office/officeart/2005/8/layout/hierarchy2"/>
    <dgm:cxn modelId="{1A36EAAF-893D-4641-B776-16367340DFCF}" type="presOf" srcId="{6F24A65E-62CA-024A-92C2-79BA940FED8B}" destId="{CF345D7F-45AB-8F49-B31E-4DCAC6682EC9}" srcOrd="1" destOrd="0" presId="urn:microsoft.com/office/officeart/2005/8/layout/hierarchy2"/>
    <dgm:cxn modelId="{7C1CB4B0-77C3-9544-888E-2B4187BA41AF}" type="presOf" srcId="{C7E319AD-49B9-8240-8E7E-1193540AA0DC}" destId="{BE2C1CA4-51CC-8C4E-A7B3-FCAFDC407BC1}" srcOrd="0" destOrd="0" presId="urn:microsoft.com/office/officeart/2005/8/layout/hierarchy2"/>
    <dgm:cxn modelId="{8FA909BA-983D-E64B-A3B6-B5B09BCEC0B6}" type="presOf" srcId="{6F008FD8-F9AB-2F44-97B6-617738B7A3F9}" destId="{40E75BCA-1BCC-F746-91ED-7CC669BB69E3}" srcOrd="0" destOrd="0" presId="urn:microsoft.com/office/officeart/2005/8/layout/hierarchy2"/>
    <dgm:cxn modelId="{92D824C6-3BC2-D940-A9E2-3C2D9DF912F3}" type="presOf" srcId="{576C64F2-2647-5640-A9FD-E12891EBEE17}" destId="{41AF2924-C62C-6B49-A46C-B1D4858BA3C1}" srcOrd="0" destOrd="0" presId="urn:microsoft.com/office/officeart/2005/8/layout/hierarchy2"/>
    <dgm:cxn modelId="{133D4ACC-A1F5-7448-83C2-013B69F5ECF2}" type="presOf" srcId="{6F24A65E-62CA-024A-92C2-79BA940FED8B}" destId="{0DCC1F50-9A06-6642-80AF-EC999EC6F1C7}" srcOrd="0" destOrd="0" presId="urn:microsoft.com/office/officeart/2005/8/layout/hierarchy2"/>
    <dgm:cxn modelId="{BC9587EC-61B2-B44F-8B3A-8F96B4DB4A27}" srcId="{E4739B5D-FC77-894B-BEC2-26A2469C05FB}" destId="{CB9E3E1C-A26E-CF40-8E0B-22A94B93E0C8}" srcOrd="1" destOrd="0" parTransId="{C7E319AD-49B9-8240-8E7E-1193540AA0DC}" sibTransId="{44E68234-186D-BE48-B0F3-EBBD86978411}"/>
    <dgm:cxn modelId="{086B76F7-7673-EB46-89A3-67F3492411B4}" srcId="{E4739B5D-FC77-894B-BEC2-26A2469C05FB}" destId="{576C64F2-2647-5640-A9FD-E12891EBEE17}" srcOrd="3" destOrd="0" parTransId="{8863AEF1-35E4-BD43-9155-ECC5C005951A}" sibTransId="{9444448C-5F99-844F-BA0C-ABC51E1BC62A}"/>
    <dgm:cxn modelId="{11F65DF8-F4B7-2541-8170-D945FD1A2035}" srcId="{E4739B5D-FC77-894B-BEC2-26A2469C05FB}" destId="{6EC3DC6F-E63F-D648-BC5A-0094B15B1A87}" srcOrd="2" destOrd="0" parTransId="{6F24A65E-62CA-024A-92C2-79BA940FED8B}" sibTransId="{0AD27A37-6A36-DC4D-9E23-16D488B8BF60}"/>
    <dgm:cxn modelId="{8B829100-1061-9541-BC16-C316BD1FE322}" type="presParOf" srcId="{40E75BCA-1BCC-F746-91ED-7CC669BB69E3}" destId="{D5661011-A963-8C47-896C-08D4E7BAE558}" srcOrd="0" destOrd="0" presId="urn:microsoft.com/office/officeart/2005/8/layout/hierarchy2"/>
    <dgm:cxn modelId="{AC143739-E070-0349-AABB-26C7ADB13A6D}" type="presParOf" srcId="{D5661011-A963-8C47-896C-08D4E7BAE558}" destId="{B5A1DBC1-F241-DE4E-9070-D03D3B798CA7}" srcOrd="0" destOrd="0" presId="urn:microsoft.com/office/officeart/2005/8/layout/hierarchy2"/>
    <dgm:cxn modelId="{3998D22E-1BFC-FF45-B453-DB2C666497A5}" type="presParOf" srcId="{D5661011-A963-8C47-896C-08D4E7BAE558}" destId="{85000D7E-DD14-F145-9477-519048F317AD}" srcOrd="1" destOrd="0" presId="urn:microsoft.com/office/officeart/2005/8/layout/hierarchy2"/>
    <dgm:cxn modelId="{D96CE311-D0EB-7943-83C7-FF5A3E7DF590}" type="presParOf" srcId="{85000D7E-DD14-F145-9477-519048F317AD}" destId="{8D7582BC-EAB9-FF4B-814C-AE6BA9380AA7}" srcOrd="0" destOrd="0" presId="urn:microsoft.com/office/officeart/2005/8/layout/hierarchy2"/>
    <dgm:cxn modelId="{38726413-6B06-B243-A578-7C404932AC8A}" type="presParOf" srcId="{8D7582BC-EAB9-FF4B-814C-AE6BA9380AA7}" destId="{20FF6E65-F68E-BA43-8F05-3892E2C72463}" srcOrd="0" destOrd="0" presId="urn:microsoft.com/office/officeart/2005/8/layout/hierarchy2"/>
    <dgm:cxn modelId="{BCE5AD90-168F-2F4B-BE72-4D40B43EEA1C}" type="presParOf" srcId="{85000D7E-DD14-F145-9477-519048F317AD}" destId="{A99A9043-70F8-A545-ACF6-7C9934F5D993}" srcOrd="1" destOrd="0" presId="urn:microsoft.com/office/officeart/2005/8/layout/hierarchy2"/>
    <dgm:cxn modelId="{2A2ACFEA-6C76-1941-8FE3-8A8A19FBEF0E}" type="presParOf" srcId="{A99A9043-70F8-A545-ACF6-7C9934F5D993}" destId="{5F498908-8985-1A47-80C2-AE34DA373819}" srcOrd="0" destOrd="0" presId="urn:microsoft.com/office/officeart/2005/8/layout/hierarchy2"/>
    <dgm:cxn modelId="{3DDC82DC-E132-004A-905E-D77451146059}" type="presParOf" srcId="{A99A9043-70F8-A545-ACF6-7C9934F5D993}" destId="{0C2E0038-39B9-D84D-BD50-F966783BA60F}" srcOrd="1" destOrd="0" presId="urn:microsoft.com/office/officeart/2005/8/layout/hierarchy2"/>
    <dgm:cxn modelId="{93361169-16AD-A94A-A15C-56A9068F52C9}" type="presParOf" srcId="{85000D7E-DD14-F145-9477-519048F317AD}" destId="{BE2C1CA4-51CC-8C4E-A7B3-FCAFDC407BC1}" srcOrd="2" destOrd="0" presId="urn:microsoft.com/office/officeart/2005/8/layout/hierarchy2"/>
    <dgm:cxn modelId="{7571545C-091D-3343-B6DC-5030D00A739D}" type="presParOf" srcId="{BE2C1CA4-51CC-8C4E-A7B3-FCAFDC407BC1}" destId="{0BE81461-202B-EC4F-914C-878D3432A23A}" srcOrd="0" destOrd="0" presId="urn:microsoft.com/office/officeart/2005/8/layout/hierarchy2"/>
    <dgm:cxn modelId="{A1D5E68E-7BBD-0242-8B2E-CA3180146BF6}" type="presParOf" srcId="{85000D7E-DD14-F145-9477-519048F317AD}" destId="{9E6E4804-6697-434F-A295-CF88B48A91FB}" srcOrd="3" destOrd="0" presId="urn:microsoft.com/office/officeart/2005/8/layout/hierarchy2"/>
    <dgm:cxn modelId="{F670F9EE-C9D6-9F44-BE52-0BDB6F89AB68}" type="presParOf" srcId="{9E6E4804-6697-434F-A295-CF88B48A91FB}" destId="{65D48EA2-0F09-2247-B59F-3DA98DC85210}" srcOrd="0" destOrd="0" presId="urn:microsoft.com/office/officeart/2005/8/layout/hierarchy2"/>
    <dgm:cxn modelId="{306D5530-FBEC-624E-A58B-B314C1BD906B}" type="presParOf" srcId="{9E6E4804-6697-434F-A295-CF88B48A91FB}" destId="{748792D0-D431-624E-BD86-D8E098008B72}" srcOrd="1" destOrd="0" presId="urn:microsoft.com/office/officeart/2005/8/layout/hierarchy2"/>
    <dgm:cxn modelId="{88F8B1EF-56CB-0C45-B6A5-E06C19F8CC4B}" type="presParOf" srcId="{85000D7E-DD14-F145-9477-519048F317AD}" destId="{0DCC1F50-9A06-6642-80AF-EC999EC6F1C7}" srcOrd="4" destOrd="0" presId="urn:microsoft.com/office/officeart/2005/8/layout/hierarchy2"/>
    <dgm:cxn modelId="{D7744778-153D-9D49-B35E-86F933E95767}" type="presParOf" srcId="{0DCC1F50-9A06-6642-80AF-EC999EC6F1C7}" destId="{CF345D7F-45AB-8F49-B31E-4DCAC6682EC9}" srcOrd="0" destOrd="0" presId="urn:microsoft.com/office/officeart/2005/8/layout/hierarchy2"/>
    <dgm:cxn modelId="{F082B81E-2AB1-A34D-A185-5D260CE0A827}" type="presParOf" srcId="{85000D7E-DD14-F145-9477-519048F317AD}" destId="{0550C1AA-790F-6B4B-A897-3968331161BB}" srcOrd="5" destOrd="0" presId="urn:microsoft.com/office/officeart/2005/8/layout/hierarchy2"/>
    <dgm:cxn modelId="{69A324C0-3AF3-884D-9FF2-9AD1C54B7146}" type="presParOf" srcId="{0550C1AA-790F-6B4B-A897-3968331161BB}" destId="{26158C1B-A830-1C42-8BA7-9D3CB82AE600}" srcOrd="0" destOrd="0" presId="urn:microsoft.com/office/officeart/2005/8/layout/hierarchy2"/>
    <dgm:cxn modelId="{9184328D-9D29-4741-970B-819721A6C0B2}" type="presParOf" srcId="{0550C1AA-790F-6B4B-A897-3968331161BB}" destId="{D7A008FE-E17A-2840-B7EE-E9168EBD5310}" srcOrd="1" destOrd="0" presId="urn:microsoft.com/office/officeart/2005/8/layout/hierarchy2"/>
    <dgm:cxn modelId="{BC8C8690-D220-8348-8F4F-84B43E0B3186}" type="presParOf" srcId="{85000D7E-DD14-F145-9477-519048F317AD}" destId="{F1C3171E-625A-6E4E-B408-36EED9FC153A}" srcOrd="6" destOrd="0" presId="urn:microsoft.com/office/officeart/2005/8/layout/hierarchy2"/>
    <dgm:cxn modelId="{883CE1EB-F392-CD43-BC16-D664633B74E8}" type="presParOf" srcId="{F1C3171E-625A-6E4E-B408-36EED9FC153A}" destId="{9A2E606A-9591-044F-9FF4-CD17661BD06B}" srcOrd="0" destOrd="0" presId="urn:microsoft.com/office/officeart/2005/8/layout/hierarchy2"/>
    <dgm:cxn modelId="{B1EB105F-01D2-D943-9C09-BCC18ADE3163}" type="presParOf" srcId="{85000D7E-DD14-F145-9477-519048F317AD}" destId="{72AFD141-290C-C741-97E9-B976768E80AF}" srcOrd="7" destOrd="0" presId="urn:microsoft.com/office/officeart/2005/8/layout/hierarchy2"/>
    <dgm:cxn modelId="{6E793D29-C175-BD45-A1B9-F2B9D6E07263}" type="presParOf" srcId="{72AFD141-290C-C741-97E9-B976768E80AF}" destId="{41AF2924-C62C-6B49-A46C-B1D4858BA3C1}" srcOrd="0" destOrd="0" presId="urn:microsoft.com/office/officeart/2005/8/layout/hierarchy2"/>
    <dgm:cxn modelId="{2ABD6CE1-EF6B-3448-9F18-0810358A5428}" type="presParOf" srcId="{72AFD141-290C-C741-97E9-B976768E80AF}" destId="{939AF447-666C-7B45-B04E-3BA524A2F6A0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1DBC1-F241-DE4E-9070-D03D3B798CA7}">
      <dsp:nvSpPr>
        <dsp:cNvPr id="0" name=""/>
        <dsp:cNvSpPr/>
      </dsp:nvSpPr>
      <dsp:spPr>
        <a:xfrm>
          <a:off x="2217" y="1992108"/>
          <a:ext cx="2148958" cy="10744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Comic Sans MS" panose="030F0902030302020204" pitchFamily="66" charset="0"/>
            </a:rPr>
            <a:t>If I select</a:t>
          </a:r>
        </a:p>
      </dsp:txBody>
      <dsp:txXfrm>
        <a:off x="33687" y="2023578"/>
        <a:ext cx="2086018" cy="1011539"/>
      </dsp:txXfrm>
    </dsp:sp>
    <dsp:sp modelId="{8D7582BC-EAB9-FF4B-814C-AE6BA9380AA7}">
      <dsp:nvSpPr>
        <dsp:cNvPr id="0" name=""/>
        <dsp:cNvSpPr/>
      </dsp:nvSpPr>
      <dsp:spPr>
        <a:xfrm rot="17692822">
          <a:off x="1559417" y="1583494"/>
          <a:ext cx="2043100" cy="38232"/>
        </a:xfrm>
        <a:custGeom>
          <a:avLst/>
          <a:gdLst/>
          <a:ahLst/>
          <a:cxnLst/>
          <a:rect l="0" t="0" r="0" b="0"/>
          <a:pathLst>
            <a:path>
              <a:moveTo>
                <a:pt x="0" y="19116"/>
              </a:moveTo>
              <a:lnTo>
                <a:pt x="2043100" y="1911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2529889" y="1551532"/>
        <a:ext cx="102155" cy="102155"/>
      </dsp:txXfrm>
    </dsp:sp>
    <dsp:sp modelId="{5F498908-8985-1A47-80C2-AE34DA373819}">
      <dsp:nvSpPr>
        <dsp:cNvPr id="0" name=""/>
        <dsp:cNvSpPr/>
      </dsp:nvSpPr>
      <dsp:spPr>
        <a:xfrm>
          <a:off x="3010759" y="138632"/>
          <a:ext cx="2148958" cy="10744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Comic Sans MS" panose="030F0902030302020204" pitchFamily="66" charset="0"/>
            </a:rPr>
            <a:t>Course Name = </a:t>
          </a: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DS </a:t>
          </a:r>
          <a:r>
            <a:rPr lang="en-US" sz="2000" b="0" i="0" kern="1200" dirty="0" err="1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Waluigi</a:t>
          </a: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 Pinball (46)</a:t>
          </a:r>
          <a:endParaRPr lang="en-US" sz="2000" kern="1200" dirty="0">
            <a:solidFill>
              <a:schemeClr val="tx1"/>
            </a:solidFill>
            <a:latin typeface="Comic Sans MS" panose="030F0902030302020204" pitchFamily="66" charset="0"/>
          </a:endParaRPr>
        </a:p>
      </dsp:txBody>
      <dsp:txXfrm>
        <a:off x="3042229" y="170102"/>
        <a:ext cx="2086018" cy="1011539"/>
      </dsp:txXfrm>
    </dsp:sp>
    <dsp:sp modelId="{BE2C1CA4-51CC-8C4E-A7B3-FCAFDC407BC1}">
      <dsp:nvSpPr>
        <dsp:cNvPr id="0" name=""/>
        <dsp:cNvSpPr/>
      </dsp:nvSpPr>
      <dsp:spPr>
        <a:xfrm rot="19457599">
          <a:off x="2051677" y="2201319"/>
          <a:ext cx="1058580" cy="38232"/>
        </a:xfrm>
        <a:custGeom>
          <a:avLst/>
          <a:gdLst/>
          <a:ahLst/>
          <a:cxnLst/>
          <a:rect l="0" t="0" r="0" b="0"/>
          <a:pathLst>
            <a:path>
              <a:moveTo>
                <a:pt x="0" y="19116"/>
              </a:moveTo>
              <a:lnTo>
                <a:pt x="1058580" y="1911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54502" y="2193971"/>
        <a:ext cx="52929" cy="52929"/>
      </dsp:txXfrm>
    </dsp:sp>
    <dsp:sp modelId="{65D48EA2-0F09-2247-B59F-3DA98DC85210}">
      <dsp:nvSpPr>
        <dsp:cNvPr id="0" name=""/>
        <dsp:cNvSpPr/>
      </dsp:nvSpPr>
      <dsp:spPr>
        <a:xfrm>
          <a:off x="3010759" y="1374283"/>
          <a:ext cx="2148958" cy="10744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Character =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Baby Mario (2)</a:t>
          </a:r>
          <a:endParaRPr lang="en-US" sz="2000" kern="1200" dirty="0">
            <a:solidFill>
              <a:schemeClr val="tx1"/>
            </a:solidFill>
            <a:latin typeface="Comic Sans MS" panose="030F0902030302020204" pitchFamily="66" charset="0"/>
          </a:endParaRPr>
        </a:p>
      </dsp:txBody>
      <dsp:txXfrm>
        <a:off x="3042229" y="1405753"/>
        <a:ext cx="2086018" cy="1011539"/>
      </dsp:txXfrm>
    </dsp:sp>
    <dsp:sp modelId="{0DCC1F50-9A06-6642-80AF-EC999EC6F1C7}">
      <dsp:nvSpPr>
        <dsp:cNvPr id="0" name=""/>
        <dsp:cNvSpPr/>
      </dsp:nvSpPr>
      <dsp:spPr>
        <a:xfrm rot="2142401">
          <a:off x="2051677" y="2819145"/>
          <a:ext cx="1058580" cy="38232"/>
        </a:xfrm>
        <a:custGeom>
          <a:avLst/>
          <a:gdLst/>
          <a:ahLst/>
          <a:cxnLst/>
          <a:rect l="0" t="0" r="0" b="0"/>
          <a:pathLst>
            <a:path>
              <a:moveTo>
                <a:pt x="0" y="19116"/>
              </a:moveTo>
              <a:lnTo>
                <a:pt x="1058580" y="1911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54502" y="2811796"/>
        <a:ext cx="52929" cy="52929"/>
      </dsp:txXfrm>
    </dsp:sp>
    <dsp:sp modelId="{26158C1B-A830-1C42-8BA7-9D3CB82AE600}">
      <dsp:nvSpPr>
        <dsp:cNvPr id="0" name=""/>
        <dsp:cNvSpPr/>
      </dsp:nvSpPr>
      <dsp:spPr>
        <a:xfrm>
          <a:off x="3010759" y="2609934"/>
          <a:ext cx="2148958" cy="10744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Special Skill = Normal (1)</a:t>
          </a:r>
          <a:endParaRPr lang="en-US" sz="2000" kern="1200" dirty="0">
            <a:solidFill>
              <a:schemeClr val="tx1"/>
            </a:solidFill>
            <a:latin typeface="Comic Sans MS" panose="030F0902030302020204" pitchFamily="66" charset="0"/>
          </a:endParaRPr>
        </a:p>
      </dsp:txBody>
      <dsp:txXfrm>
        <a:off x="3042229" y="2641404"/>
        <a:ext cx="2086018" cy="1011539"/>
      </dsp:txXfrm>
    </dsp:sp>
    <dsp:sp modelId="{F1C3171E-625A-6E4E-B408-36EED9FC153A}">
      <dsp:nvSpPr>
        <dsp:cNvPr id="0" name=""/>
        <dsp:cNvSpPr/>
      </dsp:nvSpPr>
      <dsp:spPr>
        <a:xfrm rot="3907178">
          <a:off x="1559417" y="3436970"/>
          <a:ext cx="2043100" cy="38232"/>
        </a:xfrm>
        <a:custGeom>
          <a:avLst/>
          <a:gdLst/>
          <a:ahLst/>
          <a:cxnLst/>
          <a:rect l="0" t="0" r="0" b="0"/>
          <a:pathLst>
            <a:path>
              <a:moveTo>
                <a:pt x="0" y="19116"/>
              </a:moveTo>
              <a:lnTo>
                <a:pt x="2043100" y="1911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2529889" y="3405009"/>
        <a:ext cx="102155" cy="102155"/>
      </dsp:txXfrm>
    </dsp:sp>
    <dsp:sp modelId="{41AF2924-C62C-6B49-A46C-B1D4858BA3C1}">
      <dsp:nvSpPr>
        <dsp:cNvPr id="0" name=""/>
        <dsp:cNvSpPr/>
      </dsp:nvSpPr>
      <dsp:spPr>
        <a:xfrm>
          <a:off x="3010759" y="3845585"/>
          <a:ext cx="2148958" cy="10744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Rarity = Boomerang Flower (3)</a:t>
          </a:r>
          <a:endParaRPr lang="en-US" sz="2000" kern="1200" dirty="0">
            <a:solidFill>
              <a:schemeClr val="tx1"/>
            </a:solidFill>
            <a:latin typeface="Comic Sans MS" panose="030F0902030302020204" pitchFamily="66" charset="0"/>
          </a:endParaRPr>
        </a:p>
      </dsp:txBody>
      <dsp:txXfrm>
        <a:off x="3042229" y="3877055"/>
        <a:ext cx="2086018" cy="1011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1DBC1-F241-DE4E-9070-D03D3B798CA7}">
      <dsp:nvSpPr>
        <dsp:cNvPr id="0" name=""/>
        <dsp:cNvSpPr/>
      </dsp:nvSpPr>
      <dsp:spPr>
        <a:xfrm>
          <a:off x="4735" y="1992633"/>
          <a:ext cx="2146859" cy="10734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Comic Sans MS" panose="030F0902030302020204" pitchFamily="66" charset="0"/>
            </a:rPr>
            <a:t>If I select</a:t>
          </a:r>
        </a:p>
      </dsp:txBody>
      <dsp:txXfrm>
        <a:off x="36175" y="2024073"/>
        <a:ext cx="2083979" cy="1010549"/>
      </dsp:txXfrm>
    </dsp:sp>
    <dsp:sp modelId="{8D7582BC-EAB9-FF4B-814C-AE6BA9380AA7}">
      <dsp:nvSpPr>
        <dsp:cNvPr id="0" name=""/>
        <dsp:cNvSpPr/>
      </dsp:nvSpPr>
      <dsp:spPr>
        <a:xfrm rot="17692822">
          <a:off x="1560415" y="1584417"/>
          <a:ext cx="2041104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041104" y="19097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2529939" y="1552487"/>
        <a:ext cx="102055" cy="102055"/>
      </dsp:txXfrm>
    </dsp:sp>
    <dsp:sp modelId="{5F498908-8985-1A47-80C2-AE34DA373819}">
      <dsp:nvSpPr>
        <dsp:cNvPr id="0" name=""/>
        <dsp:cNvSpPr/>
      </dsp:nvSpPr>
      <dsp:spPr>
        <a:xfrm>
          <a:off x="3010339" y="140967"/>
          <a:ext cx="2146859" cy="10734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Comic Sans MS" panose="030F0902030302020204" pitchFamily="66" charset="0"/>
            </a:rPr>
            <a:t>Course Name = Vancouver Velocity R [</a:t>
          </a: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172]</a:t>
          </a:r>
          <a:endParaRPr lang="en-US" sz="2000" kern="1200" dirty="0">
            <a:solidFill>
              <a:schemeClr val="tx1"/>
            </a:solidFill>
            <a:latin typeface="Comic Sans MS" panose="030F0902030302020204" pitchFamily="66" charset="0"/>
          </a:endParaRPr>
        </a:p>
      </dsp:txBody>
      <dsp:txXfrm>
        <a:off x="3041779" y="172407"/>
        <a:ext cx="2083979" cy="1010549"/>
      </dsp:txXfrm>
    </dsp:sp>
    <dsp:sp modelId="{BE2C1CA4-51CC-8C4E-A7B3-FCAFDC407BC1}">
      <dsp:nvSpPr>
        <dsp:cNvPr id="0" name=""/>
        <dsp:cNvSpPr/>
      </dsp:nvSpPr>
      <dsp:spPr>
        <a:xfrm rot="19457599">
          <a:off x="2052194" y="2201639"/>
          <a:ext cx="1057546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1057546" y="19097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54528" y="2194298"/>
        <a:ext cx="52877" cy="52877"/>
      </dsp:txXfrm>
    </dsp:sp>
    <dsp:sp modelId="{65D48EA2-0F09-2247-B59F-3DA98DC85210}">
      <dsp:nvSpPr>
        <dsp:cNvPr id="0" name=""/>
        <dsp:cNvSpPr/>
      </dsp:nvSpPr>
      <dsp:spPr>
        <a:xfrm>
          <a:off x="3010339" y="1375411"/>
          <a:ext cx="2146859" cy="10734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Character =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err="1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Wario</a:t>
          </a: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 (Hiker) [97]</a:t>
          </a:r>
          <a:endParaRPr lang="en-US" sz="2000" kern="1200" dirty="0">
            <a:solidFill>
              <a:schemeClr val="tx1"/>
            </a:solidFill>
            <a:latin typeface="Comic Sans MS" panose="030F0902030302020204" pitchFamily="66" charset="0"/>
          </a:endParaRPr>
        </a:p>
      </dsp:txBody>
      <dsp:txXfrm>
        <a:off x="3041779" y="1406851"/>
        <a:ext cx="2083979" cy="1010549"/>
      </dsp:txXfrm>
    </dsp:sp>
    <dsp:sp modelId="{0DCC1F50-9A06-6642-80AF-EC999EC6F1C7}">
      <dsp:nvSpPr>
        <dsp:cNvPr id="0" name=""/>
        <dsp:cNvSpPr/>
      </dsp:nvSpPr>
      <dsp:spPr>
        <a:xfrm rot="2142401">
          <a:off x="2052194" y="2818862"/>
          <a:ext cx="1057546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1057546" y="19097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554528" y="2811520"/>
        <a:ext cx="52877" cy="52877"/>
      </dsp:txXfrm>
    </dsp:sp>
    <dsp:sp modelId="{26158C1B-A830-1C42-8BA7-9D3CB82AE600}">
      <dsp:nvSpPr>
        <dsp:cNvPr id="0" name=""/>
        <dsp:cNvSpPr/>
      </dsp:nvSpPr>
      <dsp:spPr>
        <a:xfrm>
          <a:off x="3010339" y="2609855"/>
          <a:ext cx="2146859" cy="10734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Special Skill = High-End [0]</a:t>
          </a:r>
          <a:endParaRPr lang="en-US" sz="2000" kern="1200" dirty="0">
            <a:solidFill>
              <a:schemeClr val="tx1"/>
            </a:solidFill>
            <a:latin typeface="Comic Sans MS" panose="030F0902030302020204" pitchFamily="66" charset="0"/>
          </a:endParaRPr>
        </a:p>
      </dsp:txBody>
      <dsp:txXfrm>
        <a:off x="3041779" y="2641295"/>
        <a:ext cx="2083979" cy="1010549"/>
      </dsp:txXfrm>
    </dsp:sp>
    <dsp:sp modelId="{F1C3171E-625A-6E4E-B408-36EED9FC153A}">
      <dsp:nvSpPr>
        <dsp:cNvPr id="0" name=""/>
        <dsp:cNvSpPr/>
      </dsp:nvSpPr>
      <dsp:spPr>
        <a:xfrm rot="3907178">
          <a:off x="1560415" y="3436084"/>
          <a:ext cx="2041104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041104" y="19097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2529939" y="3404154"/>
        <a:ext cx="102055" cy="102055"/>
      </dsp:txXfrm>
    </dsp:sp>
    <dsp:sp modelId="{41AF2924-C62C-6B49-A46C-B1D4858BA3C1}">
      <dsp:nvSpPr>
        <dsp:cNvPr id="0" name=""/>
        <dsp:cNvSpPr/>
      </dsp:nvSpPr>
      <dsp:spPr>
        <a:xfrm>
          <a:off x="3010339" y="3844300"/>
          <a:ext cx="2146859" cy="10734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Rarity =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prstClr val="black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Bob-</a:t>
          </a:r>
          <a:r>
            <a:rPr lang="en-US" sz="2000" b="0" i="0" kern="1200" dirty="0" err="1">
              <a:solidFill>
                <a:prstClr val="black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omb</a:t>
          </a:r>
          <a:r>
            <a:rPr lang="en-US" sz="2000" b="0" i="0" kern="1200" dirty="0">
              <a:solidFill>
                <a:prstClr val="black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 Cannon  [</a:t>
          </a:r>
          <a:r>
            <a:rPr lang="en-US" sz="2000" b="0" i="0" kern="1200" dirty="0">
              <a:solidFill>
                <a:schemeClr val="tx1"/>
              </a:solidFill>
              <a:effectLst/>
              <a:latin typeface="Comic Sans MS" panose="030F0902030302020204" pitchFamily="66" charset="0"/>
              <a:ea typeface="+mn-ea"/>
              <a:cs typeface="+mn-cs"/>
            </a:rPr>
            <a:t>2]</a:t>
          </a:r>
          <a:endParaRPr lang="en-US" sz="2000" kern="1200" dirty="0">
            <a:solidFill>
              <a:schemeClr val="tx1"/>
            </a:solidFill>
            <a:latin typeface="Comic Sans MS" panose="030F0902030302020204" pitchFamily="66" charset="0"/>
          </a:endParaRPr>
        </a:p>
      </dsp:txBody>
      <dsp:txXfrm>
        <a:off x="3041779" y="3875740"/>
        <a:ext cx="2083979" cy="101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AD2F5-5926-DB4A-9D95-7CB289A896E5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F6B41-266F-5747-B4AE-8A85B004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4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Name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Waluigi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Pinball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Character: Baby Mario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 Skill: Normal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Rarity: Boomerang Flower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F6B41-266F-5747-B4AE-8A85B00408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67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Name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Waluigi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Pinball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Character: Baby Mario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 Skill: Normal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Rarity: Boomerang Flower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DF6B41-266F-5747-B4AE-8A85B00408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7B60-F45E-B3AA-7D61-74C81CB4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FFCDA-F964-6BC0-0DAC-3D5066BB9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3648-CDDE-6797-0E74-6CB4AB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C939-C8EF-9ED8-3D45-ADED0489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2761-886C-3353-8CBA-3588E177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0047-3A69-B8E5-B6C3-9E03FDE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9FA25-7D0A-A537-6A07-CA97FA0A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8CD0-E1A5-6748-E9EF-7A37F457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A8CC-49F8-57C3-F1A5-AF8DAA71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184A-88EA-3405-6AC9-B74CACD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F2D05-F6C6-FA78-1564-EE73A242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151BD-DF73-6F2B-16EF-3DA6B01D6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951D-86A6-00A1-E626-64006F6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BBB1-F55E-A89C-A509-AB83E86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C8E1-CE1C-6754-8D2D-36EDD76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E33D-77D5-6467-3D21-4B762566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7870-674E-A604-7BBD-59B21D5F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CB80-A3A9-30FB-C4B9-F75D2CDA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FE24-36F6-A875-F35B-673BBB23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487A-5D5B-09C3-CD7E-647DB159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82D2-F7F3-ACDE-1D93-57EB671F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7BC5-0EF6-6C80-2B99-7758C436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284F-6C68-C4F6-C958-BD9A15AB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FAAD-8933-2A21-D782-820C010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EBD6-D32B-9592-D8BB-8CCCDC69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258-EBAB-F2CC-1099-092C2FEE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761D-E09A-8AFB-D0DC-02BAC03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18CB8-78F9-67A8-7791-45C37834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B9AFF-D25E-E548-E0B7-63D1CD53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B09F-55CD-D59C-6751-67290812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EF3B-F53A-DECC-2AC9-A9A593A2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53CD-5367-5B46-BE3C-9C846CEA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2BF9-764F-D440-5E52-8CB52F75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868F-1EED-000C-24B5-D2B9C4990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B0B4F-BC6A-CD15-1CCD-D3619200E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5AE4A-FF21-52F1-6BD2-19984567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1418A-DE50-0629-C4C3-19BE3777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70717-B991-5697-CCD5-61150C98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23E4A-FBAE-069B-0863-7F71D04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B1A7-AF8B-1424-07C6-165A2CC3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72238-8CC6-B7B5-3106-A0605125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CE127-459B-18FE-BFA4-E987159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52C72-3B8C-E9E4-35B0-8D6DF6EF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9FB79-4E2D-421A-B3D4-3239B752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2E497-2CBB-1D19-45E2-CC73CCD9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5FF8-BF3E-C978-DAAF-BFB3027C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2936-28D2-AEDC-D5E5-EA46A593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4AA7-C382-8E0E-F9D7-FE56F437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E5D10-750A-73EE-0215-EF2FE048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B7A6-FA67-FC51-208B-4ED89692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9572-EE33-ADF6-101E-64298345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30A2-2A75-8746-A05D-E4E4C3B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B1B8-F8D4-A42C-1130-67D14384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17759-3831-34F3-AF86-824CCA7C6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DB693-3DD6-0331-DF3F-0694912A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97A0-3ED0-37C8-6449-A8806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36CF-F5C9-716D-359E-AE163E6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41329-857F-799A-EB0A-88314A9F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3B8AF-B6E5-C84D-53A8-1AFAD775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9CF4-B3B5-9686-F02A-52058D50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4402-C1E2-3BEF-D7D9-5D04B439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CABB-8514-024A-8ED7-CD3FBAD88D79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51A6-126D-B3B7-6BF9-464A90AB5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79DC-53D7-F406-CE23-3CDFADAE0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o-kart-tour-api.herokuapp.com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rdanWhite21/TheTravelAg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CF7AC-84CB-4B37-742E-D94CFDE244C9}"/>
              </a:ext>
            </a:extLst>
          </p:cNvPr>
          <p:cNvSpPr txBox="1"/>
          <p:nvPr/>
        </p:nvSpPr>
        <p:spPr>
          <a:xfrm>
            <a:off x="7174523" y="2564425"/>
            <a:ext cx="4876800" cy="41549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G7 – “The Blue Power Shells”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FKA “The-Travel-Agents”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Kelly McQuillan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Jon May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Jordan White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Erika Wilson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June 1,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AE85-0139-CE29-8C3F-DD6DEF206D62}"/>
              </a:ext>
            </a:extLst>
          </p:cNvPr>
          <p:cNvSpPr txBox="1"/>
          <p:nvPr/>
        </p:nvSpPr>
        <p:spPr>
          <a:xfrm>
            <a:off x="7174523" y="341980"/>
            <a:ext cx="4876800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MSU Data Analytics Bootcamp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June 2022 Cohort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805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C2D6-B3E0-ECDC-7D92-B300298A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Data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A130C6-C3A0-6BDF-3C16-56B9B7E6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9364"/>
            <a:ext cx="12192000" cy="34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3F59296-C066-2138-C2FB-5F42A7628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759236"/>
              </p:ext>
            </p:extLst>
          </p:nvPr>
        </p:nvGraphicFramePr>
        <p:xfrm>
          <a:off x="368710" y="929148"/>
          <a:ext cx="5161935" cy="50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102535-6FD2-D3E0-E921-DF7262B21721}"/>
              </a:ext>
            </a:extLst>
          </p:cNvPr>
          <p:cNvSpPr/>
          <p:nvPr/>
        </p:nvSpPr>
        <p:spPr>
          <a:xfrm>
            <a:off x="7359445" y="2684206"/>
            <a:ext cx="3598607" cy="14895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Comic Sans MS" panose="030F0902030302020204" pitchFamily="66" charset="0"/>
              </a:rPr>
              <a:t>LOSER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902030302020204" pitchFamily="66" charset="0"/>
                <a:ea typeface="+mn-ea"/>
                <a:cs typeface="+mn-cs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8517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8FFE97-DD35-BADC-04BC-B8FB1F29D4E4}"/>
              </a:ext>
            </a:extLst>
          </p:cNvPr>
          <p:cNvSpPr/>
          <p:nvPr/>
        </p:nvSpPr>
        <p:spPr>
          <a:xfrm>
            <a:off x="122650" y="1843549"/>
            <a:ext cx="452800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Decision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Tree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Results</a:t>
            </a:r>
          </a:p>
        </p:txBody>
      </p:sp>
      <p:pic>
        <p:nvPicPr>
          <p:cNvPr id="7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41166C-D704-7713-B401-21EB105FF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93" y="287632"/>
            <a:ext cx="6477046" cy="62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4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ACCEADA-1F38-BB66-504C-9A8C440A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2" y="2229040"/>
            <a:ext cx="5049292" cy="422878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644EF0-FC4A-0F3B-719A-D51669391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34311" y="3892731"/>
            <a:ext cx="5957689" cy="983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B669F4-C96B-86DB-8F03-795C53A2D0EB}"/>
              </a:ext>
            </a:extLst>
          </p:cNvPr>
          <p:cNvSpPr txBox="1"/>
          <p:nvPr/>
        </p:nvSpPr>
        <p:spPr>
          <a:xfrm>
            <a:off x="1031966" y="900764"/>
            <a:ext cx="10071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mic Sans MS" panose="030F0902030302020204" pitchFamily="66" charset="0"/>
              </a:rPr>
              <a:t>Confusion Matrix &amp;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217413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BBED-921D-93C3-301D-9E6AF6AE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omic Sans MS" panose="030F0902030302020204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436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1E16-C1B2-4D3A-49A5-22FC4994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C2C2-58FB-00AE-5DD1-12E18786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4" y="1690688"/>
            <a:ext cx="5143500" cy="48021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Appropriate data-set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Data cleaning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Model selection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Data cleaning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Model selection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DATA CLEANING!!!!</a:t>
            </a:r>
          </a:p>
        </p:txBody>
      </p:sp>
    </p:spTree>
    <p:extLst>
      <p:ext uri="{BB962C8B-B14F-4D97-AF65-F5344CB8AC3E}">
        <p14:creationId xmlns:p14="http://schemas.microsoft.com/office/powerpoint/2010/main" val="98312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C450-BD9B-265E-2130-6189BCA9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15" y="3429000"/>
            <a:ext cx="5188085" cy="3429000"/>
          </a:xfrm>
          <a:solidFill>
            <a:srgbClr val="753F44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Comic Sans MS" panose="030F0902030302020204" pitchFamily="66" charset="0"/>
              </a:rPr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46533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37EB-BDDC-3182-6E87-70D4831C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43363"/>
            <a:ext cx="10901363" cy="21717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  <a:latin typeface="Comic Sans MS" panose="030F0902030302020204" pitchFamily="66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00162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5509-4FB7-F41F-230D-399CF64B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228600"/>
            <a:ext cx="4526280" cy="29032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omic Sans MS" panose="030F0902030302020204" pitchFamily="66" charset="0"/>
              </a:rPr>
              <a:t>Data Source:</a:t>
            </a:r>
          </a:p>
          <a:p>
            <a:pPr marL="0" indent="0" algn="ctr">
              <a:buNone/>
            </a:pPr>
            <a:r>
              <a:rPr lang="en-US" sz="3600" dirty="0">
                <a:latin typeface="Comic Sans MS" panose="030F0902030302020204" pitchFamily="66" charset="0"/>
                <a:hlinkClick r:id="rId3"/>
              </a:rPr>
              <a:t>https://mario-kart-tour-api.herokuapp.com/</a:t>
            </a:r>
            <a:endParaRPr lang="en-US" sz="3600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44F39-A935-3CC4-B55E-41085962C030}"/>
              </a:ext>
            </a:extLst>
          </p:cNvPr>
          <p:cNvSpPr txBox="1">
            <a:spLocks/>
          </p:cNvSpPr>
          <p:nvPr/>
        </p:nvSpPr>
        <p:spPr>
          <a:xfrm>
            <a:off x="7970520" y="3314700"/>
            <a:ext cx="4221480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Comic Sans MS" panose="030F0902030302020204" pitchFamily="66" charset="0"/>
              </a:rPr>
              <a:t>GitHub: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Comic Sans MS" panose="030F0902030302020204" pitchFamily="66" charset="0"/>
                <a:hlinkClick r:id="rId4"/>
              </a:rPr>
              <a:t>https://github.com/JordanWhite21/TheTravelAgents</a:t>
            </a:r>
            <a:endParaRPr lang="en-US" sz="3600" dirty="0">
              <a:latin typeface="Comic Sans MS" panose="030F0902030302020204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8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D98B5-9D5E-0DD6-5929-3021F5D64460}"/>
              </a:ext>
            </a:extLst>
          </p:cNvPr>
          <p:cNvSpPr txBox="1"/>
          <p:nvPr/>
        </p:nvSpPr>
        <p:spPr>
          <a:xfrm>
            <a:off x="5614988" y="2438213"/>
            <a:ext cx="5976203" cy="4031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Comic Sans MS" panose="030F0902030302020204" pitchFamily="66" charset="0"/>
              </a:rPr>
              <a:t>Agenda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Project Intro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Hypothesis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Process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Demo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Gotchas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Questions</a:t>
            </a:r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6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5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6883-3DAA-2289-C902-5B5E36F0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3"/>
            <a:ext cx="6095999" cy="3962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  <a:latin typeface="Comic Sans MS" panose="030F0902030302020204" pitchFamily="66" charset="0"/>
              </a:rPr>
              <a:t>To predict a courses’ best performing character.</a:t>
            </a:r>
          </a:p>
        </p:txBody>
      </p:sp>
    </p:spTree>
    <p:extLst>
      <p:ext uri="{BB962C8B-B14F-4D97-AF65-F5344CB8AC3E}">
        <p14:creationId xmlns:p14="http://schemas.microsoft.com/office/powerpoint/2010/main" val="14787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EB5A-E3E7-E4B0-506E-4585B3DC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43" y="1537017"/>
            <a:ext cx="5414963" cy="435133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Dataset</a:t>
            </a:r>
          </a:p>
          <a:p>
            <a:pPr marL="0" indent="0">
              <a:buNone/>
            </a:pPr>
            <a:endParaRPr lang="en-US" sz="40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4000" dirty="0">
                <a:latin typeface="Comic Sans MS" panose="030F0902030302020204" pitchFamily="66" charset="0"/>
              </a:rPr>
              <a:t>2. Database</a:t>
            </a:r>
          </a:p>
          <a:p>
            <a:pPr marL="0" indent="0">
              <a:buNone/>
            </a:pPr>
            <a:endParaRPr lang="en-US" sz="40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4000" dirty="0">
                <a:latin typeface="Comic Sans MS" panose="030F0902030302020204" pitchFamily="66" charset="0"/>
              </a:rPr>
              <a:t>3. Models</a:t>
            </a:r>
          </a:p>
          <a:p>
            <a:pPr marL="0" indent="0">
              <a:buNone/>
            </a:pPr>
            <a:endParaRPr lang="en-US" sz="40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4000" dirty="0">
                <a:latin typeface="Comic Sans MS" panose="030F0902030302020204" pitchFamily="66" charset="0"/>
              </a:rPr>
              <a:t>4. Website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3D960-607E-AEF4-D508-A71E01D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0" y="0"/>
            <a:ext cx="466725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omic Sans MS" panose="030F0902030302020204" pitchFamily="66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50582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6BE0A-B0D1-955D-55C7-4C2BB244AF35}"/>
              </a:ext>
            </a:extLst>
          </p:cNvPr>
          <p:cNvSpPr txBox="1"/>
          <p:nvPr/>
        </p:nvSpPr>
        <p:spPr>
          <a:xfrm>
            <a:off x="2300288" y="4514851"/>
            <a:ext cx="69008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mic Sans MS" panose="030F0902030302020204" pitchFamily="66" charset="0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8552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C2D6-B3E0-ECDC-7D92-B300298A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Data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A130C6-C3A0-6BDF-3C16-56B9B7E6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9364"/>
            <a:ext cx="12192000" cy="34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D9A87-65A8-ACE9-FEE4-BF30AB293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658" y="166959"/>
            <a:ext cx="6725265" cy="65240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8FFE97-DD35-BADC-04BC-B8FB1F29D4E4}"/>
              </a:ext>
            </a:extLst>
          </p:cNvPr>
          <p:cNvSpPr/>
          <p:nvPr/>
        </p:nvSpPr>
        <p:spPr>
          <a:xfrm>
            <a:off x="122650" y="1843549"/>
            <a:ext cx="452800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Decision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Tree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9235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3F59296-C066-2138-C2FB-5F42A7628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313927"/>
              </p:ext>
            </p:extLst>
          </p:nvPr>
        </p:nvGraphicFramePr>
        <p:xfrm>
          <a:off x="368710" y="929148"/>
          <a:ext cx="5161935" cy="505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102535-6FD2-D3E0-E921-DF7262B21721}"/>
              </a:ext>
            </a:extLst>
          </p:cNvPr>
          <p:cNvSpPr/>
          <p:nvPr/>
        </p:nvSpPr>
        <p:spPr>
          <a:xfrm>
            <a:off x="7359445" y="2684206"/>
            <a:ext cx="3598607" cy="14895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mic Sans MS" panose="030F0902030302020204" pitchFamily="66" charset="0"/>
              </a:rPr>
              <a:t>WINNER!!!</a:t>
            </a:r>
          </a:p>
        </p:txBody>
      </p:sp>
    </p:spTree>
    <p:extLst>
      <p:ext uri="{BB962C8B-B14F-4D97-AF65-F5344CB8AC3E}">
        <p14:creationId xmlns:p14="http://schemas.microsoft.com/office/powerpoint/2010/main" val="32244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11512</TotalTime>
  <Words>251</Words>
  <Application>Microsoft Macintosh PowerPoint</Application>
  <PresentationFormat>Widescreen</PresentationFormat>
  <Paragraphs>108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Process</vt:lpstr>
      <vt:lpstr>PowerPoint Presentation</vt:lpstr>
      <vt:lpstr>Data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Demo</vt:lpstr>
      <vt:lpstr>Gotchas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Hampton</dc:creator>
  <cp:lastModifiedBy>Erika Hampton</cp:lastModifiedBy>
  <cp:revision>11</cp:revision>
  <dcterms:created xsi:type="dcterms:W3CDTF">2022-05-12T00:15:52Z</dcterms:created>
  <dcterms:modified xsi:type="dcterms:W3CDTF">2022-05-31T17:46:17Z</dcterms:modified>
</cp:coreProperties>
</file>