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4" r:id="rId7"/>
    <p:sldId id="267" r:id="rId8"/>
    <p:sldId id="268" r:id="rId9"/>
    <p:sldId id="261" r:id="rId10"/>
    <p:sldId id="265" r:id="rId11"/>
    <p:sldId id="26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F44"/>
    <a:srgbClr val="80454A"/>
    <a:srgbClr val="AB7942"/>
    <a:srgbClr val="4D2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8"/>
    <p:restoredTop sz="78228"/>
  </p:normalViewPr>
  <p:slideViewPr>
    <p:cSldViewPr snapToGrid="0" snapToObjects="1">
      <p:cViewPr varScale="1">
        <p:scale>
          <a:sx n="66" d="100"/>
          <a:sy n="66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AD2F5-5926-DB4A-9D95-7CB289A896E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F6B41-266F-5747-B4AE-8A85B004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B60-F45E-B3AA-7D61-74C81CB4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FFCDA-F964-6BC0-0DAC-3D5066BB9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3648-CDDE-6797-0E74-6CB4AB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C939-C8EF-9ED8-3D45-ADED0489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2761-886C-3353-8CBA-3588E177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047-3A69-B8E5-B6C3-9E03FDE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FA25-7D0A-A537-6A07-CA97FA0A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8CD0-E1A5-6748-E9EF-7A37F45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A8CC-49F8-57C3-F1A5-AF8DAA7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184A-88EA-3405-6AC9-B74CACD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F2D05-F6C6-FA78-1564-EE73A242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51BD-DF73-6F2B-16EF-3DA6B01D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951D-86A6-00A1-E626-64006F6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BBB1-F55E-A89C-A509-AB83E86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C8E1-CE1C-6754-8D2D-36EDD76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E33D-77D5-6467-3D21-4B762566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7870-674E-A604-7BBD-59B21D5F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CB80-A3A9-30FB-C4B9-F75D2CDA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FE24-36F6-A875-F35B-673BBB2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487A-5D5B-09C3-CD7E-647DB159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2D2-F7F3-ACDE-1D93-57EB671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7BC5-0EF6-6C80-2B99-7758C43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84F-6C68-C4F6-C958-BD9A15A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FAAD-8933-2A21-D782-820C010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EBD6-D32B-9592-D8BB-8CCCDC69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258-EBAB-F2CC-1099-092C2FE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761D-E09A-8AFB-D0DC-02BAC03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8CB8-78F9-67A8-7791-45C37834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B9AFF-D25E-E548-E0B7-63D1CD53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B09F-55CD-D59C-6751-67290812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EF3B-F53A-DECC-2AC9-A9A593A2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3CD-5367-5B46-BE3C-9C846CE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2BF9-764F-D440-5E52-8CB52F75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868F-1EED-000C-24B5-D2B9C499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B0B4F-BC6A-CD15-1CCD-D3619200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5AE4A-FF21-52F1-6BD2-19984567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1418A-DE50-0629-C4C3-19BE377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70717-B991-5697-CCD5-61150C98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23E4A-FBAE-069B-0863-7F71D04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B1A7-AF8B-1424-07C6-165A2CC3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2238-8CC6-B7B5-3106-A0605125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E127-459B-18FE-BFA4-E987159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2C72-3B8C-E9E4-35B0-8D6DF6EF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FB79-4E2D-421A-B3D4-3239B752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E497-2CBB-1D19-45E2-CC73CCD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5FF8-BF3E-C978-DAAF-BFB3027C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2936-28D2-AEDC-D5E5-EA46A59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4AA7-C382-8E0E-F9D7-FE56F437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E5D10-750A-73EE-0215-EF2FE048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B7A6-FA67-FC51-208B-4ED89692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9572-EE33-ADF6-101E-64298345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30A2-2A75-8746-A05D-E4E4C3B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B1B8-F8D4-A42C-1130-67D14384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7759-3831-34F3-AF86-824CCA7C6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B693-3DD6-0331-DF3F-0694912A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97A0-3ED0-37C8-6449-A8806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36CF-F5C9-716D-359E-AE163E6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1329-857F-799A-EB0A-88314A9F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3B8AF-B6E5-C84D-53A8-1AFAD775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9CF4-B3B5-9686-F02A-52058D50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4402-C1E2-3BEF-D7D9-5D04B439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CABB-8514-024A-8ED7-CD3FBAD88D79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51A6-126D-B3B7-6BF9-464A90AB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79DC-53D7-F406-CE23-3CDFADAE0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CF7AC-84CB-4B37-742E-D94CFDE244C9}"/>
              </a:ext>
            </a:extLst>
          </p:cNvPr>
          <p:cNvSpPr txBox="1"/>
          <p:nvPr/>
        </p:nvSpPr>
        <p:spPr>
          <a:xfrm>
            <a:off x="7174523" y="2564425"/>
            <a:ext cx="48768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G7 – FKA “The-Travel-Agents”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Kelly McQuillan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Jon May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Jordan White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Erika Wilson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June 1,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AE85-0139-CE29-8C3F-DD6DEF206D62}"/>
              </a:ext>
            </a:extLst>
          </p:cNvPr>
          <p:cNvSpPr txBox="1"/>
          <p:nvPr/>
        </p:nvSpPr>
        <p:spPr>
          <a:xfrm>
            <a:off x="7174523" y="341980"/>
            <a:ext cx="487680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MSU Data Analytics Bootcamp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June 2022 Cohort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80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E16-C1B2-4D3A-49A5-22FC4994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2C2-58FB-00AE-5DD1-12E18786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4" y="1825625"/>
            <a:ext cx="5143500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C450-BD9B-265E-2130-6189BCA9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5" y="3429000"/>
            <a:ext cx="5188085" cy="3429000"/>
          </a:xfrm>
          <a:solidFill>
            <a:srgbClr val="753F4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Comic Sans MS" panose="030F0902030302020204" pitchFamily="66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46533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37EB-BDDC-3182-6E87-70D4831C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3363"/>
            <a:ext cx="10901363" cy="21717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Comic Sans MS" panose="030F0902030302020204" pitchFamily="66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016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97E-2DCC-BF42-8FA8-E9B19C94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509-4FB7-F41F-230D-399CF64B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D98B5-9D5E-0DD6-5929-3021F5D64460}"/>
              </a:ext>
            </a:extLst>
          </p:cNvPr>
          <p:cNvSpPr txBox="1"/>
          <p:nvPr/>
        </p:nvSpPr>
        <p:spPr>
          <a:xfrm>
            <a:off x="5614988" y="2438213"/>
            <a:ext cx="5976203" cy="4031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Comic Sans MS" panose="030F0902030302020204" pitchFamily="66" charset="0"/>
              </a:rPr>
              <a:t>Agenda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Project Intro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Hypothesis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Process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Demo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Questions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7211-610E-C71E-4E06-A2B8997A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0" y="365125"/>
            <a:ext cx="466725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6883-3DAA-2289-C902-5B5E36F0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86025"/>
            <a:ext cx="5976938" cy="369093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…. </a:t>
            </a:r>
          </a:p>
        </p:txBody>
      </p:sp>
    </p:spTree>
    <p:extLst>
      <p:ext uri="{BB962C8B-B14F-4D97-AF65-F5344CB8AC3E}">
        <p14:creationId xmlns:p14="http://schemas.microsoft.com/office/powerpoint/2010/main" val="14787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B5A-E3E7-E4B0-506E-4585B3DC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1582737"/>
            <a:ext cx="541496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Dataset</a:t>
            </a:r>
          </a:p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Database</a:t>
            </a:r>
          </a:p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Models</a:t>
            </a:r>
          </a:p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Website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3D960-607E-AEF4-D508-A71E01D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466725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mic Sans MS" panose="030F0902030302020204" pitchFamily="66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058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6BE0A-B0D1-955D-55C7-4C2BB244AF35}"/>
              </a:ext>
            </a:extLst>
          </p:cNvPr>
          <p:cNvSpPr txBox="1"/>
          <p:nvPr/>
        </p:nvSpPr>
        <p:spPr>
          <a:xfrm>
            <a:off x="2300288" y="4514851"/>
            <a:ext cx="69008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902030302020204" pitchFamily="66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8552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E1CD-D116-C4DE-8C88-C1053553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4A33-36A4-2D18-F14A-AB849AE9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28BC-467A-E0E5-D3DB-AB0B6CA55F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0661-E45E-D095-00F8-450B08A5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BBED-921D-93C3-301D-9E6AF6AE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omic Sans MS" panose="030F09020303020202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436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11281</TotalTime>
  <Words>74</Words>
  <Application>Microsoft Macintosh PowerPoint</Application>
  <PresentationFormat>Widescreen</PresentationFormat>
  <Paragraphs>49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Hypothesis</vt:lpstr>
      <vt:lpstr>Process</vt:lpstr>
      <vt:lpstr>PowerPoint Presentation</vt:lpstr>
      <vt:lpstr>Model 1</vt:lpstr>
      <vt:lpstr>Model 2</vt:lpstr>
      <vt:lpstr>Demo</vt:lpstr>
      <vt:lpstr>Gotchas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Hampton</dc:creator>
  <cp:lastModifiedBy>Erika Hampton</cp:lastModifiedBy>
  <cp:revision>3</cp:revision>
  <dcterms:created xsi:type="dcterms:W3CDTF">2022-05-12T00:15:52Z</dcterms:created>
  <dcterms:modified xsi:type="dcterms:W3CDTF">2022-05-19T20:39:26Z</dcterms:modified>
</cp:coreProperties>
</file>