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64" r:id="rId9"/>
    <p:sldId id="266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/>
    <p:restoredTop sz="78228"/>
  </p:normalViewPr>
  <p:slideViewPr>
    <p:cSldViewPr snapToGrid="0" snapToObjects="1">
      <p:cViewPr varScale="1">
        <p:scale>
          <a:sx n="89" d="100"/>
          <a:sy n="89" d="100"/>
        </p:scale>
        <p:origin x="14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AD2F5-5926-DB4A-9D95-7CB289A896E5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F6B41-266F-5747-B4AE-8A85B0040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0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0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F6B41-266F-5747-B4AE-8A85B00408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7B60-F45E-B3AA-7D61-74C81CB48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FFCDA-F964-6BC0-0DAC-3D5066BB9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3648-CDDE-6797-0E74-6CB4AB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C939-C8EF-9ED8-3D45-ADED0489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2761-886C-3353-8CBA-3588E177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0047-3A69-B8E5-B6C3-9E03FDE4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9FA25-7D0A-A537-6A07-CA97FA0AA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8CD0-E1A5-6748-E9EF-7A37F457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A8CC-49F8-57C3-F1A5-AF8DAA71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184A-88EA-3405-6AC9-B74CACD8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F2D05-F6C6-FA78-1564-EE73A242E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151BD-DF73-6F2B-16EF-3DA6B01D6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951D-86A6-00A1-E626-64006F6E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BBBB1-F55E-A89C-A509-AB83E86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C8E1-CE1C-6754-8D2D-36EDD766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E33D-77D5-6467-3D21-4B762566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7870-674E-A604-7BBD-59B21D5F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6CB80-A3A9-30FB-C4B9-F75D2CDA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FE24-36F6-A875-F35B-673BBB23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6487A-5D5B-09C3-CD7E-647DB159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2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82D2-F7F3-ACDE-1D93-57EB671F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07BC5-0EF6-6C80-2B99-7758C4366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8284F-6C68-C4F6-C958-BD9A15AB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4FAAD-8933-2A21-D782-820C010D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EBD6-D32B-9592-D8BB-8CCCDC69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2258-EBAB-F2CC-1099-092C2FEE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761D-E09A-8AFB-D0DC-02BAC03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18CB8-78F9-67A8-7791-45C37834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B9AFF-D25E-E548-E0B7-63D1CD53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5B09F-55CD-D59C-6751-67290812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2EF3B-F53A-DECC-2AC9-A9A593A2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2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53CD-5367-5B46-BE3C-9C846CEA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C2BF9-764F-D440-5E52-8CB52F75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9868F-1EED-000C-24B5-D2B9C4990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B0B4F-BC6A-CD15-1CCD-D3619200E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5AE4A-FF21-52F1-6BD2-199845672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1418A-DE50-0629-C4C3-19BE3777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70717-B991-5697-CCD5-61150C98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23E4A-FBAE-069B-0863-7F71D04B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B1A7-AF8B-1424-07C6-165A2CC3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72238-8CC6-B7B5-3106-A0605125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CE127-459B-18FE-BFA4-E9871592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52C72-3B8C-E9E4-35B0-8D6DF6EF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9FB79-4E2D-421A-B3D4-3239B752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2E497-2CBB-1D19-45E2-CC73CCD9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E5FF8-BF3E-C978-DAAF-BFB3027C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2936-28D2-AEDC-D5E5-EA46A593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4AA7-C382-8E0E-F9D7-FE56F4374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E5D10-750A-73EE-0215-EF2FE048D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3B7A6-FA67-FC51-208B-4ED89692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D9572-EE33-ADF6-101E-64298345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F30A2-2A75-8746-A05D-E4E4C3BF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7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B1B8-F8D4-A42C-1130-67D14384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17759-3831-34F3-AF86-824CCA7C6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DB693-3DD6-0331-DF3F-0694912A2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497A0-3ED0-37C8-6449-A88065F2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CABB-8514-024A-8ED7-CD3FBAD88D7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E36CF-F5C9-716D-359E-AE163E69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41329-857F-799A-EB0A-88314A9F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6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3B8AF-B6E5-C84D-53A8-1AFAD775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A9CF4-B3B5-9686-F02A-52058D50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D4402-C1E2-3BEF-D7D9-5D04B439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CABB-8514-024A-8ED7-CD3FBAD88D79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51A6-126D-B3B7-6BF9-464A90AB5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879DC-53D7-F406-CE23-3CDFADAE0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5333-9BF5-0B4D-AAFC-42CDAA9A0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CF7AC-84CB-4B37-742E-D94CFDE244C9}"/>
              </a:ext>
            </a:extLst>
          </p:cNvPr>
          <p:cNvSpPr txBox="1"/>
          <p:nvPr/>
        </p:nvSpPr>
        <p:spPr>
          <a:xfrm>
            <a:off x="7174523" y="2564425"/>
            <a:ext cx="4876800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G7 – FKA “The-Travel-Agents”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Kelly McQuillan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Jon May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Jordan White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Erika Wilson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anose="030F0902030302020204" pitchFamily="66" charset="0"/>
              </a:rPr>
              <a:t>June 1,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5AE85-0139-CE29-8C3F-DD6DEF206D62}"/>
              </a:ext>
            </a:extLst>
          </p:cNvPr>
          <p:cNvSpPr txBox="1"/>
          <p:nvPr/>
        </p:nvSpPr>
        <p:spPr>
          <a:xfrm>
            <a:off x="7174523" y="341980"/>
            <a:ext cx="4876800" cy="1815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2D050"/>
                </a:solidFill>
                <a:latin typeface="Comic Sans MS" panose="030F0902030302020204" pitchFamily="66" charset="0"/>
              </a:rPr>
              <a:t>MSU Data Analytics Bootcamp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Comic Sans MS" panose="030F0902030302020204" pitchFamily="66" charset="0"/>
              </a:rPr>
              <a:t>June 2022 Cohort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  <a:latin typeface="Comic Sans MS" panose="030F0902030302020204" pitchFamily="66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9805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607E-3469-8E89-A3A0-1BEA9271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C450-BD9B-265E-2130-6189BCA9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3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F97E-2DCC-BF42-8FA8-E9B19C94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5509-4FB7-F41F-230D-399CF64B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8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1D98B5-9D5E-0DD6-5929-3021F5D64460}"/>
              </a:ext>
            </a:extLst>
          </p:cNvPr>
          <p:cNvSpPr txBox="1"/>
          <p:nvPr/>
        </p:nvSpPr>
        <p:spPr>
          <a:xfrm>
            <a:off x="5614988" y="2438213"/>
            <a:ext cx="5976203" cy="40318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  <a:latin typeface="Comic Sans MS" panose="030F0902030302020204" pitchFamily="66" charset="0"/>
              </a:rPr>
              <a:t>Agenda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Project Intro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Purpose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Process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Demo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Gotchas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Questions</a:t>
            </a:r>
            <a:endParaRPr lang="en-US" sz="2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6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54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7211-610E-C71E-4E06-A2B8997A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550" y="365125"/>
            <a:ext cx="466725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6883-3DAA-2289-C902-5B5E36F0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86025"/>
            <a:ext cx="5976938" cy="3690938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 …. </a:t>
            </a:r>
          </a:p>
        </p:txBody>
      </p:sp>
    </p:spTree>
    <p:extLst>
      <p:ext uri="{BB962C8B-B14F-4D97-AF65-F5344CB8AC3E}">
        <p14:creationId xmlns:p14="http://schemas.microsoft.com/office/powerpoint/2010/main" val="147870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EB5A-E3E7-E4B0-506E-4585B3DC9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3" y="1582737"/>
            <a:ext cx="5414963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000" dirty="0">
                <a:latin typeface="Comic Sans MS" panose="030F0902030302020204" pitchFamily="66" charset="0"/>
              </a:rPr>
              <a:t>Dataset</a:t>
            </a:r>
          </a:p>
          <a:p>
            <a:pPr marL="514350" indent="-514350">
              <a:buAutoNum type="arabicPeriod"/>
            </a:pPr>
            <a:r>
              <a:rPr lang="en-US" sz="4000" dirty="0">
                <a:latin typeface="Comic Sans MS" panose="030F0902030302020204" pitchFamily="66" charset="0"/>
              </a:rPr>
              <a:t>Database</a:t>
            </a:r>
          </a:p>
          <a:p>
            <a:pPr marL="514350" indent="-514350">
              <a:buAutoNum type="arabicPeriod"/>
            </a:pPr>
            <a:r>
              <a:rPr lang="en-US" sz="4000" dirty="0">
                <a:latin typeface="Comic Sans MS" panose="030F0902030302020204" pitchFamily="66" charset="0"/>
              </a:rPr>
              <a:t>Models</a:t>
            </a:r>
          </a:p>
          <a:p>
            <a:pPr marL="514350" indent="-514350">
              <a:buAutoNum type="arabicPeriod"/>
            </a:pPr>
            <a:r>
              <a:rPr lang="en-US" sz="4000" dirty="0">
                <a:latin typeface="Comic Sans MS" panose="030F0902030302020204" pitchFamily="66" charset="0"/>
              </a:rPr>
              <a:t>Website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3D960-607E-AEF4-D508-A71E01DD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466725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omic Sans MS" panose="030F0902030302020204" pitchFamily="66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50582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BBED-921D-93C3-301D-9E6AF6AE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omic Sans MS" panose="030F0902030302020204" pitchFamily="66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436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1E16-C1B2-4D3A-49A5-22FC4994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mic Sans MS" panose="030F0902030302020204" pitchFamily="66" charset="0"/>
              </a:rPr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C2C2-58FB-00AE-5DD1-12E18786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4" y="1825625"/>
            <a:ext cx="5143500" cy="4351338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2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16BE0A-B0D1-955D-55C7-4C2BB244AF35}"/>
              </a:ext>
            </a:extLst>
          </p:cNvPr>
          <p:cNvSpPr txBox="1"/>
          <p:nvPr/>
        </p:nvSpPr>
        <p:spPr>
          <a:xfrm>
            <a:off x="2300288" y="4514851"/>
            <a:ext cx="69008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902030302020204" pitchFamily="66" charset="0"/>
              </a:rPr>
              <a:t>What questions do you have?</a:t>
            </a:r>
          </a:p>
        </p:txBody>
      </p:sp>
    </p:spTree>
    <p:extLst>
      <p:ext uri="{BB962C8B-B14F-4D97-AF65-F5344CB8AC3E}">
        <p14:creationId xmlns:p14="http://schemas.microsoft.com/office/powerpoint/2010/main" val="168552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037EB-BDDC-3182-6E87-70D4831C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43363"/>
            <a:ext cx="10901363" cy="21717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  <a:latin typeface="Comic Sans MS" panose="030F0902030302020204" pitchFamily="66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00162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11275</TotalTime>
  <Words>66</Words>
  <Application>Microsoft Macintosh PowerPoint</Application>
  <PresentationFormat>Widescreen</PresentationFormat>
  <Paragraphs>45</Paragraphs>
  <Slides>11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Purpose</vt:lpstr>
      <vt:lpstr>Process</vt:lpstr>
      <vt:lpstr>Demo</vt:lpstr>
      <vt:lpstr>Gotchas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Hampton</dc:creator>
  <cp:lastModifiedBy>Erika Hampton</cp:lastModifiedBy>
  <cp:revision>2</cp:revision>
  <dcterms:created xsi:type="dcterms:W3CDTF">2022-05-12T00:15:52Z</dcterms:created>
  <dcterms:modified xsi:type="dcterms:W3CDTF">2022-05-19T20:11:31Z</dcterms:modified>
</cp:coreProperties>
</file>