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Javid Moradi" userId="f25a1723c774a505" providerId="LiveId" clId="{B9402A9F-FD3B-48F9-A142-E6F74492E7AF}"/>
    <pc:docChg chg="custSel modSld">
      <pc:chgData name="Mohammad Javid Moradi" userId="f25a1723c774a505" providerId="LiveId" clId="{B9402A9F-FD3B-48F9-A142-E6F74492E7AF}" dt="2021-08-05T02:26:11.529" v="788" actId="20577"/>
      <pc:docMkLst>
        <pc:docMk/>
      </pc:docMkLst>
      <pc:sldChg chg="modSp mod">
        <pc:chgData name="Mohammad Javid Moradi" userId="f25a1723c774a505" providerId="LiveId" clId="{B9402A9F-FD3B-48F9-A142-E6F74492E7AF}" dt="2021-08-05T01:44:52.674" v="36" actId="20577"/>
        <pc:sldMkLst>
          <pc:docMk/>
          <pc:sldMk cId="0" sldId="256"/>
        </pc:sldMkLst>
        <pc:spChg chg="mod">
          <ac:chgData name="Mohammad Javid Moradi" userId="f25a1723c774a505" providerId="LiveId" clId="{B9402A9F-FD3B-48F9-A142-E6F74492E7AF}" dt="2021-08-05T01:44:52.674" v="36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Mohammad Javid Moradi" userId="f25a1723c774a505" providerId="LiveId" clId="{B9402A9F-FD3B-48F9-A142-E6F74492E7AF}" dt="2021-08-05T01:48:11.426" v="449" actId="20577"/>
        <pc:sldMkLst>
          <pc:docMk/>
          <pc:sldMk cId="0" sldId="258"/>
        </pc:sldMkLst>
        <pc:spChg chg="mod">
          <ac:chgData name="Mohammad Javid Moradi" userId="f25a1723c774a505" providerId="LiveId" clId="{B9402A9F-FD3B-48F9-A142-E6F74492E7AF}" dt="2021-08-05T01:48:11.426" v="449" actId="20577"/>
          <ac:spMkLst>
            <pc:docMk/>
            <pc:sldMk cId="0" sldId="258"/>
            <ac:spMk id="66" creationId="{00000000-0000-0000-0000-000000000000}"/>
          </ac:spMkLst>
        </pc:spChg>
      </pc:sldChg>
      <pc:sldChg chg="modSp mod">
        <pc:chgData name="Mohammad Javid Moradi" userId="f25a1723c774a505" providerId="LiveId" clId="{B9402A9F-FD3B-48F9-A142-E6F74492E7AF}" dt="2021-08-05T02:26:11.529" v="788" actId="20577"/>
        <pc:sldMkLst>
          <pc:docMk/>
          <pc:sldMk cId="0" sldId="259"/>
        </pc:sldMkLst>
        <pc:spChg chg="mod">
          <ac:chgData name="Mohammad Javid Moradi" userId="f25a1723c774a505" providerId="LiveId" clId="{B9402A9F-FD3B-48F9-A142-E6F74492E7AF}" dt="2021-08-05T02:26:11.529" v="788" actId="20577"/>
          <ac:spMkLst>
            <pc:docMk/>
            <pc:sldMk cId="0" sldId="259"/>
            <ac:spMk id="4" creationId="{3CB20BF6-6CAA-4A44-99A7-DD38521CEEFB}"/>
          </ac:spMkLst>
        </pc:spChg>
        <pc:spChg chg="mod">
          <ac:chgData name="Mohammad Javid Moradi" userId="f25a1723c774a505" providerId="LiveId" clId="{B9402A9F-FD3B-48F9-A142-E6F74492E7AF}" dt="2021-08-05T01:51:05.362" v="609" actId="20577"/>
          <ac:spMkLst>
            <pc:docMk/>
            <pc:sldMk cId="0" sldId="259"/>
            <ac:spMk id="7" creationId="{F48595C5-9E09-40AD-86A7-D06A846E3654}"/>
          </ac:spMkLst>
        </pc:spChg>
      </pc:sldChg>
      <pc:sldChg chg="modSp mod">
        <pc:chgData name="Mohammad Javid Moradi" userId="f25a1723c774a505" providerId="LiveId" clId="{B9402A9F-FD3B-48F9-A142-E6F74492E7AF}" dt="2021-08-05T01:52:40.687" v="756" actId="33524"/>
        <pc:sldMkLst>
          <pc:docMk/>
          <pc:sldMk cId="0" sldId="261"/>
        </pc:sldMkLst>
        <pc:spChg chg="mod">
          <ac:chgData name="Mohammad Javid Moradi" userId="f25a1723c774a505" providerId="LiveId" clId="{B9402A9F-FD3B-48F9-A142-E6F74492E7AF}" dt="2021-08-05T01:52:40.687" v="756" actId="33524"/>
          <ac:spMkLst>
            <pc:docMk/>
            <pc:sldMk cId="0" sldId="261"/>
            <ac:spMk id="83" creationId="{00000000-0000-0000-0000-000000000000}"/>
          </ac:spMkLst>
        </pc:spChg>
      </pc:sldChg>
      <pc:sldChg chg="modSp mod">
        <pc:chgData name="Mohammad Javid Moradi" userId="f25a1723c774a505" providerId="LiveId" clId="{B9402A9F-FD3B-48F9-A142-E6F74492E7AF}" dt="2021-08-05T02:06:12.332" v="782"/>
        <pc:sldMkLst>
          <pc:docMk/>
          <pc:sldMk cId="0" sldId="262"/>
        </pc:sldMkLst>
        <pc:spChg chg="mod">
          <ac:chgData name="Mohammad Javid Moradi" userId="f25a1723c774a505" providerId="LiveId" clId="{B9402A9F-FD3B-48F9-A142-E6F74492E7AF}" dt="2021-08-05T02:06:12.332" v="782"/>
          <ac:spMkLst>
            <pc:docMk/>
            <pc:sldMk cId="0" sldId="262"/>
            <ac:spMk id="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6298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43538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4241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1792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049241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4248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106241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903659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814034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909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71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17215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79582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24427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90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31812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985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45914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88725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013950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273247" y="558051"/>
            <a:ext cx="8520600" cy="995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Trivia Master Deluxe Game 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09790"/>
            <a:ext cx="4112383" cy="1865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Team Members: </a:t>
            </a:r>
          </a:p>
          <a:p>
            <a:pPr marL="1828800" lvl="4" indent="0" algn="l"/>
            <a:r>
              <a:rPr lang="en-US" sz="1600" b="1" dirty="0"/>
              <a:t>Juan Jose Paz </a:t>
            </a:r>
          </a:p>
          <a:p>
            <a:pPr marL="1828800" lvl="4" indent="0" algn="l"/>
            <a:r>
              <a:rPr lang="en-US" sz="1600" b="1"/>
              <a:t>Rabin Raya </a:t>
            </a:r>
            <a:r>
              <a:rPr lang="en-US" sz="1600" b="1" dirty="0" err="1"/>
              <a:t>Chetteri</a:t>
            </a:r>
            <a:r>
              <a:rPr lang="en-US" sz="1600" b="1" dirty="0"/>
              <a:t> </a:t>
            </a:r>
          </a:p>
          <a:p>
            <a:pPr marL="1828800" lvl="4" indent="0" algn="l"/>
            <a:r>
              <a:rPr lang="en-US" sz="1600" b="1" dirty="0" err="1"/>
              <a:t>Jordana</a:t>
            </a:r>
            <a:r>
              <a:rPr lang="en-US" sz="1600" b="1" dirty="0"/>
              <a:t> Bravo</a:t>
            </a:r>
          </a:p>
          <a:p>
            <a:pPr marL="1828800" lvl="4" indent="0" algn="l"/>
            <a:r>
              <a:rPr lang="en-US" sz="1600" b="1" dirty="0"/>
              <a:t>Mohammad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200" b="1" dirty="0">
                <a:solidFill>
                  <a:schemeClr val="tx1"/>
                </a:solidFill>
                <a:effectLst/>
                <a:latin typeface="+mn-lt"/>
              </a:rPr>
              <a:t>Description 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  <a:effectLst/>
                <a:latin typeface="+mn-lt"/>
              </a:rPr>
              <a:t>to illustrate the use of HTML, CSS, JavaScript, API, modals. It is a trivia question webpage to will prompt the user to choose categories and </a:t>
            </a:r>
            <a:r>
              <a:rPr lang="en-US" sz="1200" dirty="0">
                <a:solidFill>
                  <a:schemeClr val="tx1"/>
                </a:solidFill>
              </a:rPr>
              <a:t>level that question will be, compares the question with data received and respond back to user. And will display the result. </a:t>
            </a:r>
          </a:p>
          <a:p>
            <a:pPr marL="114300" indent="0"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</a:rPr>
              <a:t>Motivation for development?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tilzing fetch, and passing the data to the application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U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tilzing Modals to get the User data, and display the result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tx1"/>
                </a:solidFill>
                <a:latin typeface="+mn-lt"/>
              </a:rPr>
              <a:t>Understanding of Quiz logic and camparison of variable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200" b="1" dirty="0">
              <a:latin typeface="+mn-lt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b="1" dirty="0">
                <a:solidFill>
                  <a:schemeClr val="tx1"/>
                </a:solidFill>
                <a:latin typeface="+mn-lt"/>
              </a:rPr>
              <a:t>User story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" sz="1200" dirty="0">
                <a:solidFill>
                  <a:schemeClr val="tx1"/>
                </a:solidFill>
                <a:latin typeface="+mn-lt"/>
              </a:rPr>
              <a:t>ore intereactive with user with webpage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Learning and enhancing the general knowledge of the user – in shape of flip cards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dirty="0">
                <a:solidFill>
                  <a:schemeClr val="tx1"/>
                </a:solidFill>
              </a:rPr>
              <a:t>Could be add-on to learning web page for as flash card.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6DF05A-53AB-4466-9F67-0BC21DB5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8" y="3064489"/>
            <a:ext cx="8520600" cy="579663"/>
          </a:xfrm>
        </p:spPr>
        <p:txBody>
          <a:bodyPr/>
          <a:lstStyle/>
          <a:p>
            <a:pPr marL="114300" lvl="0" indent="0" rtl="0">
              <a:spcBef>
                <a:spcPts val="0"/>
              </a:spcBef>
              <a:spcAft>
                <a:spcPts val="0"/>
              </a:spcAft>
            </a:pPr>
            <a:r>
              <a:rPr lang="en" sz="2000" dirty="0">
                <a:solidFill>
                  <a:schemeClr val="bg1"/>
                </a:solidFill>
              </a:rPr>
              <a:t>Challenages and Success </a:t>
            </a:r>
            <a:r>
              <a:rPr lang="en" sz="1050" b="1" dirty="0">
                <a:solidFill>
                  <a:schemeClr val="bg1"/>
                </a:solidFill>
              </a:rPr>
              <a:t> </a:t>
            </a:r>
            <a:br>
              <a:rPr lang="en" sz="2000" dirty="0"/>
            </a:b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20BF6-6CAA-4A44-99A7-DD38521CEEFB}"/>
              </a:ext>
            </a:extLst>
          </p:cNvPr>
          <p:cNvSpPr txBox="1"/>
          <p:nvPr/>
        </p:nvSpPr>
        <p:spPr>
          <a:xfrm>
            <a:off x="311700" y="645459"/>
            <a:ext cx="71110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" sz="1200" b="1" dirty="0"/>
              <a:t> </a:t>
            </a:r>
          </a:p>
          <a:p>
            <a:pPr marL="114300"/>
            <a:r>
              <a:rPr lang="en" sz="1200" b="1" dirty="0"/>
              <a:t>HTML, JavaScript and CSS</a:t>
            </a:r>
          </a:p>
          <a:p>
            <a:pPr marL="114300"/>
            <a:r>
              <a:rPr lang="en" sz="1200" b="1" dirty="0"/>
              <a:t>Process </a:t>
            </a:r>
          </a:p>
          <a:p>
            <a:pPr marL="571500" lvl="1"/>
            <a:r>
              <a:rPr lang="en" sz="1200" b="1"/>
              <a:t>Start </a:t>
            </a:r>
            <a:r>
              <a:rPr lang="en" sz="1200" b="1" dirty="0"/>
              <a:t>Game - UserInput – (UserName, and number of quesitons) </a:t>
            </a:r>
          </a:p>
          <a:p>
            <a:pPr marL="571500" lvl="1"/>
            <a:r>
              <a:rPr lang="en" sz="1200" b="1" dirty="0"/>
              <a:t>Fetch API – Rec</a:t>
            </a:r>
            <a:r>
              <a:rPr lang="en-US" sz="1200" b="1" dirty="0" err="1"/>
              <a:t>ei</a:t>
            </a:r>
            <a:r>
              <a:rPr lang="en" sz="1200" b="1" dirty="0"/>
              <a:t>ve the Data for Public Trivia Databank </a:t>
            </a:r>
          </a:p>
          <a:p>
            <a:pPr marL="571500" lvl="1"/>
            <a:r>
              <a:rPr lang="en" sz="1200" b="1" dirty="0"/>
              <a:t>For each questions</a:t>
            </a:r>
          </a:p>
          <a:p>
            <a:pPr marL="1028700" lvl="2"/>
            <a:r>
              <a:rPr lang="en" sz="1200" b="1" dirty="0"/>
              <a:t>Display the question and answers </a:t>
            </a:r>
          </a:p>
          <a:p>
            <a:pPr marL="1028700" lvl="2"/>
            <a:r>
              <a:rPr lang="en" sz="1200" b="1" dirty="0"/>
              <a:t>Comparing the answer and storing into local stroage</a:t>
            </a:r>
          </a:p>
          <a:p>
            <a:pPr marL="1028700" lvl="2"/>
            <a:r>
              <a:rPr lang="en-US" sz="1200" b="1" dirty="0"/>
              <a:t>O</a:t>
            </a:r>
            <a:r>
              <a:rPr lang="en" sz="1200" b="1" dirty="0"/>
              <a:t>ption of flip the contianer to display more information </a:t>
            </a:r>
          </a:p>
          <a:p>
            <a:pPr marL="571500" lvl="1"/>
            <a:r>
              <a:rPr lang="en" sz="1200" b="1" dirty="0"/>
              <a:t>Calculate the result </a:t>
            </a:r>
          </a:p>
          <a:p>
            <a:pPr marL="571500" lvl="1"/>
            <a:r>
              <a:rPr lang="en" sz="1200" b="1" dirty="0"/>
              <a:t>Display the end of trivia questionaire and result</a:t>
            </a:r>
          </a:p>
          <a:p>
            <a:pPr marL="1028700" lvl="2"/>
            <a:r>
              <a:rPr lang="en-US" sz="1200" b="1" dirty="0"/>
              <a:t>O</a:t>
            </a:r>
            <a:r>
              <a:rPr lang="en" sz="1200" b="1" dirty="0"/>
              <a:t>ption to reset the game</a:t>
            </a:r>
          </a:p>
          <a:p>
            <a:pPr marL="1028700" lvl="2"/>
            <a:endParaRPr lang="en" sz="1200" b="1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F17B2F1-B8CE-41FB-ACBC-8AE41907D7B8}"/>
              </a:ext>
            </a:extLst>
          </p:cNvPr>
          <p:cNvSpPr txBox="1">
            <a:spLocks/>
          </p:cNvSpPr>
          <p:nvPr/>
        </p:nvSpPr>
        <p:spPr>
          <a:xfrm>
            <a:off x="251188" y="324002"/>
            <a:ext cx="8520600" cy="395416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342900" rtl="0" eaLnBrk="1" latinLnBrk="0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eaLnBrk="1" hangingPunct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pPr marL="114300"/>
            <a:r>
              <a:rPr lang="en" dirty="0">
                <a:solidFill>
                  <a:schemeClr val="bg1"/>
                </a:solidFill>
              </a:rPr>
              <a:t>Process</a:t>
            </a:r>
            <a:r>
              <a:rPr lang="en" sz="1200" b="1" dirty="0">
                <a:solidFill>
                  <a:schemeClr val="bg1"/>
                </a:solidFill>
              </a:rPr>
              <a:t> </a:t>
            </a:r>
            <a:br>
              <a:rPr lang="en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595C5-9E09-40AD-86A7-D06A846E3654}"/>
              </a:ext>
            </a:extLst>
          </p:cNvPr>
          <p:cNvSpPr txBox="1"/>
          <p:nvPr/>
        </p:nvSpPr>
        <p:spPr>
          <a:xfrm>
            <a:off x="484094" y="3594377"/>
            <a:ext cx="6051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Game Logic </a:t>
            </a:r>
          </a:p>
          <a:p>
            <a:r>
              <a:rPr lang="en-US" sz="1200" b="1" dirty="0"/>
              <a:t>Creation Modals</a:t>
            </a:r>
          </a:p>
          <a:p>
            <a:r>
              <a:rPr lang="en-US" sz="1200" b="1" dirty="0"/>
              <a:t>Creation of answer array (data was in two set of array from fetch</a:t>
            </a:r>
          </a:p>
          <a:p>
            <a:r>
              <a:rPr lang="en-US" sz="1200" b="1" dirty="0"/>
              <a:t>Randomizing and answers array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Directions for Future Development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Adding timer to the Quiz App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improve the CSS frames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User input to choose category and level of difficulty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Adding the </a:t>
            </a:r>
            <a:r>
              <a:rPr lang="en-US" sz="1200" dirty="0">
                <a:solidFill>
                  <a:srgbClr val="F8F8F2"/>
                </a:solidFill>
                <a:latin typeface="Abadi" panose="020B0604020104020204" pitchFamily="34" charset="0"/>
              </a:rPr>
              <a:t>reset button to end of questions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  <a:t>Display </a:t>
            </a:r>
            <a:r>
              <a:rPr lang="en-US" sz="1200" dirty="0">
                <a:solidFill>
                  <a:srgbClr val="F8F8F2"/>
                </a:solidFill>
                <a:latin typeface="Abadi" panose="020B0604020104020204" pitchFamily="34" charset="0"/>
              </a:rPr>
              <a:t>the result and saving in the local storage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F8F8F2"/>
              </a:solidFill>
              <a:effectLst/>
              <a:latin typeface="Abadi" panose="020B0604020104020204" pitchFamily="34" charset="0"/>
            </a:endParaRPr>
          </a:p>
          <a:p>
            <a:pPr marL="11430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Abadi" panose="020B0604020104020204" pitchFamily="34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</a:t>
            </a:r>
            <a:endParaRPr dirty="0"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" dirty="0"/>
              <a:t>ebsite page </a:t>
            </a:r>
          </a:p>
          <a:p>
            <a:pPr lvl="1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https://darkjuanjo.github.io/Phase-1-Project/</a:t>
            </a:r>
            <a:endParaRPr lang="en" dirty="0"/>
          </a:p>
          <a:p>
            <a:pPr lvl="1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endParaRPr lang="en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GitHub repo</a:t>
            </a:r>
          </a:p>
          <a:p>
            <a:pPr lvl="1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https://github.com/darkjuanjo/Phase-1-Project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</TotalTime>
  <Words>314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Century Gothic</vt:lpstr>
      <vt:lpstr>Wingdings 3</vt:lpstr>
      <vt:lpstr>Slice</vt:lpstr>
      <vt:lpstr>Trivia Master Deluxe Game </vt:lpstr>
      <vt:lpstr>Concept</vt:lpstr>
      <vt:lpstr>Challenages and Success   </vt:lpstr>
      <vt:lpstr>Demo</vt:lpstr>
      <vt:lpstr>Directions for Future Development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Trivia Master Deluxe Game </dc:title>
  <cp:lastModifiedBy>Juan Jose Paz Roman</cp:lastModifiedBy>
  <cp:revision>4</cp:revision>
  <dcterms:modified xsi:type="dcterms:W3CDTF">2021-08-08T23:09:09Z</dcterms:modified>
</cp:coreProperties>
</file>