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629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43538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74241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1792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492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4248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10624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90365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814034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909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71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17215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79582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24427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907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31812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985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45914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8872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1395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273247" y="558051"/>
            <a:ext cx="8520600" cy="995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Trivia Master Deluxe Game 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09790"/>
            <a:ext cx="4112383" cy="1865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Team Members: </a:t>
            </a:r>
          </a:p>
          <a:p>
            <a:pPr marL="1828800" lvl="4" indent="0" algn="l"/>
            <a:r>
              <a:rPr lang="en-US" sz="1600" b="1" dirty="0"/>
              <a:t>Juan Jose Paz </a:t>
            </a:r>
          </a:p>
          <a:p>
            <a:pPr marL="1828800" lvl="4" indent="0" algn="l"/>
            <a:r>
              <a:rPr lang="en-US" sz="1600" b="1" dirty="0"/>
              <a:t>Rabin </a:t>
            </a:r>
          </a:p>
          <a:p>
            <a:pPr marL="1828800" lvl="4" indent="0" algn="l"/>
            <a:r>
              <a:rPr lang="en-US" sz="1600" b="1" dirty="0" err="1"/>
              <a:t>Jordana</a:t>
            </a:r>
            <a:r>
              <a:rPr lang="en-US" sz="1600" b="1" dirty="0"/>
              <a:t> </a:t>
            </a:r>
          </a:p>
          <a:p>
            <a:pPr marL="1828800" lvl="4" indent="0" algn="l"/>
            <a:r>
              <a:rPr lang="en-US" sz="1600" b="1" dirty="0"/>
              <a:t>Mohammad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Concept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200" b="1" dirty="0">
                <a:solidFill>
                  <a:schemeClr val="tx1"/>
                </a:solidFill>
                <a:effectLst/>
                <a:latin typeface="+mn-lt"/>
              </a:rPr>
              <a:t>Description 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to illustrate the use of HTML, CSS, JavaScript, API, modals. It will get the information from the user within a model, will fetch to receive and provide questions and collect user input to determine whether the answers to a question are correct, this then generates a score and appends to a final page of results as a modal. 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  <a:effectLst/>
              <a:latin typeface="+mn-lt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b="1" dirty="0">
                <a:solidFill>
                  <a:schemeClr val="tx1"/>
                </a:solidFill>
                <a:latin typeface="+mn-lt"/>
              </a:rPr>
              <a:t>Motivation for development?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U</a:t>
            </a:r>
            <a:r>
              <a:rPr lang="en" sz="1200" dirty="0">
                <a:solidFill>
                  <a:schemeClr val="tx1"/>
                </a:solidFill>
                <a:latin typeface="+mn-lt"/>
              </a:rPr>
              <a:t>tilzing fetch, and passing the data to the application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U</a:t>
            </a:r>
            <a:r>
              <a:rPr lang="en" sz="1200" dirty="0">
                <a:solidFill>
                  <a:schemeClr val="tx1"/>
                </a:solidFill>
                <a:latin typeface="+mn-lt"/>
              </a:rPr>
              <a:t>tilzing Modals to get the User data, and display the result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tx1"/>
                </a:solidFill>
                <a:latin typeface="+mn-lt"/>
              </a:rPr>
              <a:t>Understanding of Quiz logic and camparison of variable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200" b="1" dirty="0">
              <a:latin typeface="+mn-lt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b="1" dirty="0">
                <a:solidFill>
                  <a:schemeClr val="tx1"/>
                </a:solidFill>
                <a:latin typeface="+mn-lt"/>
              </a:rPr>
              <a:t>User story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" sz="1200" dirty="0">
                <a:solidFill>
                  <a:schemeClr val="tx1"/>
                </a:solidFill>
                <a:latin typeface="+mn-lt"/>
              </a:rPr>
              <a:t>ore intereactive with user with webpage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Learning and enhancing the general knowledge of the user – in shape of flip cards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6DF05A-53AB-4466-9F67-0BC21DB5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8" y="3064489"/>
            <a:ext cx="8520600" cy="579663"/>
          </a:xfrm>
        </p:spPr>
        <p:txBody>
          <a:bodyPr/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bg1"/>
                </a:solidFill>
              </a:rPr>
              <a:t>Challenages and Success </a:t>
            </a:r>
            <a:r>
              <a:rPr lang="en" sz="1050" b="1" dirty="0">
                <a:solidFill>
                  <a:schemeClr val="bg1"/>
                </a:solidFill>
              </a:rPr>
              <a:t> </a:t>
            </a:r>
            <a:br>
              <a:rPr lang="en" sz="2000" dirty="0"/>
            </a:b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20BF6-6CAA-4A44-99A7-DD38521CEEFB}"/>
              </a:ext>
            </a:extLst>
          </p:cNvPr>
          <p:cNvSpPr txBox="1"/>
          <p:nvPr/>
        </p:nvSpPr>
        <p:spPr>
          <a:xfrm>
            <a:off x="311700" y="645459"/>
            <a:ext cx="71110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" sz="1200" b="1" dirty="0"/>
              <a:t> </a:t>
            </a:r>
          </a:p>
          <a:p>
            <a:pPr marL="114300"/>
            <a:r>
              <a:rPr lang="en" sz="1200" b="1" dirty="0"/>
              <a:t>HTML, JavaScript and CSS</a:t>
            </a:r>
          </a:p>
          <a:p>
            <a:pPr marL="114300"/>
            <a:r>
              <a:rPr lang="en" sz="1200" b="1" dirty="0"/>
              <a:t>Process </a:t>
            </a:r>
          </a:p>
          <a:p>
            <a:pPr marL="571500" lvl="1"/>
            <a:r>
              <a:rPr lang="en" sz="1200" b="1" dirty="0"/>
              <a:t>Strat Game - UserInput – (UserName, and number of quesitons) </a:t>
            </a:r>
          </a:p>
          <a:p>
            <a:pPr marL="571500" lvl="1"/>
            <a:r>
              <a:rPr lang="en" sz="1200" b="1" dirty="0"/>
              <a:t>Fetch API – Rec</a:t>
            </a:r>
            <a:r>
              <a:rPr lang="en-US" sz="1200" b="1" dirty="0" err="1"/>
              <a:t>ei</a:t>
            </a:r>
            <a:r>
              <a:rPr lang="en" sz="1200" b="1" dirty="0"/>
              <a:t>ve the Data for Public Trivia Databank </a:t>
            </a:r>
          </a:p>
          <a:p>
            <a:pPr marL="571500" lvl="1"/>
            <a:r>
              <a:rPr lang="en" sz="1200" b="1" dirty="0"/>
              <a:t>For each questions</a:t>
            </a:r>
          </a:p>
          <a:p>
            <a:pPr marL="1028700" lvl="2"/>
            <a:r>
              <a:rPr lang="en" sz="1200" b="1" dirty="0"/>
              <a:t>Display the question and answers </a:t>
            </a:r>
          </a:p>
          <a:p>
            <a:pPr marL="1028700" lvl="2"/>
            <a:r>
              <a:rPr lang="en" sz="1200" b="1" dirty="0"/>
              <a:t>Comparing the answer and storing into local stroage</a:t>
            </a:r>
          </a:p>
          <a:p>
            <a:pPr marL="1028700" lvl="2"/>
            <a:r>
              <a:rPr lang="en-US" sz="1200" b="1" dirty="0"/>
              <a:t>O</a:t>
            </a:r>
            <a:r>
              <a:rPr lang="en" sz="1200" b="1" dirty="0"/>
              <a:t>ption of flip the contianer to display more information </a:t>
            </a:r>
          </a:p>
          <a:p>
            <a:pPr marL="571500" lvl="1"/>
            <a:r>
              <a:rPr lang="en" sz="1200" b="1" dirty="0"/>
              <a:t>Calculate the result </a:t>
            </a:r>
          </a:p>
          <a:p>
            <a:pPr marL="571500" lvl="1"/>
            <a:r>
              <a:rPr lang="en" sz="1200" b="1" dirty="0"/>
              <a:t>Display the end of trivia questionaire and result</a:t>
            </a:r>
          </a:p>
          <a:p>
            <a:pPr marL="1028700" lvl="2"/>
            <a:r>
              <a:rPr lang="en-US" sz="1200" b="1" dirty="0"/>
              <a:t>O</a:t>
            </a:r>
            <a:r>
              <a:rPr lang="en" sz="1200" b="1" dirty="0"/>
              <a:t>ption to reset the game</a:t>
            </a:r>
          </a:p>
          <a:p>
            <a:pPr marL="1028700" lvl="2"/>
            <a:endParaRPr lang="en" sz="1200" b="1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F17B2F1-B8CE-41FB-ACBC-8AE41907D7B8}"/>
              </a:ext>
            </a:extLst>
          </p:cNvPr>
          <p:cNvSpPr txBox="1">
            <a:spLocks/>
          </p:cNvSpPr>
          <p:nvPr/>
        </p:nvSpPr>
        <p:spPr>
          <a:xfrm>
            <a:off x="251188" y="324002"/>
            <a:ext cx="8520600" cy="395416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marL="114300"/>
            <a:r>
              <a:rPr lang="en" dirty="0">
                <a:solidFill>
                  <a:schemeClr val="bg1"/>
                </a:solidFill>
              </a:rPr>
              <a:t>Process</a:t>
            </a:r>
            <a:r>
              <a:rPr lang="en" sz="1200" b="1" dirty="0">
                <a:solidFill>
                  <a:schemeClr val="bg1"/>
                </a:solidFill>
              </a:rPr>
              <a:t> </a:t>
            </a:r>
            <a:br>
              <a:rPr lang="en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595C5-9E09-40AD-86A7-D06A846E3654}"/>
              </a:ext>
            </a:extLst>
          </p:cNvPr>
          <p:cNvSpPr txBox="1"/>
          <p:nvPr/>
        </p:nvSpPr>
        <p:spPr>
          <a:xfrm>
            <a:off x="484094" y="3594377"/>
            <a:ext cx="6051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Game Logic </a:t>
            </a:r>
          </a:p>
          <a:p>
            <a:r>
              <a:rPr lang="en-US" sz="1200" b="1" dirty="0"/>
              <a:t>Creation Modals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Directions for Future Development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200" b="0" dirty="0">
                <a:solidFill>
                  <a:srgbClr val="A6E22E"/>
                </a:solidFill>
                <a:effectLst/>
                <a:latin typeface="Abadi" panose="020B0604020104020204" pitchFamily="34" charset="0"/>
              </a:rPr>
              <a:t>-</a:t>
            </a:r>
            <a: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  <a:t> Adding timer to the Quiz App </a:t>
            </a:r>
          </a:p>
          <a:p>
            <a:pPr marL="114300" indent="0">
              <a:buNone/>
            </a:pPr>
            <a:r>
              <a:rPr lang="en-US" sz="1200" b="0" dirty="0">
                <a:solidFill>
                  <a:srgbClr val="A6E22E"/>
                </a:solidFill>
                <a:effectLst/>
                <a:latin typeface="Abadi" panose="020B0604020104020204" pitchFamily="34" charset="0"/>
              </a:rPr>
              <a:t>-</a:t>
            </a:r>
            <a: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  <a:t> improve the CSS frames </a:t>
            </a:r>
          </a:p>
          <a:p>
            <a:pPr marL="114300" indent="0">
              <a:buNone/>
            </a:pPr>
            <a:r>
              <a:rPr lang="en-US" sz="1200" b="0" dirty="0">
                <a:solidFill>
                  <a:srgbClr val="A6E22E"/>
                </a:solidFill>
                <a:effectLst/>
                <a:latin typeface="Abadi" panose="020B0604020104020204" pitchFamily="34" charset="0"/>
              </a:rPr>
              <a:t>-</a:t>
            </a:r>
            <a: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  <a:t> User input to choose category and level of difficulty </a:t>
            </a:r>
          </a:p>
          <a:p>
            <a:pPr marL="11430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Abadi" panose="020B06040201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258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Century Gothic</vt:lpstr>
      <vt:lpstr>Wingdings 3</vt:lpstr>
      <vt:lpstr>Slice</vt:lpstr>
      <vt:lpstr>Trivia Master Deluxe Game </vt:lpstr>
      <vt:lpstr>Concept</vt:lpstr>
      <vt:lpstr>Challenages and Success   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Master Deluxe Game </dc:title>
  <cp:lastModifiedBy>Mohammad Javid Moradi</cp:lastModifiedBy>
  <cp:revision>3</cp:revision>
  <dcterms:modified xsi:type="dcterms:W3CDTF">2021-08-03T00:25:29Z</dcterms:modified>
</cp:coreProperties>
</file>