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42E5-F501-49F0-9167-1BAAD75FC25A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8220-9031-46D8-9B6D-A71EFC3A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2354" y="874059"/>
            <a:ext cx="290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the program to determine population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3612776" y="1520390"/>
            <a:ext cx="2319619" cy="110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9606" y="2537011"/>
            <a:ext cx="2460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:</a:t>
            </a:r>
          </a:p>
          <a:p>
            <a:pPr marL="342900" indent="-342900">
              <a:buAutoNum type="alphaLcPeriod"/>
            </a:pPr>
            <a:r>
              <a:rPr lang="en-US" dirty="0" err="1"/>
              <a:t>EarlyPopulation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AnnualBirthRate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AnnualDeathRate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YearsDisplay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Formula</a:t>
            </a:r>
          </a:p>
          <a:p>
            <a:pPr marL="342900" indent="-342900">
              <a:buAutoNum type="alphaLcPeriod"/>
            </a:pPr>
            <a:r>
              <a:rPr lang="en-US" dirty="0"/>
              <a:t>Population</a:t>
            </a:r>
          </a:p>
          <a:p>
            <a:pPr marL="342900" indent="-342900">
              <a:buAutoNum type="alphaLcPeriod"/>
            </a:pPr>
            <a:r>
              <a:rPr lang="en-US" dirty="0" err="1"/>
              <a:t>BirthNumber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DeathNumber</a:t>
            </a:r>
          </a:p>
          <a:p>
            <a:pPr marL="342900" indent="-342900">
              <a:buAutoNum type="alphaLcPeriod"/>
            </a:pPr>
            <a:r>
              <a:rPr lang="en-US" dirty="0" err="1"/>
              <a:t>OldPopulation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0918" y="2537395"/>
            <a:ext cx="27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(FOR) and FUNCTION</a:t>
            </a:r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>
            <a:off x="5932395" y="1520390"/>
            <a:ext cx="0" cy="101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5932395" y="1520390"/>
            <a:ext cx="3027829" cy="101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8541" y="2595282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COUTS for menu</a:t>
            </a:r>
          </a:p>
        </p:txBody>
      </p:sp>
    </p:spTree>
    <p:extLst>
      <p:ext uri="{BB962C8B-B14F-4D97-AF65-F5344CB8AC3E}">
        <p14:creationId xmlns:p14="http://schemas.microsoft.com/office/powerpoint/2010/main" val="59957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Hanssen Hilman</dc:creator>
  <cp:lastModifiedBy>Hanssen Hilman</cp:lastModifiedBy>
  <cp:revision>1</cp:revision>
  <dcterms:created xsi:type="dcterms:W3CDTF">2016-10-03T09:35:46Z</dcterms:created>
  <dcterms:modified xsi:type="dcterms:W3CDTF">2016-10-03T09:36:31Z</dcterms:modified>
</cp:coreProperties>
</file>