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79" r:id="rId2"/>
    <p:sldId id="280" r:id="rId3"/>
    <p:sldId id="282" r:id="rId4"/>
    <p:sldId id="283" r:id="rId5"/>
    <p:sldId id="284" r:id="rId6"/>
    <p:sldId id="285" r:id="rId7"/>
    <p:sldId id="287" r:id="rId8"/>
    <p:sldId id="288" r:id="rId9"/>
    <p:sldId id="289" r:id="rId10"/>
    <p:sldId id="290" r:id="rId11"/>
    <p:sldId id="278" r:id="rId12"/>
  </p:sldIdLst>
  <p:sldSz cx="9144000" cy="5143500" type="screen16x9"/>
  <p:notesSz cx="6858000" cy="9144000"/>
  <p:embeddedFontLst>
    <p:embeddedFont>
      <p:font typeface="Bebas Neue" panose="020B0604020202020204" charset="0"/>
      <p:regular r:id="rId14"/>
    </p:embeddedFont>
    <p:embeddedFont>
      <p:font typeface="IBM Plex Sans Condensed" panose="020B0604020202020204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7B9036-0881-475A-ADF6-831E9562A627}">
  <a:tblStyle styleId="{5C7B9036-0881-475A-ADF6-831E9562A6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57EC41A-727B-416F-B59B-BBC701B8EA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>
        <p:scale>
          <a:sx n="100" d="100"/>
          <a:sy n="100" d="100"/>
        </p:scale>
        <p:origin x="132" y="2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48300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gradFill>
          <a:gsLst>
            <a:gs pos="0">
              <a:srgbClr val="44506E"/>
            </a:gs>
            <a:gs pos="58000">
              <a:schemeClr val="dk1"/>
            </a:gs>
            <a:gs pos="100000">
              <a:schemeClr val="dk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▪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▫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⬝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⬞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●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2"/>
          <p:cNvSpPr txBox="1">
            <a:spLocks noGrp="1"/>
          </p:cNvSpPr>
          <p:nvPr>
            <p:ph type="body" idx="4294967295"/>
          </p:nvPr>
        </p:nvSpPr>
        <p:spPr>
          <a:xfrm>
            <a:off x="539552" y="657116"/>
            <a:ext cx="2432100" cy="140593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buNone/>
            </a:pPr>
            <a:r>
              <a:rPr lang="en-US" sz="6600" dirty="0" err="1" smtClean="0">
                <a:solidFill>
                  <a:schemeClr val="accent1"/>
                </a:solidFill>
                <a:latin typeface="+mj-lt"/>
                <a:ea typeface="Bebas Neue"/>
                <a:cs typeface="Bebas Neue"/>
                <a:sym typeface="Bebas Neue"/>
              </a:rPr>
              <a:t>iVid</a:t>
            </a:r>
            <a:endParaRPr lang="en-US" sz="6600" dirty="0" smtClean="0">
              <a:solidFill>
                <a:schemeClr val="accent1"/>
              </a:solidFill>
              <a:latin typeface="+mj-lt"/>
              <a:ea typeface="Bebas Neue"/>
              <a:cs typeface="Bebas Neue"/>
              <a:sym typeface="Bebas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 smtClean="0">
                <a:solidFill>
                  <a:schemeClr val="accent1"/>
                </a:solidFill>
                <a:latin typeface="+mj-lt"/>
                <a:ea typeface="Bebas Neue"/>
                <a:cs typeface="Bebas Neue"/>
                <a:sym typeface="Bebas Neue"/>
              </a:rPr>
              <a:t>Anotate</a:t>
            </a:r>
            <a:r>
              <a:rPr lang="en-US" sz="1800" dirty="0" smtClean="0">
                <a:solidFill>
                  <a:schemeClr val="accent1"/>
                </a:solidFill>
                <a:latin typeface="+mj-lt"/>
                <a:ea typeface="Bebas Neue"/>
                <a:cs typeface="Bebas Neue"/>
                <a:sym typeface="Bebas Neue"/>
              </a:rPr>
              <a:t> your YT videos</a:t>
            </a:r>
            <a:endParaRPr sz="1800" dirty="0" smtClean="0">
              <a:solidFill>
                <a:schemeClr val="accent1"/>
              </a:solidFill>
              <a:latin typeface="+mj-lt"/>
              <a:ea typeface="Bebas Neue"/>
              <a:cs typeface="Bebas Neue"/>
              <a:sym typeface="Bebas Neue"/>
            </a:endParaRPr>
          </a:p>
        </p:txBody>
      </p:sp>
      <p:sp>
        <p:nvSpPr>
          <p:cNvPr id="17" name="Google Shape;346;p32"/>
          <p:cNvSpPr txBox="1">
            <a:spLocks/>
          </p:cNvSpPr>
          <p:nvPr/>
        </p:nvSpPr>
        <p:spPr>
          <a:xfrm>
            <a:off x="485190" y="3129352"/>
            <a:ext cx="2432100" cy="140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▪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▫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⬝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⬞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●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 b="0" i="0" u="none" strike="noStrike" cap="none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pPr marL="0" indent="0">
              <a:buFont typeface="IBM Plex Sans Condensed"/>
              <a:buNone/>
            </a:pPr>
            <a:r>
              <a:rPr lang="mk-MK" sz="1400" dirty="0" smtClean="0">
                <a:solidFill>
                  <a:schemeClr val="accent1"/>
                </a:solidFill>
                <a:latin typeface="+mn-lt"/>
                <a:ea typeface="Bebas Neue"/>
                <a:cs typeface="Bebas Neue"/>
                <a:sym typeface="Bebas Neue"/>
              </a:rPr>
              <a:t>Јорд</a:t>
            </a:r>
            <a:r>
              <a:rPr lang="en-US" sz="1400" dirty="0" smtClean="0">
                <a:solidFill>
                  <a:schemeClr val="accent1"/>
                </a:solidFill>
                <a:latin typeface="+mn-lt"/>
                <a:ea typeface="Bebas Neue"/>
                <a:cs typeface="Bebas Neue"/>
                <a:sym typeface="Bebas Neue"/>
              </a:rPr>
              <a:t>a</a:t>
            </a:r>
            <a:r>
              <a:rPr lang="mk-MK" sz="1400" dirty="0" smtClean="0">
                <a:solidFill>
                  <a:schemeClr val="accent1"/>
                </a:solidFill>
                <a:latin typeface="+mn-lt"/>
                <a:ea typeface="Bebas Neue"/>
                <a:cs typeface="Bebas Neue"/>
                <a:sym typeface="Bebas Neue"/>
              </a:rPr>
              <a:t>нчо Ефтимов</a:t>
            </a:r>
          </a:p>
          <a:p>
            <a:pPr marL="0" indent="0">
              <a:buFont typeface="IBM Plex Sans Condensed"/>
              <a:buNone/>
            </a:pPr>
            <a:r>
              <a:rPr lang="mk-MK" sz="1400" dirty="0" smtClean="0">
                <a:solidFill>
                  <a:schemeClr val="accent1"/>
                </a:solidFill>
                <a:latin typeface="+mn-lt"/>
                <a:ea typeface="Bebas Neue"/>
                <a:cs typeface="Bebas Neue"/>
                <a:sym typeface="Bebas Neue"/>
              </a:rPr>
              <a:t>Јетон Рамадани</a:t>
            </a:r>
          </a:p>
          <a:p>
            <a:pPr marL="0" indent="0">
              <a:buFont typeface="IBM Plex Sans Condensed"/>
              <a:buNone/>
            </a:pPr>
            <a:endParaRPr lang="mk-MK" sz="1400" dirty="0">
              <a:solidFill>
                <a:schemeClr val="accent1"/>
              </a:solidFill>
              <a:latin typeface="+mn-lt"/>
              <a:ea typeface="Bebas Neue"/>
              <a:cs typeface="Bebas Neue"/>
              <a:sym typeface="Bebas Neue"/>
            </a:endParaRPr>
          </a:p>
          <a:p>
            <a:pPr marL="0" indent="0">
              <a:buFont typeface="IBM Plex Sans Condensed"/>
              <a:buNone/>
            </a:pPr>
            <a:r>
              <a:rPr lang="mk-MK" sz="1400" dirty="0" smtClean="0">
                <a:solidFill>
                  <a:schemeClr val="accent1"/>
                </a:solidFill>
                <a:latin typeface="+mn-lt"/>
                <a:ea typeface="Bebas Neue"/>
                <a:cs typeface="Bebas Neue"/>
                <a:sym typeface="Bebas Neue"/>
              </a:rPr>
              <a:t>Ментор</a:t>
            </a:r>
            <a:r>
              <a:rPr lang="en-US" sz="1400" dirty="0" smtClean="0">
                <a:solidFill>
                  <a:schemeClr val="accent1"/>
                </a:solidFill>
                <a:latin typeface="+mn-lt"/>
                <a:ea typeface="Bebas Neue"/>
                <a:cs typeface="Bebas Neue"/>
                <a:sym typeface="Bebas Neue"/>
              </a:rPr>
              <a:t>: </a:t>
            </a:r>
            <a:r>
              <a:rPr lang="mk-MK" sz="1400" dirty="0" smtClean="0">
                <a:solidFill>
                  <a:schemeClr val="accent1"/>
                </a:solidFill>
                <a:latin typeface="+mn-lt"/>
                <a:ea typeface="Bebas Neue"/>
                <a:cs typeface="Bebas Neue"/>
                <a:sym typeface="Bebas Neue"/>
              </a:rPr>
              <a:t>Бобан Јоксимоски</a:t>
            </a:r>
            <a:endParaRPr lang="en-US" sz="1400" dirty="0" smtClean="0">
              <a:solidFill>
                <a:schemeClr val="accent1"/>
              </a:solidFill>
              <a:latin typeface="+mn-lt"/>
              <a:ea typeface="Bebas Neue"/>
              <a:cs typeface="Bebas Neue"/>
              <a:sym typeface="Bebas Neue"/>
            </a:endParaRPr>
          </a:p>
        </p:txBody>
      </p:sp>
      <p:pic>
        <p:nvPicPr>
          <p:cNvPr id="14" name="Google Shape;4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5221" y="847619"/>
            <a:ext cx="3162577" cy="403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4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3075" y="119232"/>
            <a:ext cx="767393" cy="7673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5355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32"/>
          <p:cNvGrpSpPr/>
          <p:nvPr/>
        </p:nvGrpSpPr>
        <p:grpSpPr>
          <a:xfrm>
            <a:off x="1043608" y="555526"/>
            <a:ext cx="6984776" cy="3816424"/>
            <a:chOff x="1177450" y="241631"/>
            <a:chExt cx="6173152" cy="3616776"/>
          </a:xfrm>
        </p:grpSpPr>
        <p:sp>
          <p:nvSpPr>
            <p:cNvPr id="341" name="Google Shape;341;p32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7" name="Google Shape;347;p32"/>
          <p:cNvGrpSpPr/>
          <p:nvPr/>
        </p:nvGrpSpPr>
        <p:grpSpPr>
          <a:xfrm>
            <a:off x="7126188" y="699542"/>
            <a:ext cx="2017811" cy="4187433"/>
            <a:chOff x="5925763" y="699542"/>
            <a:chExt cx="2017811" cy="4187433"/>
          </a:xfrm>
        </p:grpSpPr>
        <p:pic>
          <p:nvPicPr>
            <p:cNvPr id="348" name="Google Shape;348;p32"/>
            <p:cNvPicPr preferRelativeResize="0"/>
            <p:nvPr/>
          </p:nvPicPr>
          <p:blipFill rotWithShape="1">
            <a:blip r:embed="rId3">
              <a:alphaModFix/>
            </a:blip>
            <a:srcRect r="31833"/>
            <a:stretch/>
          </p:blipFill>
          <p:spPr>
            <a:xfrm>
              <a:off x="5925763" y="699542"/>
              <a:ext cx="2017811" cy="41874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" name="Google Shape;349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313796" y="1855508"/>
              <a:ext cx="232462" cy="15656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9" y="720879"/>
            <a:ext cx="5472607" cy="3314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>
            <a:off x="4018146" y="1779662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5" name="Google Shape;354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68344" y="63099"/>
            <a:ext cx="1475655" cy="128451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TextBox 25"/>
          <p:cNvSpPr txBox="1"/>
          <p:nvPr/>
        </p:nvSpPr>
        <p:spPr>
          <a:xfrm>
            <a:off x="7825925" y="237877"/>
            <a:ext cx="1358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And now lets enjoy watching the video that we annotated.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192" y="1032544"/>
            <a:ext cx="4438012" cy="273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926615" y="681658"/>
            <a:ext cx="10378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play and enjoy</a:t>
            </a:r>
            <a:endParaRPr lang="en-US" sz="11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990" y="1032544"/>
            <a:ext cx="4438011" cy="2657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7903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0997" y="576525"/>
            <a:ext cx="1496437" cy="134386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3"/>
          <p:cNvSpPr/>
          <p:nvPr/>
        </p:nvSpPr>
        <p:spPr>
          <a:xfrm>
            <a:off x="6452663" y="985601"/>
            <a:ext cx="1073096" cy="3168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gradFill>
                  <a:gsLst>
                    <a:gs pos="0">
                      <a:srgbClr val="9FFAFF"/>
                    </a:gs>
                    <a:gs pos="58000">
                      <a:schemeClr val="accent1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Bebas Neue"/>
              </a:rPr>
              <a:t>Thanks!</a:t>
            </a:r>
          </a:p>
        </p:txBody>
      </p:sp>
      <p:pic>
        <p:nvPicPr>
          <p:cNvPr id="356" name="Google Shape;35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0400" y="1128925"/>
            <a:ext cx="2904825" cy="3705499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3"/>
          <p:cNvSpPr txBox="1">
            <a:spLocks noGrp="1"/>
          </p:cNvSpPr>
          <p:nvPr>
            <p:ph type="body" idx="4294967295"/>
          </p:nvPr>
        </p:nvSpPr>
        <p:spPr>
          <a:xfrm>
            <a:off x="855300" y="1395900"/>
            <a:ext cx="4694400" cy="254400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Any questions?</a:t>
            </a:r>
            <a:r>
              <a:rPr lang="en" dirty="0">
                <a:solidFill>
                  <a:schemeClr val="lt1"/>
                </a:solidFill>
              </a:rPr>
              <a:t/>
            </a:r>
            <a:br>
              <a:rPr lang="en" dirty="0">
                <a:solidFill>
                  <a:schemeClr val="lt1"/>
                </a:solidFill>
              </a:rPr>
            </a:br>
            <a:r>
              <a:rPr lang="en" dirty="0">
                <a:solidFill>
                  <a:schemeClr val="lt1"/>
                </a:solidFill>
              </a:rPr>
              <a:t>You can find </a:t>
            </a:r>
            <a:r>
              <a:rPr lang="en-US" dirty="0" smtClean="0">
                <a:solidFill>
                  <a:schemeClr val="lt1"/>
                </a:solidFill>
              </a:rPr>
              <a:t>us </a:t>
            </a:r>
            <a:r>
              <a:rPr lang="en" dirty="0" smtClean="0">
                <a:solidFill>
                  <a:schemeClr val="lt1"/>
                </a:solidFill>
              </a:rPr>
              <a:t>at</a:t>
            </a:r>
            <a:r>
              <a:rPr lang="en" dirty="0">
                <a:solidFill>
                  <a:schemeClr val="lt1"/>
                </a:solidFill>
              </a:rPr>
              <a:t>:</a:t>
            </a:r>
            <a:endParaRPr dirty="0">
              <a:solidFill>
                <a:schemeClr val="lt1"/>
              </a:solidFill>
            </a:endParaRPr>
          </a:p>
          <a:p>
            <a:pPr lvl="0">
              <a:spcBef>
                <a:spcPts val="800"/>
              </a:spcBef>
              <a:buClr>
                <a:schemeClr val="lt1"/>
              </a:buClr>
            </a:pPr>
            <a:r>
              <a:rPr lang="en-US" dirty="0" smtClean="0">
                <a:solidFill>
                  <a:schemeClr val="bg1"/>
                </a:solidFill>
              </a:rPr>
              <a:t>ejordancho@gmail.com</a:t>
            </a:r>
          </a:p>
          <a:p>
            <a:pPr lvl="0">
              <a:spcBef>
                <a:spcPts val="800"/>
              </a:spcBef>
              <a:buClr>
                <a:schemeClr val="lt1"/>
              </a:buClr>
            </a:pPr>
            <a:r>
              <a:rPr lang="en-US" dirty="0" smtClean="0">
                <a:solidFill>
                  <a:schemeClr val="bg1"/>
                </a:solidFill>
              </a:rPr>
              <a:t>jeton.r123@gmail.com </a:t>
            </a:r>
          </a:p>
          <a:p>
            <a:pPr lvl="0">
              <a:spcBef>
                <a:spcPts val="800"/>
              </a:spcBef>
              <a:buClr>
                <a:schemeClr val="lt1"/>
              </a:buClr>
            </a:pP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32"/>
          <p:cNvGrpSpPr/>
          <p:nvPr/>
        </p:nvGrpSpPr>
        <p:grpSpPr>
          <a:xfrm>
            <a:off x="1043608" y="555526"/>
            <a:ext cx="6984776" cy="3816424"/>
            <a:chOff x="1177450" y="241631"/>
            <a:chExt cx="6173152" cy="3616776"/>
          </a:xfrm>
        </p:grpSpPr>
        <p:sp>
          <p:nvSpPr>
            <p:cNvPr id="341" name="Google Shape;341;p32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7" name="Google Shape;347;p32"/>
          <p:cNvGrpSpPr/>
          <p:nvPr/>
        </p:nvGrpSpPr>
        <p:grpSpPr>
          <a:xfrm>
            <a:off x="7126188" y="699542"/>
            <a:ext cx="2017811" cy="4187433"/>
            <a:chOff x="5925763" y="699542"/>
            <a:chExt cx="2017811" cy="4187433"/>
          </a:xfrm>
        </p:grpSpPr>
        <p:pic>
          <p:nvPicPr>
            <p:cNvPr id="348" name="Google Shape;348;p32"/>
            <p:cNvPicPr preferRelativeResize="0"/>
            <p:nvPr/>
          </p:nvPicPr>
          <p:blipFill rotWithShape="1">
            <a:blip r:embed="rId3">
              <a:alphaModFix/>
            </a:blip>
            <a:srcRect r="31833"/>
            <a:stretch/>
          </p:blipFill>
          <p:spPr>
            <a:xfrm>
              <a:off x="5925763" y="699542"/>
              <a:ext cx="2017811" cy="41874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" name="Google Shape;349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313796" y="1855508"/>
              <a:ext cx="232462" cy="15656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699542"/>
            <a:ext cx="5472608" cy="328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452167" y="3075806"/>
            <a:ext cx="679674" cy="357361"/>
          </a:xfrm>
          <a:prstGeom prst="rect">
            <a:avLst/>
          </a:prstGeom>
          <a:noFill/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940152" y="699542"/>
            <a:ext cx="679674" cy="357361"/>
          </a:xfrm>
          <a:prstGeom prst="rect">
            <a:avLst/>
          </a:prstGeom>
          <a:noFill/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25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32"/>
          <p:cNvGrpSpPr/>
          <p:nvPr/>
        </p:nvGrpSpPr>
        <p:grpSpPr>
          <a:xfrm>
            <a:off x="1043608" y="555526"/>
            <a:ext cx="6984776" cy="3816424"/>
            <a:chOff x="1177450" y="241631"/>
            <a:chExt cx="6173152" cy="3616776"/>
          </a:xfrm>
        </p:grpSpPr>
        <p:sp>
          <p:nvSpPr>
            <p:cNvPr id="341" name="Google Shape;341;p32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7" name="Google Shape;347;p32"/>
          <p:cNvGrpSpPr/>
          <p:nvPr/>
        </p:nvGrpSpPr>
        <p:grpSpPr>
          <a:xfrm>
            <a:off x="7126188" y="699542"/>
            <a:ext cx="2017811" cy="4187433"/>
            <a:chOff x="5925763" y="699542"/>
            <a:chExt cx="2017811" cy="4187433"/>
          </a:xfrm>
        </p:grpSpPr>
        <p:pic>
          <p:nvPicPr>
            <p:cNvPr id="348" name="Google Shape;348;p32"/>
            <p:cNvPicPr preferRelativeResize="0"/>
            <p:nvPr/>
          </p:nvPicPr>
          <p:blipFill rotWithShape="1">
            <a:blip r:embed="rId3">
              <a:alphaModFix/>
            </a:blip>
            <a:srcRect r="31833"/>
            <a:stretch/>
          </p:blipFill>
          <p:spPr>
            <a:xfrm>
              <a:off x="5925763" y="699542"/>
              <a:ext cx="2017811" cy="41874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" name="Google Shape;349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313796" y="1855508"/>
              <a:ext cx="232462" cy="15656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735032"/>
            <a:ext cx="5472608" cy="327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51920" y="2499742"/>
            <a:ext cx="1296144" cy="1440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Example user</a:t>
            </a:r>
            <a:endParaRPr lang="en-US" sz="900" dirty="0">
              <a:solidFill>
                <a:schemeClr val="tx1"/>
              </a:solidFill>
            </a:endParaRPr>
          </a:p>
        </p:txBody>
      </p:sp>
      <p:pic>
        <p:nvPicPr>
          <p:cNvPr id="19" name="Google Shape;354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68344" y="63099"/>
            <a:ext cx="1475655" cy="128451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7787826" y="306488"/>
            <a:ext cx="1358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 have to enter a name, valid email address and also the length of password must be at least 8 characters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51920" y="2798591"/>
            <a:ext cx="1296144" cy="1440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example@gmail.com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834966" y="3103914"/>
            <a:ext cx="1296144" cy="1440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*********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32163" y="3363839"/>
            <a:ext cx="679674" cy="216024"/>
          </a:xfrm>
          <a:prstGeom prst="rect">
            <a:avLst/>
          </a:prstGeom>
          <a:noFill/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23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6" grpId="0"/>
      <p:bldP spid="21" grpId="1" animBg="1"/>
      <p:bldP spid="22" grpId="1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32"/>
          <p:cNvGrpSpPr/>
          <p:nvPr/>
        </p:nvGrpSpPr>
        <p:grpSpPr>
          <a:xfrm>
            <a:off x="1043608" y="555526"/>
            <a:ext cx="6984776" cy="3816424"/>
            <a:chOff x="1177450" y="241631"/>
            <a:chExt cx="6173152" cy="3616776"/>
          </a:xfrm>
        </p:grpSpPr>
        <p:sp>
          <p:nvSpPr>
            <p:cNvPr id="341" name="Google Shape;341;p32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7" name="Google Shape;347;p32"/>
          <p:cNvGrpSpPr/>
          <p:nvPr/>
        </p:nvGrpSpPr>
        <p:grpSpPr>
          <a:xfrm>
            <a:off x="7126188" y="699542"/>
            <a:ext cx="2017811" cy="4187433"/>
            <a:chOff x="5925763" y="699542"/>
            <a:chExt cx="2017811" cy="4187433"/>
          </a:xfrm>
        </p:grpSpPr>
        <p:pic>
          <p:nvPicPr>
            <p:cNvPr id="348" name="Google Shape;348;p32"/>
            <p:cNvPicPr preferRelativeResize="0"/>
            <p:nvPr/>
          </p:nvPicPr>
          <p:blipFill rotWithShape="1">
            <a:blip r:embed="rId3">
              <a:alphaModFix/>
            </a:blip>
            <a:srcRect r="31833"/>
            <a:stretch/>
          </p:blipFill>
          <p:spPr>
            <a:xfrm>
              <a:off x="5925763" y="699542"/>
              <a:ext cx="2017811" cy="41874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" name="Google Shape;349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313796" y="1855508"/>
              <a:ext cx="232462" cy="15656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699542"/>
            <a:ext cx="5472608" cy="328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5508104" y="699541"/>
            <a:ext cx="504056" cy="288033"/>
          </a:xfrm>
          <a:prstGeom prst="rect">
            <a:avLst/>
          </a:prstGeom>
          <a:noFill/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223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32"/>
          <p:cNvGrpSpPr/>
          <p:nvPr/>
        </p:nvGrpSpPr>
        <p:grpSpPr>
          <a:xfrm>
            <a:off x="1043608" y="555526"/>
            <a:ext cx="6984776" cy="3816424"/>
            <a:chOff x="1177450" y="241631"/>
            <a:chExt cx="6173152" cy="3616776"/>
          </a:xfrm>
        </p:grpSpPr>
        <p:sp>
          <p:nvSpPr>
            <p:cNvPr id="341" name="Google Shape;341;p32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7" name="Google Shape;347;p32"/>
          <p:cNvGrpSpPr/>
          <p:nvPr/>
        </p:nvGrpSpPr>
        <p:grpSpPr>
          <a:xfrm>
            <a:off x="7126188" y="699542"/>
            <a:ext cx="2017811" cy="4187433"/>
            <a:chOff x="5925763" y="699542"/>
            <a:chExt cx="2017811" cy="4187433"/>
          </a:xfrm>
        </p:grpSpPr>
        <p:pic>
          <p:nvPicPr>
            <p:cNvPr id="348" name="Google Shape;348;p32"/>
            <p:cNvPicPr preferRelativeResize="0"/>
            <p:nvPr/>
          </p:nvPicPr>
          <p:blipFill rotWithShape="1">
            <a:blip r:embed="rId3">
              <a:alphaModFix/>
            </a:blip>
            <a:srcRect r="31833"/>
            <a:stretch/>
          </p:blipFill>
          <p:spPr>
            <a:xfrm>
              <a:off x="5925763" y="699542"/>
              <a:ext cx="2017811" cy="41874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" name="Google Shape;349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313796" y="1855508"/>
              <a:ext cx="232462" cy="15656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" name="Google Shape;35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68344" y="63099"/>
            <a:ext cx="1475655" cy="128451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7787826" y="306488"/>
            <a:ext cx="1358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 have to enter the email and password I used during creation of my account,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771550"/>
            <a:ext cx="5400600" cy="3240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3851920" y="2649242"/>
            <a:ext cx="1296144" cy="1440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example@gmail.com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34966" y="2977712"/>
            <a:ext cx="1296144" cy="1440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*********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44541" y="3121728"/>
            <a:ext cx="443483" cy="386126"/>
          </a:xfrm>
          <a:prstGeom prst="rect">
            <a:avLst/>
          </a:prstGeom>
          <a:noFill/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37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 animBg="1"/>
      <p:bldP spid="20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32"/>
          <p:cNvGrpSpPr/>
          <p:nvPr/>
        </p:nvGrpSpPr>
        <p:grpSpPr>
          <a:xfrm>
            <a:off x="1043608" y="555526"/>
            <a:ext cx="6984776" cy="3816424"/>
            <a:chOff x="1177450" y="241631"/>
            <a:chExt cx="6173152" cy="3616776"/>
          </a:xfrm>
        </p:grpSpPr>
        <p:sp>
          <p:nvSpPr>
            <p:cNvPr id="341" name="Google Shape;341;p32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7" name="Google Shape;347;p32"/>
          <p:cNvGrpSpPr/>
          <p:nvPr/>
        </p:nvGrpSpPr>
        <p:grpSpPr>
          <a:xfrm>
            <a:off x="7126188" y="699542"/>
            <a:ext cx="2017811" cy="4187433"/>
            <a:chOff x="5925763" y="699542"/>
            <a:chExt cx="2017811" cy="4187433"/>
          </a:xfrm>
        </p:grpSpPr>
        <p:pic>
          <p:nvPicPr>
            <p:cNvPr id="348" name="Google Shape;348;p32"/>
            <p:cNvPicPr preferRelativeResize="0"/>
            <p:nvPr/>
          </p:nvPicPr>
          <p:blipFill rotWithShape="1">
            <a:blip r:embed="rId3">
              <a:alphaModFix/>
            </a:blip>
            <a:srcRect r="31833"/>
            <a:stretch/>
          </p:blipFill>
          <p:spPr>
            <a:xfrm>
              <a:off x="5925763" y="699542"/>
              <a:ext cx="2017811" cy="41874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" name="Google Shape;349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313796" y="1855508"/>
              <a:ext cx="232462" cy="15656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771550"/>
            <a:ext cx="5400600" cy="32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Google Shape;354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68344" y="63099"/>
            <a:ext cx="1475655" cy="128451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7787826" y="306488"/>
            <a:ext cx="1358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Now </a:t>
            </a:r>
            <a:r>
              <a:rPr lang="en-US" sz="800" dirty="0" err="1" smtClean="0"/>
              <a:t>i</a:t>
            </a:r>
            <a:r>
              <a:rPr lang="en-US" sz="800" dirty="0" smtClean="0"/>
              <a:t> can sign out, watch the videos </a:t>
            </a:r>
            <a:r>
              <a:rPr lang="en-US" sz="800" dirty="0" err="1" smtClean="0"/>
              <a:t>i</a:t>
            </a:r>
            <a:r>
              <a:rPr lang="en-US" sz="800" dirty="0" smtClean="0"/>
              <a:t> annotated and create a new video which can be annotated.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60032" y="771550"/>
            <a:ext cx="576064" cy="288033"/>
          </a:xfrm>
          <a:prstGeom prst="rect">
            <a:avLst/>
          </a:prstGeom>
          <a:noFill/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95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32"/>
          <p:cNvGrpSpPr/>
          <p:nvPr/>
        </p:nvGrpSpPr>
        <p:grpSpPr>
          <a:xfrm>
            <a:off x="1043608" y="555526"/>
            <a:ext cx="6984776" cy="3816424"/>
            <a:chOff x="1177450" y="241631"/>
            <a:chExt cx="6173152" cy="3616776"/>
          </a:xfrm>
        </p:grpSpPr>
        <p:sp>
          <p:nvSpPr>
            <p:cNvPr id="341" name="Google Shape;341;p32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7" name="Google Shape;347;p32"/>
          <p:cNvGrpSpPr/>
          <p:nvPr/>
        </p:nvGrpSpPr>
        <p:grpSpPr>
          <a:xfrm>
            <a:off x="7126188" y="699542"/>
            <a:ext cx="2017811" cy="4187433"/>
            <a:chOff x="5925763" y="699542"/>
            <a:chExt cx="2017811" cy="4187433"/>
          </a:xfrm>
        </p:grpSpPr>
        <p:pic>
          <p:nvPicPr>
            <p:cNvPr id="348" name="Google Shape;348;p32"/>
            <p:cNvPicPr preferRelativeResize="0"/>
            <p:nvPr/>
          </p:nvPicPr>
          <p:blipFill rotWithShape="1">
            <a:blip r:embed="rId3">
              <a:alphaModFix/>
            </a:blip>
            <a:srcRect r="31833"/>
            <a:stretch/>
          </p:blipFill>
          <p:spPr>
            <a:xfrm>
              <a:off x="5925763" y="699542"/>
              <a:ext cx="2017811" cy="41874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" name="Google Shape;349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313796" y="1855508"/>
              <a:ext cx="232462" cy="15656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9" y="720879"/>
            <a:ext cx="5472607" cy="3314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>
            <a:off x="3923928" y="1933788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4860032" y="915566"/>
            <a:ext cx="936104" cy="1018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5" name="Google Shape;354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68344" y="63099"/>
            <a:ext cx="1475655" cy="128451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TextBox 25"/>
          <p:cNvSpPr txBox="1"/>
          <p:nvPr/>
        </p:nvSpPr>
        <p:spPr>
          <a:xfrm>
            <a:off x="7787826" y="306488"/>
            <a:ext cx="1358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Now lets see the create video and edit video annotation part.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860032" y="1347614"/>
            <a:ext cx="1224136" cy="5861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992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32"/>
          <p:cNvGrpSpPr/>
          <p:nvPr/>
        </p:nvGrpSpPr>
        <p:grpSpPr>
          <a:xfrm>
            <a:off x="1043608" y="555526"/>
            <a:ext cx="6984776" cy="3816424"/>
            <a:chOff x="1177450" y="241631"/>
            <a:chExt cx="6173152" cy="3616776"/>
          </a:xfrm>
        </p:grpSpPr>
        <p:sp>
          <p:nvSpPr>
            <p:cNvPr id="341" name="Google Shape;341;p32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7" name="Google Shape;347;p32"/>
          <p:cNvGrpSpPr/>
          <p:nvPr/>
        </p:nvGrpSpPr>
        <p:grpSpPr>
          <a:xfrm>
            <a:off x="7126188" y="699542"/>
            <a:ext cx="2017811" cy="4187433"/>
            <a:chOff x="5925763" y="699542"/>
            <a:chExt cx="2017811" cy="4187433"/>
          </a:xfrm>
        </p:grpSpPr>
        <p:pic>
          <p:nvPicPr>
            <p:cNvPr id="348" name="Google Shape;348;p32"/>
            <p:cNvPicPr preferRelativeResize="0"/>
            <p:nvPr/>
          </p:nvPicPr>
          <p:blipFill rotWithShape="1">
            <a:blip r:embed="rId3">
              <a:alphaModFix/>
            </a:blip>
            <a:srcRect r="31833"/>
            <a:stretch/>
          </p:blipFill>
          <p:spPr>
            <a:xfrm>
              <a:off x="5925763" y="699542"/>
              <a:ext cx="2017811" cy="41874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" name="Google Shape;349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313796" y="1855508"/>
              <a:ext cx="232462" cy="15656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" name="Google Shape;35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68344" y="63099"/>
            <a:ext cx="1475655" cy="128451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7787826" y="306488"/>
            <a:ext cx="1358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The create and update video are different on the submit button and during update you cant change the </a:t>
            </a:r>
            <a:r>
              <a:rPr lang="en-US" sz="800" dirty="0" err="1" smtClean="0"/>
              <a:t>youtube</a:t>
            </a:r>
            <a:r>
              <a:rPr lang="en-US" sz="800" dirty="0" smtClean="0"/>
              <a:t> source.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759125"/>
            <a:ext cx="5472608" cy="3252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2483768" y="1640437"/>
            <a:ext cx="4176464" cy="2150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https://www.youtube.com/watch?v=qZXt1Aom3Cs&amp;t=1s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844" y="1047884"/>
            <a:ext cx="5397460" cy="2713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2699792" y="3651870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529529" y="1496421"/>
            <a:ext cx="511383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735" y="1142172"/>
            <a:ext cx="5389562" cy="2618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4132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32"/>
          <p:cNvGrpSpPr/>
          <p:nvPr/>
        </p:nvGrpSpPr>
        <p:grpSpPr>
          <a:xfrm>
            <a:off x="1043608" y="555526"/>
            <a:ext cx="6984776" cy="3816424"/>
            <a:chOff x="1177450" y="241631"/>
            <a:chExt cx="6173152" cy="3616776"/>
          </a:xfrm>
        </p:grpSpPr>
        <p:sp>
          <p:nvSpPr>
            <p:cNvPr id="341" name="Google Shape;341;p32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7" name="Google Shape;347;p32"/>
          <p:cNvGrpSpPr/>
          <p:nvPr/>
        </p:nvGrpSpPr>
        <p:grpSpPr>
          <a:xfrm>
            <a:off x="7126188" y="699542"/>
            <a:ext cx="2017811" cy="4187433"/>
            <a:chOff x="5925763" y="699542"/>
            <a:chExt cx="2017811" cy="4187433"/>
          </a:xfrm>
        </p:grpSpPr>
        <p:pic>
          <p:nvPicPr>
            <p:cNvPr id="348" name="Google Shape;348;p32"/>
            <p:cNvPicPr preferRelativeResize="0"/>
            <p:nvPr/>
          </p:nvPicPr>
          <p:blipFill rotWithShape="1">
            <a:blip r:embed="rId3">
              <a:alphaModFix/>
            </a:blip>
            <a:srcRect r="31833"/>
            <a:stretch/>
          </p:blipFill>
          <p:spPr>
            <a:xfrm>
              <a:off x="5925763" y="699542"/>
              <a:ext cx="2017811" cy="41874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" name="Google Shape;349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313796" y="1855508"/>
              <a:ext cx="232462" cy="15656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9" y="720879"/>
            <a:ext cx="5472607" cy="3314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>
            <a:off x="4018146" y="2139702"/>
            <a:ext cx="9318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5" name="Google Shape;354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68344" y="63099"/>
            <a:ext cx="1475655" cy="128451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TextBox 25"/>
          <p:cNvSpPr txBox="1"/>
          <p:nvPr/>
        </p:nvSpPr>
        <p:spPr>
          <a:xfrm>
            <a:off x="7787826" y="306488"/>
            <a:ext cx="1358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Its time to delete. Yay…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425" y="1635646"/>
            <a:ext cx="23431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3604776" y="2577083"/>
            <a:ext cx="43204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50" y="1781175"/>
            <a:ext cx="232410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5220072" y="3075806"/>
            <a:ext cx="523503" cy="179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818669" y="521932"/>
            <a:ext cx="1325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the video is wiped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573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1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1" grpId="0"/>
    </p:bldLst>
  </p:timing>
</p:sld>
</file>

<file path=ppt/theme/theme1.xml><?xml version="1.0" encoding="utf-8"?>
<a:theme xmlns:a="http://schemas.openxmlformats.org/drawingml/2006/main" name="Flavius template">
  <a:themeElements>
    <a:clrScheme name="Custom 347">
      <a:dk1>
        <a:srgbClr val="1E263A"/>
      </a:dk1>
      <a:lt1>
        <a:srgbClr val="FFFFFF"/>
      </a:lt1>
      <a:dk2>
        <a:srgbClr val="989CA7"/>
      </a:dk2>
      <a:lt2>
        <a:srgbClr val="EAEEF0"/>
      </a:lt2>
      <a:accent1>
        <a:srgbClr val="6DB9E4"/>
      </a:accent1>
      <a:accent2>
        <a:srgbClr val="9ECE46"/>
      </a:accent2>
      <a:accent3>
        <a:srgbClr val="ECCB49"/>
      </a:accent3>
      <a:accent4>
        <a:srgbClr val="F5A73B"/>
      </a:accent4>
      <a:accent5>
        <a:srgbClr val="F36846"/>
      </a:accent5>
      <a:accent6>
        <a:srgbClr val="DD73C3"/>
      </a:accent6>
      <a:hlink>
        <a:srgbClr val="293D6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149</Words>
  <Application>Microsoft Office PowerPoint</Application>
  <PresentationFormat>On-screen Show (16:9)</PresentationFormat>
  <Paragraphs>25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Bebas Neue</vt:lpstr>
      <vt:lpstr>IBM Plex Sans Condensed</vt:lpstr>
      <vt:lpstr>Calibri</vt:lpstr>
      <vt:lpstr>Flavius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iVid Anotate your YT videos</dc:title>
  <dc:creator>jeton ramadani</dc:creator>
  <cp:lastModifiedBy>PowerCube</cp:lastModifiedBy>
  <cp:revision>14</cp:revision>
  <dcterms:modified xsi:type="dcterms:W3CDTF">2022-02-18T22:14:20Z</dcterms:modified>
</cp:coreProperties>
</file>