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81" name="Shape 58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Title Text</a:t>
            </a:r>
          </a:p>
        </p:txBody>
      </p:sp>
      <p:sp>
        <p:nvSpPr>
          <p:cNvPr id="92" name="Shape 92"/>
          <p:cNvSpPr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hape 9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Slide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0" y="-1"/>
            <a:ext cx="9143639" cy="5143232"/>
          </a:xfrm>
          <a:prstGeom prst="rect">
            <a:avLst/>
          </a:prstGeom>
          <a:solidFill>
            <a:srgbClr val="1D1A36"/>
          </a:solidFill>
          <a:ln w="25400">
            <a:solidFill>
              <a:srgbClr val="395E89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8" name="Shape 108"/>
          <p:cNvSpPr/>
          <p:nvPr/>
        </p:nvSpPr>
        <p:spPr>
          <a:xfrm>
            <a:off x="426959" y="2803138"/>
            <a:ext cx="6335641" cy="253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9" name="Shape 109"/>
          <p:cNvSpPr/>
          <p:nvPr/>
        </p:nvSpPr>
        <p:spPr>
          <a:xfrm>
            <a:off x="426959" y="2965623"/>
            <a:ext cx="3535202" cy="3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199" tIns="34199" rIns="34199" bIns="34199" anchor="ctr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The Coding Bootcamp |</a:t>
            </a:r>
          </a:p>
        </p:txBody>
      </p:sp>
      <p:sp>
        <p:nvSpPr>
          <p:cNvPr id="110" name="Shape 110"/>
          <p:cNvSpPr/>
          <p:nvPr/>
        </p:nvSpPr>
        <p:spPr>
          <a:xfrm>
            <a:off x="6247438" y="4905088"/>
            <a:ext cx="2787121" cy="200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11" name="Shape 111"/>
          <p:cNvSpPr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0" y="-1"/>
            <a:ext cx="9143639" cy="5143232"/>
          </a:xfrm>
          <a:prstGeom prst="rect">
            <a:avLst/>
          </a:prstGeom>
          <a:solidFill>
            <a:srgbClr val="1D1A36"/>
          </a:solidFill>
          <a:ln w="25400">
            <a:solidFill>
              <a:srgbClr val="395E89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9" name="Shape 119"/>
          <p:cNvSpPr/>
          <p:nvPr/>
        </p:nvSpPr>
        <p:spPr>
          <a:xfrm>
            <a:off x="426959" y="2803138"/>
            <a:ext cx="6335641" cy="253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0" name="Shape 120"/>
          <p:cNvSpPr/>
          <p:nvPr/>
        </p:nvSpPr>
        <p:spPr>
          <a:xfrm>
            <a:off x="426959" y="2965623"/>
            <a:ext cx="3535202" cy="3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199" tIns="34199" rIns="34199" bIns="34199" anchor="ctr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The Coding Bootcamp |</a:t>
            </a:r>
          </a:p>
        </p:txBody>
      </p:sp>
      <p:sp>
        <p:nvSpPr>
          <p:cNvPr id="121" name="Shape 121"/>
          <p:cNvSpPr/>
          <p:nvPr/>
        </p:nvSpPr>
        <p:spPr>
          <a:xfrm>
            <a:off x="6247438" y="4905088"/>
            <a:ext cx="2787121" cy="200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22" name="Shape 122"/>
          <p:cNvSpPr/>
          <p:nvPr>
            <p:ph type="title"/>
          </p:nvPr>
        </p:nvSpPr>
        <p:spPr>
          <a:xfrm>
            <a:off x="390599" y="2215079"/>
            <a:ext cx="8229240" cy="65367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</a:lstStyle>
          <a:p>
            <a:pPr/>
            <a:r>
              <a:t>Title Text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xfrm>
            <a:off x="457200" y="1203390"/>
            <a:ext cx="8229239" cy="298296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  <a:lvl2pPr indent="4572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2pPr>
            <a:lvl3pPr indent="9144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3pPr>
            <a:lvl4pPr indent="13716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4pPr>
            <a:lvl5pPr indent="18288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hape 124"/>
          <p:cNvSpPr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0" y="-1"/>
            <a:ext cx="9143639" cy="5143232"/>
          </a:xfrm>
          <a:prstGeom prst="rect">
            <a:avLst/>
          </a:prstGeom>
          <a:solidFill>
            <a:srgbClr val="1D1A36"/>
          </a:solidFill>
          <a:ln w="25400">
            <a:solidFill>
              <a:srgbClr val="395E89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2" name="Shape 132"/>
          <p:cNvSpPr/>
          <p:nvPr/>
        </p:nvSpPr>
        <p:spPr>
          <a:xfrm>
            <a:off x="426959" y="2803138"/>
            <a:ext cx="6335641" cy="253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3" name="Shape 133"/>
          <p:cNvSpPr/>
          <p:nvPr/>
        </p:nvSpPr>
        <p:spPr>
          <a:xfrm>
            <a:off x="426959" y="2965623"/>
            <a:ext cx="3535202" cy="3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199" tIns="34199" rIns="34199" bIns="34199" anchor="ctr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The Coding Bootcamp |</a:t>
            </a:r>
          </a:p>
        </p:txBody>
      </p:sp>
      <p:sp>
        <p:nvSpPr>
          <p:cNvPr id="134" name="Shape 134"/>
          <p:cNvSpPr/>
          <p:nvPr/>
        </p:nvSpPr>
        <p:spPr>
          <a:xfrm>
            <a:off x="6247438" y="4905088"/>
            <a:ext cx="2787121" cy="200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35" name="Shape 135"/>
          <p:cNvSpPr/>
          <p:nvPr>
            <p:ph type="title"/>
          </p:nvPr>
        </p:nvSpPr>
        <p:spPr>
          <a:xfrm>
            <a:off x="390599" y="2215079"/>
            <a:ext cx="8229240" cy="65367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</a:lstStyle>
          <a:p>
            <a:pPr/>
            <a:r>
              <a:t>Title Text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xfrm>
            <a:off x="457200" y="1203390"/>
            <a:ext cx="8229239" cy="298296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  <a:lvl2pPr indent="4572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2pPr>
            <a:lvl3pPr indent="9144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3pPr>
            <a:lvl4pPr indent="13716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4pPr>
            <a:lvl5pPr indent="18288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hape 137"/>
          <p:cNvSpPr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0" y="-1"/>
            <a:ext cx="9143639" cy="5143232"/>
          </a:xfrm>
          <a:prstGeom prst="rect">
            <a:avLst/>
          </a:prstGeom>
          <a:solidFill>
            <a:srgbClr val="1D1A36"/>
          </a:solidFill>
          <a:ln w="25400">
            <a:solidFill>
              <a:srgbClr val="395E89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5" name="Shape 145"/>
          <p:cNvSpPr/>
          <p:nvPr/>
        </p:nvSpPr>
        <p:spPr>
          <a:xfrm>
            <a:off x="426959" y="2803138"/>
            <a:ext cx="6335641" cy="253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6" name="Shape 146"/>
          <p:cNvSpPr/>
          <p:nvPr/>
        </p:nvSpPr>
        <p:spPr>
          <a:xfrm>
            <a:off x="426959" y="2965623"/>
            <a:ext cx="3535202" cy="3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199" tIns="34199" rIns="34199" bIns="34199" anchor="ctr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The Coding Bootcamp |</a:t>
            </a:r>
          </a:p>
        </p:txBody>
      </p:sp>
      <p:sp>
        <p:nvSpPr>
          <p:cNvPr id="147" name="Shape 147"/>
          <p:cNvSpPr/>
          <p:nvPr/>
        </p:nvSpPr>
        <p:spPr>
          <a:xfrm>
            <a:off x="6247438" y="4905088"/>
            <a:ext cx="2787121" cy="200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48" name="Shape 148"/>
          <p:cNvSpPr/>
          <p:nvPr>
            <p:ph type="title"/>
          </p:nvPr>
        </p:nvSpPr>
        <p:spPr>
          <a:xfrm>
            <a:off x="390599" y="2215079"/>
            <a:ext cx="8229240" cy="65367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</a:lstStyle>
          <a:p>
            <a:pPr/>
            <a:r>
              <a:t>Title Text</a:t>
            </a:r>
          </a:p>
        </p:txBody>
      </p:sp>
      <p:sp>
        <p:nvSpPr>
          <p:cNvPr id="149" name="Shape 149"/>
          <p:cNvSpPr/>
          <p:nvPr>
            <p:ph type="body" sz="half" idx="1"/>
          </p:nvPr>
        </p:nvSpPr>
        <p:spPr>
          <a:xfrm>
            <a:off x="457200" y="1203390"/>
            <a:ext cx="4015800" cy="298296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  <a:lvl2pPr indent="4572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2pPr>
            <a:lvl3pPr indent="9144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3pPr>
            <a:lvl4pPr indent="13716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4pPr>
            <a:lvl5pPr indent="18288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hape 150"/>
          <p:cNvSpPr/>
          <p:nvPr>
            <p:ph type="body" sz="half" idx="13"/>
          </p:nvPr>
        </p:nvSpPr>
        <p:spPr>
          <a:xfrm>
            <a:off x="4674239" y="1203390"/>
            <a:ext cx="4015800" cy="298296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51" name="Shape 151"/>
          <p:cNvSpPr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0" y="-1"/>
            <a:ext cx="9143639" cy="5143232"/>
          </a:xfrm>
          <a:prstGeom prst="rect">
            <a:avLst/>
          </a:prstGeom>
          <a:solidFill>
            <a:srgbClr val="1D1A36"/>
          </a:solidFill>
          <a:ln w="25400">
            <a:solidFill>
              <a:srgbClr val="395E89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9" name="Shape 159"/>
          <p:cNvSpPr/>
          <p:nvPr/>
        </p:nvSpPr>
        <p:spPr>
          <a:xfrm>
            <a:off x="426959" y="2803138"/>
            <a:ext cx="6335641" cy="253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0" name="Shape 160"/>
          <p:cNvSpPr/>
          <p:nvPr/>
        </p:nvSpPr>
        <p:spPr>
          <a:xfrm>
            <a:off x="426959" y="2965623"/>
            <a:ext cx="3535202" cy="3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199" tIns="34199" rIns="34199" bIns="34199" anchor="ctr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The Coding Bootcamp |</a:t>
            </a:r>
          </a:p>
        </p:txBody>
      </p:sp>
      <p:sp>
        <p:nvSpPr>
          <p:cNvPr id="161" name="Shape 161"/>
          <p:cNvSpPr/>
          <p:nvPr/>
        </p:nvSpPr>
        <p:spPr>
          <a:xfrm>
            <a:off x="6247438" y="4905088"/>
            <a:ext cx="2787121" cy="200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62" name="Shape 162"/>
          <p:cNvSpPr/>
          <p:nvPr>
            <p:ph type="title"/>
          </p:nvPr>
        </p:nvSpPr>
        <p:spPr>
          <a:xfrm>
            <a:off x="390599" y="2215079"/>
            <a:ext cx="8229240" cy="65367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</a:lstStyle>
          <a:p>
            <a:pPr/>
            <a:r>
              <a:t>Title Text</a:t>
            </a:r>
          </a:p>
        </p:txBody>
      </p:sp>
      <p:sp>
        <p:nvSpPr>
          <p:cNvPr id="163" name="Shape 163"/>
          <p:cNvSpPr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entered Text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0" y="-1"/>
            <a:ext cx="9143639" cy="5143232"/>
          </a:xfrm>
          <a:prstGeom prst="rect">
            <a:avLst/>
          </a:prstGeom>
          <a:solidFill>
            <a:srgbClr val="1D1A36"/>
          </a:solidFill>
          <a:ln w="25400">
            <a:solidFill>
              <a:srgbClr val="395E89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1" name="Shape 171"/>
          <p:cNvSpPr/>
          <p:nvPr/>
        </p:nvSpPr>
        <p:spPr>
          <a:xfrm>
            <a:off x="426959" y="2803138"/>
            <a:ext cx="6335641" cy="253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2" name="Shape 172"/>
          <p:cNvSpPr/>
          <p:nvPr/>
        </p:nvSpPr>
        <p:spPr>
          <a:xfrm>
            <a:off x="426959" y="2965623"/>
            <a:ext cx="3535202" cy="3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199" tIns="34199" rIns="34199" bIns="34199" anchor="ctr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The Coding Bootcamp |</a:t>
            </a:r>
          </a:p>
        </p:txBody>
      </p:sp>
      <p:sp>
        <p:nvSpPr>
          <p:cNvPr id="173" name="Shape 173"/>
          <p:cNvSpPr/>
          <p:nvPr/>
        </p:nvSpPr>
        <p:spPr>
          <a:xfrm>
            <a:off x="6247438" y="4905088"/>
            <a:ext cx="2787121" cy="200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74" name="Shape 174"/>
          <p:cNvSpPr/>
          <p:nvPr>
            <p:ph type="body" idx="1"/>
          </p:nvPr>
        </p:nvSpPr>
        <p:spPr>
          <a:xfrm>
            <a:off x="390599" y="2215079"/>
            <a:ext cx="8229240" cy="303102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  <a:lvl2pPr indent="4572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2pPr>
            <a:lvl3pPr indent="9144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3pPr>
            <a:lvl4pPr indent="13716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4pPr>
            <a:lvl5pPr indent="18288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Shape 175"/>
          <p:cNvSpPr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and Content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0" y="-1"/>
            <a:ext cx="9143639" cy="5143232"/>
          </a:xfrm>
          <a:prstGeom prst="rect">
            <a:avLst/>
          </a:prstGeom>
          <a:solidFill>
            <a:srgbClr val="1D1A36"/>
          </a:solidFill>
          <a:ln w="25400">
            <a:solidFill>
              <a:srgbClr val="395E89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83" name="Shape 183"/>
          <p:cNvSpPr/>
          <p:nvPr/>
        </p:nvSpPr>
        <p:spPr>
          <a:xfrm>
            <a:off x="426959" y="2803138"/>
            <a:ext cx="6335641" cy="253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84" name="Shape 184"/>
          <p:cNvSpPr/>
          <p:nvPr/>
        </p:nvSpPr>
        <p:spPr>
          <a:xfrm>
            <a:off x="426959" y="2965623"/>
            <a:ext cx="3535202" cy="3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199" tIns="34199" rIns="34199" bIns="34199" anchor="ctr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The Coding Bootcamp |</a:t>
            </a:r>
          </a:p>
        </p:txBody>
      </p:sp>
      <p:sp>
        <p:nvSpPr>
          <p:cNvPr id="185" name="Shape 185"/>
          <p:cNvSpPr/>
          <p:nvPr/>
        </p:nvSpPr>
        <p:spPr>
          <a:xfrm>
            <a:off x="6247438" y="4905088"/>
            <a:ext cx="2787121" cy="200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86" name="Shape 186"/>
          <p:cNvSpPr/>
          <p:nvPr>
            <p:ph type="title"/>
          </p:nvPr>
        </p:nvSpPr>
        <p:spPr>
          <a:xfrm>
            <a:off x="390599" y="2215079"/>
            <a:ext cx="8229240" cy="65367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</a:lstStyle>
          <a:p>
            <a:pPr/>
            <a:r>
              <a:t>Title Text</a:t>
            </a:r>
          </a:p>
        </p:txBody>
      </p:sp>
      <p:sp>
        <p:nvSpPr>
          <p:cNvPr id="187" name="Shape 187"/>
          <p:cNvSpPr/>
          <p:nvPr>
            <p:ph type="body" sz="quarter" idx="1"/>
          </p:nvPr>
        </p:nvSpPr>
        <p:spPr>
          <a:xfrm>
            <a:off x="457200" y="1203390"/>
            <a:ext cx="4015800" cy="142262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  <a:lvl2pPr indent="4572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2pPr>
            <a:lvl3pPr indent="9144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3pPr>
            <a:lvl4pPr indent="13716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4pPr>
            <a:lvl5pPr indent="18288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8" name="Shape 188"/>
          <p:cNvSpPr/>
          <p:nvPr>
            <p:ph type="body" sz="quarter" idx="13"/>
          </p:nvPr>
        </p:nvSpPr>
        <p:spPr>
          <a:xfrm>
            <a:off x="457199" y="2761559"/>
            <a:ext cx="4015801" cy="142263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89" name="Shape 189"/>
          <p:cNvSpPr/>
          <p:nvPr>
            <p:ph type="body" sz="half" idx="14"/>
          </p:nvPr>
        </p:nvSpPr>
        <p:spPr>
          <a:xfrm>
            <a:off x="4674239" y="1203390"/>
            <a:ext cx="4015800" cy="298296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90" name="Shape 190"/>
          <p:cNvSpPr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Content and 2 Content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0" y="-1"/>
            <a:ext cx="9143639" cy="5143232"/>
          </a:xfrm>
          <a:prstGeom prst="rect">
            <a:avLst/>
          </a:prstGeom>
          <a:solidFill>
            <a:srgbClr val="1D1A36"/>
          </a:solidFill>
          <a:ln w="25400">
            <a:solidFill>
              <a:srgbClr val="395E89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98" name="Shape 198"/>
          <p:cNvSpPr/>
          <p:nvPr/>
        </p:nvSpPr>
        <p:spPr>
          <a:xfrm>
            <a:off x="426959" y="2803138"/>
            <a:ext cx="6335641" cy="253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99" name="Shape 199"/>
          <p:cNvSpPr/>
          <p:nvPr/>
        </p:nvSpPr>
        <p:spPr>
          <a:xfrm>
            <a:off x="426959" y="2965623"/>
            <a:ext cx="3535202" cy="3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199" tIns="34199" rIns="34199" bIns="34199" anchor="ctr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The Coding Bootcamp |</a:t>
            </a:r>
          </a:p>
        </p:txBody>
      </p:sp>
      <p:sp>
        <p:nvSpPr>
          <p:cNvPr id="200" name="Shape 200"/>
          <p:cNvSpPr/>
          <p:nvPr/>
        </p:nvSpPr>
        <p:spPr>
          <a:xfrm>
            <a:off x="6247438" y="4905088"/>
            <a:ext cx="2787121" cy="200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01" name="Shape 201"/>
          <p:cNvSpPr/>
          <p:nvPr>
            <p:ph type="title"/>
          </p:nvPr>
        </p:nvSpPr>
        <p:spPr>
          <a:xfrm>
            <a:off x="390599" y="2215079"/>
            <a:ext cx="8229240" cy="65367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</a:lstStyle>
          <a:p>
            <a:pPr/>
            <a:r>
              <a:t>Title Text</a:t>
            </a:r>
          </a:p>
        </p:txBody>
      </p:sp>
      <p:sp>
        <p:nvSpPr>
          <p:cNvPr id="202" name="Shape 202"/>
          <p:cNvSpPr/>
          <p:nvPr>
            <p:ph type="body" sz="half" idx="1"/>
          </p:nvPr>
        </p:nvSpPr>
        <p:spPr>
          <a:xfrm>
            <a:off x="457200" y="1203390"/>
            <a:ext cx="4015800" cy="298296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  <a:lvl2pPr indent="4572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2pPr>
            <a:lvl3pPr indent="9144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3pPr>
            <a:lvl4pPr indent="13716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4pPr>
            <a:lvl5pPr indent="18288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3" name="Shape 203"/>
          <p:cNvSpPr/>
          <p:nvPr>
            <p:ph type="body" sz="quarter" idx="13"/>
          </p:nvPr>
        </p:nvSpPr>
        <p:spPr>
          <a:xfrm>
            <a:off x="4674239" y="1203389"/>
            <a:ext cx="4015800" cy="142263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04" name="Shape 204"/>
          <p:cNvSpPr/>
          <p:nvPr>
            <p:ph type="body" sz="quarter" idx="14"/>
          </p:nvPr>
        </p:nvSpPr>
        <p:spPr>
          <a:xfrm>
            <a:off x="4674239" y="2761559"/>
            <a:ext cx="4015800" cy="142263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05" name="Shape 205"/>
          <p:cNvSpPr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over Content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/>
        </p:nvSpPr>
        <p:spPr>
          <a:xfrm>
            <a:off x="0" y="-1"/>
            <a:ext cx="9143639" cy="5143232"/>
          </a:xfrm>
          <a:prstGeom prst="rect">
            <a:avLst/>
          </a:prstGeom>
          <a:solidFill>
            <a:srgbClr val="1D1A36"/>
          </a:solidFill>
          <a:ln w="25400">
            <a:solidFill>
              <a:srgbClr val="395E89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3" name="Shape 213"/>
          <p:cNvSpPr/>
          <p:nvPr/>
        </p:nvSpPr>
        <p:spPr>
          <a:xfrm>
            <a:off x="426959" y="2803138"/>
            <a:ext cx="6335641" cy="253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4" name="Shape 214"/>
          <p:cNvSpPr/>
          <p:nvPr/>
        </p:nvSpPr>
        <p:spPr>
          <a:xfrm>
            <a:off x="426959" y="2965623"/>
            <a:ext cx="3535202" cy="3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199" tIns="34199" rIns="34199" bIns="34199" anchor="ctr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The Coding Bootcamp |</a:t>
            </a:r>
          </a:p>
        </p:txBody>
      </p:sp>
      <p:sp>
        <p:nvSpPr>
          <p:cNvPr id="215" name="Shape 215"/>
          <p:cNvSpPr/>
          <p:nvPr/>
        </p:nvSpPr>
        <p:spPr>
          <a:xfrm>
            <a:off x="6247438" y="4905088"/>
            <a:ext cx="2787121" cy="200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16" name="Shape 216"/>
          <p:cNvSpPr/>
          <p:nvPr>
            <p:ph type="title"/>
          </p:nvPr>
        </p:nvSpPr>
        <p:spPr>
          <a:xfrm>
            <a:off x="390599" y="2215079"/>
            <a:ext cx="8229240" cy="65367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</a:lstStyle>
          <a:p>
            <a:pPr/>
            <a:r>
              <a:t>Title Text</a:t>
            </a:r>
          </a:p>
        </p:txBody>
      </p:sp>
      <p:sp>
        <p:nvSpPr>
          <p:cNvPr id="217" name="Shape 217"/>
          <p:cNvSpPr/>
          <p:nvPr>
            <p:ph type="body" sz="quarter" idx="1"/>
          </p:nvPr>
        </p:nvSpPr>
        <p:spPr>
          <a:xfrm>
            <a:off x="457200" y="1203390"/>
            <a:ext cx="4015800" cy="142262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  <a:lvl2pPr indent="4572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2pPr>
            <a:lvl3pPr indent="9144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3pPr>
            <a:lvl4pPr indent="13716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4pPr>
            <a:lvl5pPr indent="18288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8" name="Shape 218"/>
          <p:cNvSpPr/>
          <p:nvPr>
            <p:ph type="body" sz="quarter" idx="13"/>
          </p:nvPr>
        </p:nvSpPr>
        <p:spPr>
          <a:xfrm>
            <a:off x="4674239" y="1203389"/>
            <a:ext cx="4015800" cy="142263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19" name="Shape 219"/>
          <p:cNvSpPr/>
          <p:nvPr>
            <p:ph type="body" sz="half" idx="14"/>
          </p:nvPr>
        </p:nvSpPr>
        <p:spPr>
          <a:xfrm>
            <a:off x="457200" y="2761559"/>
            <a:ext cx="8229239" cy="142263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20" name="Shape 220"/>
          <p:cNvSpPr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 over Content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0" y="-1"/>
            <a:ext cx="9143639" cy="5143232"/>
          </a:xfrm>
          <a:prstGeom prst="rect">
            <a:avLst/>
          </a:prstGeom>
          <a:solidFill>
            <a:srgbClr val="1D1A36"/>
          </a:solidFill>
          <a:ln w="25400">
            <a:solidFill>
              <a:srgbClr val="395E89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8" name="Shape 228"/>
          <p:cNvSpPr/>
          <p:nvPr/>
        </p:nvSpPr>
        <p:spPr>
          <a:xfrm>
            <a:off x="426959" y="2803138"/>
            <a:ext cx="6335641" cy="253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9" name="Shape 229"/>
          <p:cNvSpPr/>
          <p:nvPr/>
        </p:nvSpPr>
        <p:spPr>
          <a:xfrm>
            <a:off x="426959" y="2965623"/>
            <a:ext cx="3535202" cy="3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199" tIns="34199" rIns="34199" bIns="34199" anchor="ctr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The Coding Bootcamp |</a:t>
            </a:r>
          </a:p>
        </p:txBody>
      </p:sp>
      <p:sp>
        <p:nvSpPr>
          <p:cNvPr id="230" name="Shape 230"/>
          <p:cNvSpPr/>
          <p:nvPr/>
        </p:nvSpPr>
        <p:spPr>
          <a:xfrm>
            <a:off x="6247438" y="4905088"/>
            <a:ext cx="2787121" cy="200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31" name="Shape 231"/>
          <p:cNvSpPr/>
          <p:nvPr>
            <p:ph type="title"/>
          </p:nvPr>
        </p:nvSpPr>
        <p:spPr>
          <a:xfrm>
            <a:off x="390599" y="2215079"/>
            <a:ext cx="8229240" cy="65367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</a:lstStyle>
          <a:p>
            <a:pPr/>
            <a:r>
              <a:t>Title Text</a:t>
            </a:r>
          </a:p>
        </p:txBody>
      </p:sp>
      <p:sp>
        <p:nvSpPr>
          <p:cNvPr id="232" name="Shape 232"/>
          <p:cNvSpPr/>
          <p:nvPr>
            <p:ph type="body" sz="half" idx="1"/>
          </p:nvPr>
        </p:nvSpPr>
        <p:spPr>
          <a:xfrm>
            <a:off x="457200" y="1203390"/>
            <a:ext cx="8229239" cy="142262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  <a:lvl2pPr indent="4572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2pPr>
            <a:lvl3pPr indent="9144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3pPr>
            <a:lvl4pPr indent="13716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4pPr>
            <a:lvl5pPr indent="18288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3" name="Shape 233"/>
          <p:cNvSpPr/>
          <p:nvPr>
            <p:ph type="body" sz="half" idx="13"/>
          </p:nvPr>
        </p:nvSpPr>
        <p:spPr>
          <a:xfrm>
            <a:off x="457200" y="2761559"/>
            <a:ext cx="8229239" cy="142263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34" name="Shape 234"/>
          <p:cNvSpPr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4 Content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0" y="-1"/>
            <a:ext cx="9143639" cy="5143232"/>
          </a:xfrm>
          <a:prstGeom prst="rect">
            <a:avLst/>
          </a:prstGeom>
          <a:solidFill>
            <a:srgbClr val="1D1A36"/>
          </a:solidFill>
          <a:ln w="25400">
            <a:solidFill>
              <a:srgbClr val="395E89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2" name="Shape 242"/>
          <p:cNvSpPr/>
          <p:nvPr/>
        </p:nvSpPr>
        <p:spPr>
          <a:xfrm>
            <a:off x="426959" y="2803138"/>
            <a:ext cx="6335641" cy="253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3" name="Shape 243"/>
          <p:cNvSpPr/>
          <p:nvPr/>
        </p:nvSpPr>
        <p:spPr>
          <a:xfrm>
            <a:off x="426959" y="2965623"/>
            <a:ext cx="3535202" cy="3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199" tIns="34199" rIns="34199" bIns="34199" anchor="ctr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The Coding Bootcamp |</a:t>
            </a:r>
          </a:p>
        </p:txBody>
      </p:sp>
      <p:sp>
        <p:nvSpPr>
          <p:cNvPr id="244" name="Shape 244"/>
          <p:cNvSpPr/>
          <p:nvPr/>
        </p:nvSpPr>
        <p:spPr>
          <a:xfrm>
            <a:off x="6247438" y="4905088"/>
            <a:ext cx="2787121" cy="200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45" name="Shape 245"/>
          <p:cNvSpPr/>
          <p:nvPr>
            <p:ph type="title"/>
          </p:nvPr>
        </p:nvSpPr>
        <p:spPr>
          <a:xfrm>
            <a:off x="390599" y="2215079"/>
            <a:ext cx="8229240" cy="65367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</a:lstStyle>
          <a:p>
            <a:pPr/>
            <a:r>
              <a:t>Title Text</a:t>
            </a:r>
          </a:p>
        </p:txBody>
      </p:sp>
      <p:sp>
        <p:nvSpPr>
          <p:cNvPr id="246" name="Shape 246"/>
          <p:cNvSpPr/>
          <p:nvPr>
            <p:ph type="body" sz="quarter" idx="1"/>
          </p:nvPr>
        </p:nvSpPr>
        <p:spPr>
          <a:xfrm>
            <a:off x="457200" y="1203390"/>
            <a:ext cx="4015800" cy="142262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  <a:lvl2pPr indent="4572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2pPr>
            <a:lvl3pPr indent="9144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3pPr>
            <a:lvl4pPr indent="13716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4pPr>
            <a:lvl5pPr indent="18288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7" name="Shape 247"/>
          <p:cNvSpPr/>
          <p:nvPr>
            <p:ph type="body" sz="quarter" idx="13"/>
          </p:nvPr>
        </p:nvSpPr>
        <p:spPr>
          <a:xfrm>
            <a:off x="4674239" y="1203389"/>
            <a:ext cx="4015800" cy="142263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48" name="Shape 248"/>
          <p:cNvSpPr/>
          <p:nvPr>
            <p:ph type="body" sz="quarter" idx="14"/>
          </p:nvPr>
        </p:nvSpPr>
        <p:spPr>
          <a:xfrm>
            <a:off x="4674239" y="2761559"/>
            <a:ext cx="4015800" cy="142263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49" name="Shape 249"/>
          <p:cNvSpPr/>
          <p:nvPr>
            <p:ph type="body" sz="quarter" idx="15"/>
          </p:nvPr>
        </p:nvSpPr>
        <p:spPr>
          <a:xfrm>
            <a:off x="457199" y="2761559"/>
            <a:ext cx="4015801" cy="142263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50" name="Shape 250"/>
          <p:cNvSpPr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6 Content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0" y="-1"/>
            <a:ext cx="9143639" cy="5143232"/>
          </a:xfrm>
          <a:prstGeom prst="rect">
            <a:avLst/>
          </a:prstGeom>
          <a:solidFill>
            <a:srgbClr val="1D1A36"/>
          </a:solidFill>
          <a:ln w="25400">
            <a:solidFill>
              <a:srgbClr val="395E89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8" name="Shape 258"/>
          <p:cNvSpPr/>
          <p:nvPr/>
        </p:nvSpPr>
        <p:spPr>
          <a:xfrm>
            <a:off x="426959" y="2803138"/>
            <a:ext cx="6335641" cy="253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9" name="Shape 259"/>
          <p:cNvSpPr/>
          <p:nvPr/>
        </p:nvSpPr>
        <p:spPr>
          <a:xfrm>
            <a:off x="426959" y="2965623"/>
            <a:ext cx="3535202" cy="3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199" tIns="34199" rIns="34199" bIns="34199" anchor="ctr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The Coding Bootcamp |</a:t>
            </a:r>
          </a:p>
        </p:txBody>
      </p:sp>
      <p:sp>
        <p:nvSpPr>
          <p:cNvPr id="260" name="Shape 260"/>
          <p:cNvSpPr/>
          <p:nvPr/>
        </p:nvSpPr>
        <p:spPr>
          <a:xfrm>
            <a:off x="6247438" y="4905088"/>
            <a:ext cx="2787121" cy="200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61" name="Shape 261"/>
          <p:cNvSpPr/>
          <p:nvPr>
            <p:ph type="title"/>
          </p:nvPr>
        </p:nvSpPr>
        <p:spPr>
          <a:xfrm>
            <a:off x="390599" y="2215079"/>
            <a:ext cx="8229240" cy="65367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</a:lstStyle>
          <a:p>
            <a:pPr/>
            <a:r>
              <a:t>Title Text</a:t>
            </a:r>
          </a:p>
        </p:txBody>
      </p:sp>
      <p:sp>
        <p:nvSpPr>
          <p:cNvPr id="262" name="Shape 262"/>
          <p:cNvSpPr/>
          <p:nvPr>
            <p:ph type="body" idx="1"/>
          </p:nvPr>
        </p:nvSpPr>
        <p:spPr>
          <a:xfrm>
            <a:off x="457200" y="1203390"/>
            <a:ext cx="8229239" cy="298296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  <a:lvl2pPr indent="4572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2pPr>
            <a:lvl3pPr indent="9144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3pPr>
            <a:lvl4pPr indent="13716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4pPr>
            <a:lvl5pPr indent="18288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3" name="Shape 263"/>
          <p:cNvSpPr/>
          <p:nvPr>
            <p:ph type="body" idx="13"/>
          </p:nvPr>
        </p:nvSpPr>
        <p:spPr>
          <a:xfrm>
            <a:off x="457200" y="1203390"/>
            <a:ext cx="8229239" cy="298296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264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203390"/>
            <a:ext cx="4984921" cy="29829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203390"/>
            <a:ext cx="4984921" cy="2982960"/>
          </a:xfrm>
          <a:prstGeom prst="rect">
            <a:avLst/>
          </a:prstGeom>
          <a:ln w="12700">
            <a:miter lim="400000"/>
          </a:ln>
        </p:spPr>
      </p:pic>
      <p:sp>
        <p:nvSpPr>
          <p:cNvPr id="266" name="Shape 266"/>
          <p:cNvSpPr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Slide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0" y="-1"/>
            <a:ext cx="9143639" cy="5143232"/>
          </a:xfrm>
          <a:prstGeom prst="rect">
            <a:avLst/>
          </a:prstGeom>
          <a:solidFill>
            <a:srgbClr val="1D1A36"/>
          </a:solidFill>
          <a:ln w="25400">
            <a:solidFill>
              <a:srgbClr val="395E89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4" name="Shape 274"/>
          <p:cNvSpPr/>
          <p:nvPr/>
        </p:nvSpPr>
        <p:spPr>
          <a:xfrm>
            <a:off x="426959" y="2803138"/>
            <a:ext cx="6335641" cy="253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5" name="Shape 275"/>
          <p:cNvSpPr/>
          <p:nvPr/>
        </p:nvSpPr>
        <p:spPr>
          <a:xfrm>
            <a:off x="6247438" y="4905088"/>
            <a:ext cx="2787121" cy="200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76" name="Shape 276"/>
          <p:cNvSpPr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/>
        </p:nvSpPr>
        <p:spPr>
          <a:xfrm>
            <a:off x="0" y="-1"/>
            <a:ext cx="9143639" cy="5143232"/>
          </a:xfrm>
          <a:prstGeom prst="rect">
            <a:avLst/>
          </a:prstGeom>
          <a:solidFill>
            <a:srgbClr val="1D1A36"/>
          </a:solidFill>
          <a:ln w="25400">
            <a:solidFill>
              <a:srgbClr val="395E89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4" name="Shape 284"/>
          <p:cNvSpPr/>
          <p:nvPr/>
        </p:nvSpPr>
        <p:spPr>
          <a:xfrm>
            <a:off x="426959" y="2803138"/>
            <a:ext cx="6335641" cy="253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5" name="Shape 285"/>
          <p:cNvSpPr/>
          <p:nvPr/>
        </p:nvSpPr>
        <p:spPr>
          <a:xfrm>
            <a:off x="6247438" y="4905088"/>
            <a:ext cx="2787121" cy="200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86" name="Shape 286"/>
          <p:cNvSpPr/>
          <p:nvPr>
            <p:ph type="title"/>
          </p:nvPr>
        </p:nvSpPr>
        <p:spPr>
          <a:xfrm>
            <a:off x="390599" y="2215079"/>
            <a:ext cx="8229240" cy="65367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</a:lstStyle>
          <a:p>
            <a:pPr/>
            <a:r>
              <a:t>Title Text</a:t>
            </a:r>
          </a:p>
        </p:txBody>
      </p:sp>
      <p:sp>
        <p:nvSpPr>
          <p:cNvPr id="287" name="Shape 287"/>
          <p:cNvSpPr/>
          <p:nvPr>
            <p:ph type="body" idx="1"/>
          </p:nvPr>
        </p:nvSpPr>
        <p:spPr>
          <a:xfrm>
            <a:off x="457200" y="1203390"/>
            <a:ext cx="8229239" cy="298296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  <a:lvl2pPr indent="4572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2pPr>
            <a:lvl3pPr indent="9144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3pPr>
            <a:lvl4pPr indent="13716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4pPr>
            <a:lvl5pPr indent="18288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8" name="Shape 288"/>
          <p:cNvSpPr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/>
        </p:nvSpPr>
        <p:spPr>
          <a:xfrm>
            <a:off x="0" y="-1"/>
            <a:ext cx="9143639" cy="5143232"/>
          </a:xfrm>
          <a:prstGeom prst="rect">
            <a:avLst/>
          </a:prstGeom>
          <a:solidFill>
            <a:srgbClr val="1D1A36"/>
          </a:solidFill>
          <a:ln w="25400">
            <a:solidFill>
              <a:srgbClr val="395E89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6" name="Shape 296"/>
          <p:cNvSpPr/>
          <p:nvPr/>
        </p:nvSpPr>
        <p:spPr>
          <a:xfrm>
            <a:off x="426959" y="2803138"/>
            <a:ext cx="6335641" cy="253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7" name="Shape 297"/>
          <p:cNvSpPr/>
          <p:nvPr/>
        </p:nvSpPr>
        <p:spPr>
          <a:xfrm>
            <a:off x="6247438" y="4905088"/>
            <a:ext cx="2787121" cy="200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98" name="Shape 298"/>
          <p:cNvSpPr/>
          <p:nvPr>
            <p:ph type="title"/>
          </p:nvPr>
        </p:nvSpPr>
        <p:spPr>
          <a:xfrm>
            <a:off x="390599" y="2215079"/>
            <a:ext cx="8229240" cy="65367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</a:lstStyle>
          <a:p>
            <a:pPr/>
            <a:r>
              <a:t>Title Text</a:t>
            </a:r>
          </a:p>
        </p:txBody>
      </p:sp>
      <p:sp>
        <p:nvSpPr>
          <p:cNvPr id="299" name="Shape 299"/>
          <p:cNvSpPr/>
          <p:nvPr>
            <p:ph type="body" idx="1"/>
          </p:nvPr>
        </p:nvSpPr>
        <p:spPr>
          <a:xfrm>
            <a:off x="457200" y="1203390"/>
            <a:ext cx="8229239" cy="298296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  <a:lvl2pPr indent="4572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2pPr>
            <a:lvl3pPr indent="9144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3pPr>
            <a:lvl4pPr indent="13716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4pPr>
            <a:lvl5pPr indent="18288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0" name="Shape 300"/>
          <p:cNvSpPr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/>
        </p:nvSpPr>
        <p:spPr>
          <a:xfrm>
            <a:off x="0" y="-1"/>
            <a:ext cx="9143639" cy="5143232"/>
          </a:xfrm>
          <a:prstGeom prst="rect">
            <a:avLst/>
          </a:prstGeom>
          <a:solidFill>
            <a:srgbClr val="1D1A36"/>
          </a:solidFill>
          <a:ln w="25400">
            <a:solidFill>
              <a:srgbClr val="395E89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8" name="Shape 308"/>
          <p:cNvSpPr/>
          <p:nvPr/>
        </p:nvSpPr>
        <p:spPr>
          <a:xfrm>
            <a:off x="426959" y="2803138"/>
            <a:ext cx="6335641" cy="253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9" name="Shape 309"/>
          <p:cNvSpPr/>
          <p:nvPr/>
        </p:nvSpPr>
        <p:spPr>
          <a:xfrm>
            <a:off x="6247438" y="4905088"/>
            <a:ext cx="2787121" cy="200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310" name="Shape 310"/>
          <p:cNvSpPr/>
          <p:nvPr>
            <p:ph type="title"/>
          </p:nvPr>
        </p:nvSpPr>
        <p:spPr>
          <a:xfrm>
            <a:off x="390599" y="2215079"/>
            <a:ext cx="8229240" cy="65367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</a:lstStyle>
          <a:p>
            <a:pPr/>
            <a:r>
              <a:t>Title Text</a:t>
            </a:r>
          </a:p>
        </p:txBody>
      </p:sp>
      <p:sp>
        <p:nvSpPr>
          <p:cNvPr id="311" name="Shape 311"/>
          <p:cNvSpPr/>
          <p:nvPr>
            <p:ph type="body" sz="half" idx="1"/>
          </p:nvPr>
        </p:nvSpPr>
        <p:spPr>
          <a:xfrm>
            <a:off x="457200" y="1203390"/>
            <a:ext cx="4015800" cy="298296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  <a:lvl2pPr indent="4572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2pPr>
            <a:lvl3pPr indent="9144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3pPr>
            <a:lvl4pPr indent="13716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4pPr>
            <a:lvl5pPr indent="18288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2" name="Shape 312"/>
          <p:cNvSpPr/>
          <p:nvPr>
            <p:ph type="body" sz="half" idx="13"/>
          </p:nvPr>
        </p:nvSpPr>
        <p:spPr>
          <a:xfrm>
            <a:off x="4674239" y="1203390"/>
            <a:ext cx="4015800" cy="298296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13" name="Shape 313"/>
          <p:cNvSpPr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/>
        </p:nvSpPr>
        <p:spPr>
          <a:xfrm>
            <a:off x="0" y="-1"/>
            <a:ext cx="9143639" cy="5143232"/>
          </a:xfrm>
          <a:prstGeom prst="rect">
            <a:avLst/>
          </a:prstGeom>
          <a:solidFill>
            <a:srgbClr val="1D1A36"/>
          </a:solidFill>
          <a:ln w="25400">
            <a:solidFill>
              <a:srgbClr val="395E89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1" name="Shape 321"/>
          <p:cNvSpPr/>
          <p:nvPr/>
        </p:nvSpPr>
        <p:spPr>
          <a:xfrm>
            <a:off x="426959" y="2803138"/>
            <a:ext cx="6335641" cy="253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2" name="Shape 322"/>
          <p:cNvSpPr/>
          <p:nvPr/>
        </p:nvSpPr>
        <p:spPr>
          <a:xfrm>
            <a:off x="6247438" y="4905088"/>
            <a:ext cx="2787121" cy="200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323" name="Shape 323"/>
          <p:cNvSpPr/>
          <p:nvPr>
            <p:ph type="title"/>
          </p:nvPr>
        </p:nvSpPr>
        <p:spPr>
          <a:xfrm>
            <a:off x="390599" y="2215079"/>
            <a:ext cx="8229240" cy="65367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</a:lstStyle>
          <a:p>
            <a:pPr/>
            <a:r>
              <a:t>Title Text</a:t>
            </a:r>
          </a:p>
        </p:txBody>
      </p:sp>
      <p:sp>
        <p:nvSpPr>
          <p:cNvPr id="324" name="Shape 324"/>
          <p:cNvSpPr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entered Text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0" y="-1"/>
            <a:ext cx="9143639" cy="5143232"/>
          </a:xfrm>
          <a:prstGeom prst="rect">
            <a:avLst/>
          </a:prstGeom>
          <a:solidFill>
            <a:srgbClr val="1D1A36"/>
          </a:solidFill>
          <a:ln w="25400">
            <a:solidFill>
              <a:srgbClr val="395E89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2" name="Shape 332"/>
          <p:cNvSpPr/>
          <p:nvPr/>
        </p:nvSpPr>
        <p:spPr>
          <a:xfrm>
            <a:off x="426959" y="2803138"/>
            <a:ext cx="6335641" cy="253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3" name="Shape 333"/>
          <p:cNvSpPr/>
          <p:nvPr/>
        </p:nvSpPr>
        <p:spPr>
          <a:xfrm>
            <a:off x="6247438" y="4905088"/>
            <a:ext cx="2787121" cy="200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334" name="Shape 334"/>
          <p:cNvSpPr/>
          <p:nvPr>
            <p:ph type="body" idx="1"/>
          </p:nvPr>
        </p:nvSpPr>
        <p:spPr>
          <a:xfrm>
            <a:off x="390599" y="2215079"/>
            <a:ext cx="8229240" cy="303102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  <a:lvl2pPr indent="4572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2pPr>
            <a:lvl3pPr indent="9144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3pPr>
            <a:lvl4pPr indent="13716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4pPr>
            <a:lvl5pPr indent="18288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5" name="Shape 335"/>
          <p:cNvSpPr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and Content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/>
        </p:nvSpPr>
        <p:spPr>
          <a:xfrm>
            <a:off x="0" y="-1"/>
            <a:ext cx="9143639" cy="5143232"/>
          </a:xfrm>
          <a:prstGeom prst="rect">
            <a:avLst/>
          </a:prstGeom>
          <a:solidFill>
            <a:srgbClr val="1D1A36"/>
          </a:solidFill>
          <a:ln w="25400">
            <a:solidFill>
              <a:srgbClr val="395E89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3" name="Shape 343"/>
          <p:cNvSpPr/>
          <p:nvPr/>
        </p:nvSpPr>
        <p:spPr>
          <a:xfrm>
            <a:off x="426959" y="2803138"/>
            <a:ext cx="6335641" cy="253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4" name="Shape 344"/>
          <p:cNvSpPr/>
          <p:nvPr/>
        </p:nvSpPr>
        <p:spPr>
          <a:xfrm>
            <a:off x="6247438" y="4905088"/>
            <a:ext cx="2787121" cy="200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345" name="Shape 345"/>
          <p:cNvSpPr/>
          <p:nvPr>
            <p:ph type="title"/>
          </p:nvPr>
        </p:nvSpPr>
        <p:spPr>
          <a:xfrm>
            <a:off x="390599" y="2215079"/>
            <a:ext cx="8229240" cy="65367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</a:lstStyle>
          <a:p>
            <a:pPr/>
            <a:r>
              <a:t>Title Text</a:t>
            </a:r>
          </a:p>
        </p:txBody>
      </p:sp>
      <p:sp>
        <p:nvSpPr>
          <p:cNvPr id="346" name="Shape 346"/>
          <p:cNvSpPr/>
          <p:nvPr>
            <p:ph type="body" sz="quarter" idx="1"/>
          </p:nvPr>
        </p:nvSpPr>
        <p:spPr>
          <a:xfrm>
            <a:off x="457200" y="1203390"/>
            <a:ext cx="4015800" cy="142262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  <a:lvl2pPr indent="4572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2pPr>
            <a:lvl3pPr indent="9144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3pPr>
            <a:lvl4pPr indent="13716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4pPr>
            <a:lvl5pPr indent="18288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7" name="Shape 347"/>
          <p:cNvSpPr/>
          <p:nvPr>
            <p:ph type="body" sz="quarter" idx="13"/>
          </p:nvPr>
        </p:nvSpPr>
        <p:spPr>
          <a:xfrm>
            <a:off x="457199" y="2761559"/>
            <a:ext cx="4015801" cy="142263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48" name="Shape 348"/>
          <p:cNvSpPr/>
          <p:nvPr>
            <p:ph type="body" sz="half" idx="14"/>
          </p:nvPr>
        </p:nvSpPr>
        <p:spPr>
          <a:xfrm>
            <a:off x="4674239" y="1203390"/>
            <a:ext cx="4015800" cy="298296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49" name="Shape 349"/>
          <p:cNvSpPr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Content and 2 Content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/>
        </p:nvSpPr>
        <p:spPr>
          <a:xfrm>
            <a:off x="0" y="-1"/>
            <a:ext cx="9143639" cy="5143232"/>
          </a:xfrm>
          <a:prstGeom prst="rect">
            <a:avLst/>
          </a:prstGeom>
          <a:solidFill>
            <a:srgbClr val="1D1A36"/>
          </a:solidFill>
          <a:ln w="25400">
            <a:solidFill>
              <a:srgbClr val="395E89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7" name="Shape 357"/>
          <p:cNvSpPr/>
          <p:nvPr/>
        </p:nvSpPr>
        <p:spPr>
          <a:xfrm>
            <a:off x="426959" y="2803138"/>
            <a:ext cx="6335641" cy="253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8" name="Shape 358"/>
          <p:cNvSpPr/>
          <p:nvPr/>
        </p:nvSpPr>
        <p:spPr>
          <a:xfrm>
            <a:off x="6247438" y="4905088"/>
            <a:ext cx="2787121" cy="200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359" name="Shape 359"/>
          <p:cNvSpPr/>
          <p:nvPr>
            <p:ph type="title"/>
          </p:nvPr>
        </p:nvSpPr>
        <p:spPr>
          <a:xfrm>
            <a:off x="390599" y="2215079"/>
            <a:ext cx="8229240" cy="65367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</a:lstStyle>
          <a:p>
            <a:pPr/>
            <a:r>
              <a:t>Title Text</a:t>
            </a:r>
          </a:p>
        </p:txBody>
      </p:sp>
      <p:sp>
        <p:nvSpPr>
          <p:cNvPr id="360" name="Shape 360"/>
          <p:cNvSpPr/>
          <p:nvPr>
            <p:ph type="body" sz="half" idx="1"/>
          </p:nvPr>
        </p:nvSpPr>
        <p:spPr>
          <a:xfrm>
            <a:off x="457200" y="1203390"/>
            <a:ext cx="4015800" cy="298296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  <a:lvl2pPr indent="4572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2pPr>
            <a:lvl3pPr indent="9144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3pPr>
            <a:lvl4pPr indent="13716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4pPr>
            <a:lvl5pPr indent="18288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1" name="Shape 361"/>
          <p:cNvSpPr/>
          <p:nvPr>
            <p:ph type="body" sz="quarter" idx="13"/>
          </p:nvPr>
        </p:nvSpPr>
        <p:spPr>
          <a:xfrm>
            <a:off x="4674239" y="1203389"/>
            <a:ext cx="4015800" cy="142263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62" name="Shape 362"/>
          <p:cNvSpPr/>
          <p:nvPr>
            <p:ph type="body" sz="quarter" idx="14"/>
          </p:nvPr>
        </p:nvSpPr>
        <p:spPr>
          <a:xfrm>
            <a:off x="4674239" y="2761559"/>
            <a:ext cx="4015800" cy="142263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63" name="Shape 363"/>
          <p:cNvSpPr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over Content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/>
        </p:nvSpPr>
        <p:spPr>
          <a:xfrm>
            <a:off x="0" y="-1"/>
            <a:ext cx="9143639" cy="5143232"/>
          </a:xfrm>
          <a:prstGeom prst="rect">
            <a:avLst/>
          </a:prstGeom>
          <a:solidFill>
            <a:srgbClr val="1D1A36"/>
          </a:solidFill>
          <a:ln w="25400">
            <a:solidFill>
              <a:srgbClr val="395E89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1" name="Shape 371"/>
          <p:cNvSpPr/>
          <p:nvPr/>
        </p:nvSpPr>
        <p:spPr>
          <a:xfrm>
            <a:off x="426959" y="2803138"/>
            <a:ext cx="6335641" cy="253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2" name="Shape 372"/>
          <p:cNvSpPr/>
          <p:nvPr/>
        </p:nvSpPr>
        <p:spPr>
          <a:xfrm>
            <a:off x="6247438" y="4905088"/>
            <a:ext cx="2787121" cy="200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373" name="Shape 373"/>
          <p:cNvSpPr/>
          <p:nvPr>
            <p:ph type="title"/>
          </p:nvPr>
        </p:nvSpPr>
        <p:spPr>
          <a:xfrm>
            <a:off x="390599" y="2215079"/>
            <a:ext cx="8229240" cy="65367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</a:lstStyle>
          <a:p>
            <a:pPr/>
            <a:r>
              <a:t>Title Text</a:t>
            </a:r>
          </a:p>
        </p:txBody>
      </p:sp>
      <p:sp>
        <p:nvSpPr>
          <p:cNvPr id="374" name="Shape 374"/>
          <p:cNvSpPr/>
          <p:nvPr>
            <p:ph type="body" sz="quarter" idx="1"/>
          </p:nvPr>
        </p:nvSpPr>
        <p:spPr>
          <a:xfrm>
            <a:off x="457200" y="1203390"/>
            <a:ext cx="4015800" cy="142262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  <a:lvl2pPr indent="4572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2pPr>
            <a:lvl3pPr indent="9144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3pPr>
            <a:lvl4pPr indent="13716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4pPr>
            <a:lvl5pPr indent="18288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5" name="Shape 375"/>
          <p:cNvSpPr/>
          <p:nvPr>
            <p:ph type="body" sz="quarter" idx="13"/>
          </p:nvPr>
        </p:nvSpPr>
        <p:spPr>
          <a:xfrm>
            <a:off x="4674239" y="1203389"/>
            <a:ext cx="4015800" cy="142263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76" name="Shape 376"/>
          <p:cNvSpPr/>
          <p:nvPr>
            <p:ph type="body" sz="half" idx="14"/>
          </p:nvPr>
        </p:nvSpPr>
        <p:spPr>
          <a:xfrm>
            <a:off x="457200" y="2761559"/>
            <a:ext cx="8229239" cy="142263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77" name="Shape 377"/>
          <p:cNvSpPr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 over Content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/>
        </p:nvSpPr>
        <p:spPr>
          <a:xfrm>
            <a:off x="0" y="-1"/>
            <a:ext cx="9143639" cy="5143232"/>
          </a:xfrm>
          <a:prstGeom prst="rect">
            <a:avLst/>
          </a:prstGeom>
          <a:solidFill>
            <a:srgbClr val="1D1A36"/>
          </a:solidFill>
          <a:ln w="25400">
            <a:solidFill>
              <a:srgbClr val="395E89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5" name="Shape 385"/>
          <p:cNvSpPr/>
          <p:nvPr/>
        </p:nvSpPr>
        <p:spPr>
          <a:xfrm>
            <a:off x="426959" y="2803138"/>
            <a:ext cx="6335641" cy="253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6" name="Shape 386"/>
          <p:cNvSpPr/>
          <p:nvPr/>
        </p:nvSpPr>
        <p:spPr>
          <a:xfrm>
            <a:off x="6247438" y="4905088"/>
            <a:ext cx="2787121" cy="200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387" name="Shape 387"/>
          <p:cNvSpPr/>
          <p:nvPr>
            <p:ph type="title"/>
          </p:nvPr>
        </p:nvSpPr>
        <p:spPr>
          <a:xfrm>
            <a:off x="390599" y="2215079"/>
            <a:ext cx="8229240" cy="65367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</a:lstStyle>
          <a:p>
            <a:pPr/>
            <a:r>
              <a:t>Title Text</a:t>
            </a:r>
          </a:p>
        </p:txBody>
      </p:sp>
      <p:sp>
        <p:nvSpPr>
          <p:cNvPr id="388" name="Shape 388"/>
          <p:cNvSpPr/>
          <p:nvPr>
            <p:ph type="body" sz="half" idx="1"/>
          </p:nvPr>
        </p:nvSpPr>
        <p:spPr>
          <a:xfrm>
            <a:off x="457200" y="1203390"/>
            <a:ext cx="8229239" cy="142262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  <a:lvl2pPr indent="4572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2pPr>
            <a:lvl3pPr indent="9144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3pPr>
            <a:lvl4pPr indent="13716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4pPr>
            <a:lvl5pPr indent="18288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9" name="Shape 389"/>
          <p:cNvSpPr/>
          <p:nvPr>
            <p:ph type="body" sz="half" idx="13"/>
          </p:nvPr>
        </p:nvSpPr>
        <p:spPr>
          <a:xfrm>
            <a:off x="457200" y="2761559"/>
            <a:ext cx="8229239" cy="142263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90" name="Shape 390"/>
          <p:cNvSpPr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4 Content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/>
        </p:nvSpPr>
        <p:spPr>
          <a:xfrm>
            <a:off x="0" y="-1"/>
            <a:ext cx="9143639" cy="5143232"/>
          </a:xfrm>
          <a:prstGeom prst="rect">
            <a:avLst/>
          </a:prstGeom>
          <a:solidFill>
            <a:srgbClr val="1D1A36"/>
          </a:solidFill>
          <a:ln w="25400">
            <a:solidFill>
              <a:srgbClr val="395E89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8" name="Shape 398"/>
          <p:cNvSpPr/>
          <p:nvPr/>
        </p:nvSpPr>
        <p:spPr>
          <a:xfrm>
            <a:off x="426959" y="2803138"/>
            <a:ext cx="6335641" cy="253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9" name="Shape 399"/>
          <p:cNvSpPr/>
          <p:nvPr/>
        </p:nvSpPr>
        <p:spPr>
          <a:xfrm>
            <a:off x="6247438" y="4905088"/>
            <a:ext cx="2787121" cy="200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400" name="Shape 400"/>
          <p:cNvSpPr/>
          <p:nvPr>
            <p:ph type="title"/>
          </p:nvPr>
        </p:nvSpPr>
        <p:spPr>
          <a:xfrm>
            <a:off x="390599" y="2215079"/>
            <a:ext cx="8229240" cy="65367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</a:lstStyle>
          <a:p>
            <a:pPr/>
            <a:r>
              <a:t>Title Text</a:t>
            </a:r>
          </a:p>
        </p:txBody>
      </p:sp>
      <p:sp>
        <p:nvSpPr>
          <p:cNvPr id="401" name="Shape 401"/>
          <p:cNvSpPr/>
          <p:nvPr>
            <p:ph type="body" sz="quarter" idx="1"/>
          </p:nvPr>
        </p:nvSpPr>
        <p:spPr>
          <a:xfrm>
            <a:off x="457200" y="1203390"/>
            <a:ext cx="4015800" cy="142262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  <a:lvl2pPr indent="4572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2pPr>
            <a:lvl3pPr indent="9144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3pPr>
            <a:lvl4pPr indent="13716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4pPr>
            <a:lvl5pPr indent="18288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2" name="Shape 402"/>
          <p:cNvSpPr/>
          <p:nvPr>
            <p:ph type="body" sz="quarter" idx="13"/>
          </p:nvPr>
        </p:nvSpPr>
        <p:spPr>
          <a:xfrm>
            <a:off x="4674239" y="1203389"/>
            <a:ext cx="4015800" cy="142263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03" name="Shape 403"/>
          <p:cNvSpPr/>
          <p:nvPr>
            <p:ph type="body" sz="quarter" idx="14"/>
          </p:nvPr>
        </p:nvSpPr>
        <p:spPr>
          <a:xfrm>
            <a:off x="4674239" y="2761559"/>
            <a:ext cx="4015800" cy="142263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04" name="Shape 404"/>
          <p:cNvSpPr/>
          <p:nvPr>
            <p:ph type="body" sz="quarter" idx="15"/>
          </p:nvPr>
        </p:nvSpPr>
        <p:spPr>
          <a:xfrm>
            <a:off x="457199" y="2761559"/>
            <a:ext cx="4015801" cy="142263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05" name="Shape 405"/>
          <p:cNvSpPr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6 Content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0" y="-1"/>
            <a:ext cx="9143639" cy="5143232"/>
          </a:xfrm>
          <a:prstGeom prst="rect">
            <a:avLst/>
          </a:prstGeom>
          <a:solidFill>
            <a:srgbClr val="1D1A36"/>
          </a:solidFill>
          <a:ln w="25400">
            <a:solidFill>
              <a:srgbClr val="395E89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3" name="Shape 413"/>
          <p:cNvSpPr/>
          <p:nvPr/>
        </p:nvSpPr>
        <p:spPr>
          <a:xfrm>
            <a:off x="426959" y="2803138"/>
            <a:ext cx="6335641" cy="253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4" name="Shape 414"/>
          <p:cNvSpPr/>
          <p:nvPr/>
        </p:nvSpPr>
        <p:spPr>
          <a:xfrm>
            <a:off x="6247438" y="4905088"/>
            <a:ext cx="2787121" cy="200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415" name="Shape 415"/>
          <p:cNvSpPr/>
          <p:nvPr>
            <p:ph type="title"/>
          </p:nvPr>
        </p:nvSpPr>
        <p:spPr>
          <a:xfrm>
            <a:off x="390599" y="2215079"/>
            <a:ext cx="8229240" cy="65367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</a:lstStyle>
          <a:p>
            <a:pPr/>
            <a:r>
              <a:t>Title Text</a:t>
            </a:r>
          </a:p>
        </p:txBody>
      </p:sp>
      <p:sp>
        <p:nvSpPr>
          <p:cNvPr id="416" name="Shape 416"/>
          <p:cNvSpPr/>
          <p:nvPr>
            <p:ph type="body" idx="1"/>
          </p:nvPr>
        </p:nvSpPr>
        <p:spPr>
          <a:xfrm>
            <a:off x="457200" y="1203390"/>
            <a:ext cx="8229239" cy="298296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  <a:lvl2pPr indent="4572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2pPr>
            <a:lvl3pPr indent="9144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3pPr>
            <a:lvl4pPr indent="13716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4pPr>
            <a:lvl5pPr indent="18288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7" name="Shape 417"/>
          <p:cNvSpPr/>
          <p:nvPr>
            <p:ph type="body" idx="13"/>
          </p:nvPr>
        </p:nvSpPr>
        <p:spPr>
          <a:xfrm>
            <a:off x="457200" y="1203390"/>
            <a:ext cx="8229239" cy="298296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418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203390"/>
            <a:ext cx="4984921" cy="2982960"/>
          </a:xfrm>
          <a:prstGeom prst="rect">
            <a:avLst/>
          </a:prstGeom>
          <a:ln w="12700">
            <a:miter lim="400000"/>
          </a:ln>
        </p:spPr>
      </p:pic>
      <p:pic>
        <p:nvPicPr>
          <p:cNvPr id="419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203390"/>
            <a:ext cx="4984921" cy="2982960"/>
          </a:xfrm>
          <a:prstGeom prst="rect">
            <a:avLst/>
          </a:prstGeom>
          <a:ln w="12700">
            <a:miter lim="400000"/>
          </a:ln>
        </p:spPr>
      </p:pic>
      <p:sp>
        <p:nvSpPr>
          <p:cNvPr id="420" name="Shape 420"/>
          <p:cNvSpPr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/>
        </p:nvSpPr>
        <p:spPr>
          <a:xfrm>
            <a:off x="-1" y="4814099"/>
            <a:ext cx="9155522" cy="343171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8" name="Shape 428"/>
          <p:cNvSpPr/>
          <p:nvPr/>
        </p:nvSpPr>
        <p:spPr>
          <a:xfrm>
            <a:off x="6247438" y="4905088"/>
            <a:ext cx="2787121" cy="200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429" name="Shape 429"/>
          <p:cNvSpPr/>
          <p:nvPr/>
        </p:nvSpPr>
        <p:spPr>
          <a:xfrm>
            <a:off x="0" y="490320"/>
            <a:ext cx="9144001" cy="1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30" name="Shape 430"/>
          <p:cNvSpPr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/>
        </p:nvSpPr>
        <p:spPr>
          <a:xfrm>
            <a:off x="-1" y="4814099"/>
            <a:ext cx="9155522" cy="343171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8" name="Shape 438"/>
          <p:cNvSpPr/>
          <p:nvPr/>
        </p:nvSpPr>
        <p:spPr>
          <a:xfrm>
            <a:off x="6247438" y="4905088"/>
            <a:ext cx="2787121" cy="200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439" name="Shape 439"/>
          <p:cNvSpPr/>
          <p:nvPr/>
        </p:nvSpPr>
        <p:spPr>
          <a:xfrm>
            <a:off x="0" y="490320"/>
            <a:ext cx="9144001" cy="1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40" name="Shape 440"/>
          <p:cNvSpPr/>
          <p:nvPr>
            <p:ph type="title"/>
          </p:nvPr>
        </p:nvSpPr>
        <p:spPr>
          <a:xfrm>
            <a:off x="390599" y="2215079"/>
            <a:ext cx="8229240" cy="65367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</a:lstStyle>
          <a:p>
            <a:pPr/>
            <a:r>
              <a:t>Title Text</a:t>
            </a:r>
          </a:p>
        </p:txBody>
      </p:sp>
      <p:sp>
        <p:nvSpPr>
          <p:cNvPr id="441" name="Shape 441"/>
          <p:cNvSpPr/>
          <p:nvPr>
            <p:ph type="body" sz="half" idx="1"/>
          </p:nvPr>
        </p:nvSpPr>
        <p:spPr>
          <a:xfrm>
            <a:off x="457200" y="1203390"/>
            <a:ext cx="4015800" cy="298296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  <a:lvl2pPr indent="4572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2pPr>
            <a:lvl3pPr indent="9144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3pPr>
            <a:lvl4pPr indent="13716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4pPr>
            <a:lvl5pPr indent="18288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2" name="Shape 442"/>
          <p:cNvSpPr/>
          <p:nvPr>
            <p:ph type="body" sz="half" idx="13"/>
          </p:nvPr>
        </p:nvSpPr>
        <p:spPr>
          <a:xfrm>
            <a:off x="4674239" y="1203390"/>
            <a:ext cx="4015800" cy="298296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43" name="Shape 443"/>
          <p:cNvSpPr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/>
        </p:nvSpPr>
        <p:spPr>
          <a:xfrm>
            <a:off x="-1" y="4814099"/>
            <a:ext cx="9155522" cy="343171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51" name="Shape 451"/>
          <p:cNvSpPr/>
          <p:nvPr/>
        </p:nvSpPr>
        <p:spPr>
          <a:xfrm>
            <a:off x="6247438" y="4905088"/>
            <a:ext cx="2787121" cy="200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452" name="Shape 452"/>
          <p:cNvSpPr/>
          <p:nvPr/>
        </p:nvSpPr>
        <p:spPr>
          <a:xfrm>
            <a:off x="0" y="490320"/>
            <a:ext cx="9144001" cy="1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53" name="Shape 453"/>
          <p:cNvSpPr/>
          <p:nvPr>
            <p:ph type="title"/>
          </p:nvPr>
        </p:nvSpPr>
        <p:spPr>
          <a:xfrm>
            <a:off x="390599" y="2215079"/>
            <a:ext cx="8229240" cy="65367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</a:lstStyle>
          <a:p>
            <a:pPr/>
            <a:r>
              <a:t>Title Text</a:t>
            </a:r>
          </a:p>
        </p:txBody>
      </p:sp>
      <p:sp>
        <p:nvSpPr>
          <p:cNvPr id="454" name="Shape 454"/>
          <p:cNvSpPr/>
          <p:nvPr>
            <p:ph type="body" idx="1"/>
          </p:nvPr>
        </p:nvSpPr>
        <p:spPr>
          <a:xfrm>
            <a:off x="457200" y="1203390"/>
            <a:ext cx="8229239" cy="298296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  <a:lvl2pPr indent="4572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2pPr>
            <a:lvl3pPr indent="9144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3pPr>
            <a:lvl4pPr indent="13716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4pPr>
            <a:lvl5pPr indent="18288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5" name="Shape 455"/>
          <p:cNvSpPr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/>
        </p:nvSpPr>
        <p:spPr>
          <a:xfrm>
            <a:off x="-1" y="4814099"/>
            <a:ext cx="9155522" cy="343171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63" name="Shape 463"/>
          <p:cNvSpPr/>
          <p:nvPr/>
        </p:nvSpPr>
        <p:spPr>
          <a:xfrm>
            <a:off x="6247438" y="4905088"/>
            <a:ext cx="2787121" cy="200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464" name="Shape 464"/>
          <p:cNvSpPr/>
          <p:nvPr/>
        </p:nvSpPr>
        <p:spPr>
          <a:xfrm>
            <a:off x="0" y="490320"/>
            <a:ext cx="9144001" cy="1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65" name="Shape 465"/>
          <p:cNvSpPr/>
          <p:nvPr>
            <p:ph type="title"/>
          </p:nvPr>
        </p:nvSpPr>
        <p:spPr>
          <a:xfrm>
            <a:off x="390599" y="2215079"/>
            <a:ext cx="8229240" cy="65367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</a:lstStyle>
          <a:p>
            <a:pPr/>
            <a:r>
              <a:t>Title Text</a:t>
            </a:r>
          </a:p>
        </p:txBody>
      </p:sp>
      <p:sp>
        <p:nvSpPr>
          <p:cNvPr id="466" name="Shape 466"/>
          <p:cNvSpPr/>
          <p:nvPr>
            <p:ph type="body" idx="1"/>
          </p:nvPr>
        </p:nvSpPr>
        <p:spPr>
          <a:xfrm>
            <a:off x="457200" y="1203390"/>
            <a:ext cx="8229239" cy="298296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  <a:lvl2pPr indent="4572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2pPr>
            <a:lvl3pPr indent="9144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3pPr>
            <a:lvl4pPr indent="13716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4pPr>
            <a:lvl5pPr indent="18288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7" name="Shape 467"/>
          <p:cNvSpPr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Shape 38"/>
          <p:cNvSpPr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39"/>
          <p:cNvSpPr/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>
              <a:defRPr sz="1400"/>
            </a:pP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/>
        </p:nvSpPr>
        <p:spPr>
          <a:xfrm>
            <a:off x="-1" y="4814099"/>
            <a:ext cx="9155522" cy="343171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75" name="Shape 475"/>
          <p:cNvSpPr/>
          <p:nvPr/>
        </p:nvSpPr>
        <p:spPr>
          <a:xfrm>
            <a:off x="6247438" y="4905088"/>
            <a:ext cx="2787121" cy="200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476" name="Shape 476"/>
          <p:cNvSpPr/>
          <p:nvPr/>
        </p:nvSpPr>
        <p:spPr>
          <a:xfrm>
            <a:off x="0" y="490320"/>
            <a:ext cx="9144001" cy="1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77" name="Shape 477"/>
          <p:cNvSpPr/>
          <p:nvPr>
            <p:ph type="title"/>
          </p:nvPr>
        </p:nvSpPr>
        <p:spPr>
          <a:xfrm>
            <a:off x="390599" y="2215079"/>
            <a:ext cx="8229240" cy="65367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</a:lstStyle>
          <a:p>
            <a:pPr/>
            <a:r>
              <a:t>Title Text</a:t>
            </a:r>
          </a:p>
        </p:txBody>
      </p:sp>
      <p:sp>
        <p:nvSpPr>
          <p:cNvPr id="478" name="Shape 478"/>
          <p:cNvSpPr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/>
        </p:nvSpPr>
        <p:spPr>
          <a:xfrm>
            <a:off x="-1" y="4814099"/>
            <a:ext cx="9155522" cy="343171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86" name="Shape 486"/>
          <p:cNvSpPr/>
          <p:nvPr/>
        </p:nvSpPr>
        <p:spPr>
          <a:xfrm>
            <a:off x="6247438" y="4905088"/>
            <a:ext cx="2787121" cy="200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487" name="Shape 487"/>
          <p:cNvSpPr/>
          <p:nvPr/>
        </p:nvSpPr>
        <p:spPr>
          <a:xfrm>
            <a:off x="0" y="490320"/>
            <a:ext cx="9144001" cy="1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88" name="Shape 488"/>
          <p:cNvSpPr/>
          <p:nvPr>
            <p:ph type="body" idx="1"/>
          </p:nvPr>
        </p:nvSpPr>
        <p:spPr>
          <a:xfrm>
            <a:off x="390599" y="2215079"/>
            <a:ext cx="8229240" cy="303102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  <a:lvl2pPr indent="4572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2pPr>
            <a:lvl3pPr indent="9144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3pPr>
            <a:lvl4pPr indent="13716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4pPr>
            <a:lvl5pPr indent="18288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9" name="Shape 489"/>
          <p:cNvSpPr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/>
        </p:nvSpPr>
        <p:spPr>
          <a:xfrm>
            <a:off x="-1" y="4814099"/>
            <a:ext cx="9155522" cy="343171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7" name="Shape 497"/>
          <p:cNvSpPr/>
          <p:nvPr/>
        </p:nvSpPr>
        <p:spPr>
          <a:xfrm>
            <a:off x="6247438" y="4905088"/>
            <a:ext cx="2787121" cy="200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498" name="Shape 498"/>
          <p:cNvSpPr/>
          <p:nvPr/>
        </p:nvSpPr>
        <p:spPr>
          <a:xfrm>
            <a:off x="0" y="490320"/>
            <a:ext cx="9144001" cy="1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99" name="Shape 499"/>
          <p:cNvSpPr/>
          <p:nvPr>
            <p:ph type="title"/>
          </p:nvPr>
        </p:nvSpPr>
        <p:spPr>
          <a:xfrm>
            <a:off x="390599" y="2215079"/>
            <a:ext cx="8229240" cy="65367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</a:lstStyle>
          <a:p>
            <a:pPr/>
            <a:r>
              <a:t>Title Text</a:t>
            </a:r>
          </a:p>
        </p:txBody>
      </p:sp>
      <p:sp>
        <p:nvSpPr>
          <p:cNvPr id="500" name="Shape 500"/>
          <p:cNvSpPr/>
          <p:nvPr>
            <p:ph type="body" sz="quarter" idx="1"/>
          </p:nvPr>
        </p:nvSpPr>
        <p:spPr>
          <a:xfrm>
            <a:off x="457200" y="1203390"/>
            <a:ext cx="4015800" cy="142262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  <a:lvl2pPr indent="4572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2pPr>
            <a:lvl3pPr indent="9144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3pPr>
            <a:lvl4pPr indent="13716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4pPr>
            <a:lvl5pPr indent="18288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1" name="Shape 501"/>
          <p:cNvSpPr/>
          <p:nvPr>
            <p:ph type="body" sz="quarter" idx="13"/>
          </p:nvPr>
        </p:nvSpPr>
        <p:spPr>
          <a:xfrm>
            <a:off x="457199" y="2761559"/>
            <a:ext cx="4015801" cy="142263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02" name="Shape 502"/>
          <p:cNvSpPr/>
          <p:nvPr>
            <p:ph type="body" sz="half" idx="14"/>
          </p:nvPr>
        </p:nvSpPr>
        <p:spPr>
          <a:xfrm>
            <a:off x="4674239" y="1203390"/>
            <a:ext cx="4015800" cy="298296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03" name="Shape 503"/>
          <p:cNvSpPr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/>
        </p:nvSpPr>
        <p:spPr>
          <a:xfrm>
            <a:off x="-1" y="4814099"/>
            <a:ext cx="9155522" cy="343171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11" name="Shape 511"/>
          <p:cNvSpPr/>
          <p:nvPr/>
        </p:nvSpPr>
        <p:spPr>
          <a:xfrm>
            <a:off x="6247438" y="4905088"/>
            <a:ext cx="2787121" cy="200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512" name="Shape 512"/>
          <p:cNvSpPr/>
          <p:nvPr/>
        </p:nvSpPr>
        <p:spPr>
          <a:xfrm>
            <a:off x="0" y="490320"/>
            <a:ext cx="9144001" cy="1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13" name="Shape 513"/>
          <p:cNvSpPr/>
          <p:nvPr>
            <p:ph type="title"/>
          </p:nvPr>
        </p:nvSpPr>
        <p:spPr>
          <a:xfrm>
            <a:off x="390599" y="2215079"/>
            <a:ext cx="8229240" cy="65367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</a:lstStyle>
          <a:p>
            <a:pPr/>
            <a:r>
              <a:t>Title Text</a:t>
            </a:r>
          </a:p>
        </p:txBody>
      </p:sp>
      <p:sp>
        <p:nvSpPr>
          <p:cNvPr id="514" name="Shape 514"/>
          <p:cNvSpPr/>
          <p:nvPr>
            <p:ph type="body" sz="half" idx="1"/>
          </p:nvPr>
        </p:nvSpPr>
        <p:spPr>
          <a:xfrm>
            <a:off x="457200" y="1203390"/>
            <a:ext cx="4015800" cy="298296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  <a:lvl2pPr indent="4572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2pPr>
            <a:lvl3pPr indent="9144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3pPr>
            <a:lvl4pPr indent="13716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4pPr>
            <a:lvl5pPr indent="18288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5" name="Shape 515"/>
          <p:cNvSpPr/>
          <p:nvPr>
            <p:ph type="body" sz="quarter" idx="13"/>
          </p:nvPr>
        </p:nvSpPr>
        <p:spPr>
          <a:xfrm>
            <a:off x="4674239" y="1203389"/>
            <a:ext cx="4015800" cy="142263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16" name="Shape 516"/>
          <p:cNvSpPr/>
          <p:nvPr>
            <p:ph type="body" sz="quarter" idx="14"/>
          </p:nvPr>
        </p:nvSpPr>
        <p:spPr>
          <a:xfrm>
            <a:off x="4674239" y="2761559"/>
            <a:ext cx="4015800" cy="142263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17" name="Shape 517"/>
          <p:cNvSpPr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/>
        </p:nvSpPr>
        <p:spPr>
          <a:xfrm>
            <a:off x="-1" y="4814099"/>
            <a:ext cx="9155522" cy="343171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25" name="Shape 525"/>
          <p:cNvSpPr/>
          <p:nvPr/>
        </p:nvSpPr>
        <p:spPr>
          <a:xfrm>
            <a:off x="6247438" y="4905088"/>
            <a:ext cx="2787121" cy="200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526" name="Shape 526"/>
          <p:cNvSpPr/>
          <p:nvPr/>
        </p:nvSpPr>
        <p:spPr>
          <a:xfrm>
            <a:off x="0" y="490320"/>
            <a:ext cx="9144001" cy="1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27" name="Shape 527"/>
          <p:cNvSpPr/>
          <p:nvPr>
            <p:ph type="title"/>
          </p:nvPr>
        </p:nvSpPr>
        <p:spPr>
          <a:xfrm>
            <a:off x="390599" y="2215079"/>
            <a:ext cx="8229240" cy="65367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</a:lstStyle>
          <a:p>
            <a:pPr/>
            <a:r>
              <a:t>Title Text</a:t>
            </a:r>
          </a:p>
        </p:txBody>
      </p:sp>
      <p:sp>
        <p:nvSpPr>
          <p:cNvPr id="528" name="Shape 528"/>
          <p:cNvSpPr/>
          <p:nvPr>
            <p:ph type="body" sz="quarter" idx="1"/>
          </p:nvPr>
        </p:nvSpPr>
        <p:spPr>
          <a:xfrm>
            <a:off x="457200" y="1203390"/>
            <a:ext cx="4015800" cy="142262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  <a:lvl2pPr indent="4572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2pPr>
            <a:lvl3pPr indent="9144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3pPr>
            <a:lvl4pPr indent="13716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4pPr>
            <a:lvl5pPr indent="18288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9" name="Shape 529"/>
          <p:cNvSpPr/>
          <p:nvPr>
            <p:ph type="body" sz="quarter" idx="13"/>
          </p:nvPr>
        </p:nvSpPr>
        <p:spPr>
          <a:xfrm>
            <a:off x="4674239" y="1203389"/>
            <a:ext cx="4015800" cy="142263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30" name="Shape 530"/>
          <p:cNvSpPr/>
          <p:nvPr>
            <p:ph type="body" sz="half" idx="14"/>
          </p:nvPr>
        </p:nvSpPr>
        <p:spPr>
          <a:xfrm>
            <a:off x="457200" y="2761559"/>
            <a:ext cx="8229239" cy="142263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31" name="Shape 531"/>
          <p:cNvSpPr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4814099"/>
            <a:ext cx="9155522" cy="343171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39" name="Shape 539"/>
          <p:cNvSpPr/>
          <p:nvPr/>
        </p:nvSpPr>
        <p:spPr>
          <a:xfrm>
            <a:off x="6247438" y="4905088"/>
            <a:ext cx="2787121" cy="200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540" name="Shape 540"/>
          <p:cNvSpPr/>
          <p:nvPr/>
        </p:nvSpPr>
        <p:spPr>
          <a:xfrm>
            <a:off x="0" y="490320"/>
            <a:ext cx="9144001" cy="1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41" name="Shape 541"/>
          <p:cNvSpPr/>
          <p:nvPr>
            <p:ph type="title"/>
          </p:nvPr>
        </p:nvSpPr>
        <p:spPr>
          <a:xfrm>
            <a:off x="390599" y="2215079"/>
            <a:ext cx="8229240" cy="65367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</a:lstStyle>
          <a:p>
            <a:pPr/>
            <a:r>
              <a:t>Title Text</a:t>
            </a:r>
          </a:p>
        </p:txBody>
      </p:sp>
      <p:sp>
        <p:nvSpPr>
          <p:cNvPr id="542" name="Shape 542"/>
          <p:cNvSpPr/>
          <p:nvPr>
            <p:ph type="body" sz="half" idx="1"/>
          </p:nvPr>
        </p:nvSpPr>
        <p:spPr>
          <a:xfrm>
            <a:off x="457200" y="1203390"/>
            <a:ext cx="8229239" cy="142262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  <a:lvl2pPr indent="4572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2pPr>
            <a:lvl3pPr indent="9144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3pPr>
            <a:lvl4pPr indent="13716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4pPr>
            <a:lvl5pPr indent="18288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3" name="Shape 543"/>
          <p:cNvSpPr/>
          <p:nvPr>
            <p:ph type="body" sz="half" idx="13"/>
          </p:nvPr>
        </p:nvSpPr>
        <p:spPr>
          <a:xfrm>
            <a:off x="457200" y="2761559"/>
            <a:ext cx="8229239" cy="142263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44" name="Shape 544"/>
          <p:cNvSpPr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/>
        </p:nvSpPr>
        <p:spPr>
          <a:xfrm>
            <a:off x="-1" y="4814099"/>
            <a:ext cx="9155522" cy="343171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52" name="Shape 552"/>
          <p:cNvSpPr/>
          <p:nvPr/>
        </p:nvSpPr>
        <p:spPr>
          <a:xfrm>
            <a:off x="6247438" y="4905088"/>
            <a:ext cx="2787121" cy="200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553" name="Shape 553"/>
          <p:cNvSpPr/>
          <p:nvPr/>
        </p:nvSpPr>
        <p:spPr>
          <a:xfrm>
            <a:off x="0" y="490320"/>
            <a:ext cx="9144001" cy="1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54" name="Shape 554"/>
          <p:cNvSpPr/>
          <p:nvPr>
            <p:ph type="title"/>
          </p:nvPr>
        </p:nvSpPr>
        <p:spPr>
          <a:xfrm>
            <a:off x="390599" y="2215079"/>
            <a:ext cx="8229240" cy="65367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</a:lstStyle>
          <a:p>
            <a:pPr/>
            <a:r>
              <a:t>Title Text</a:t>
            </a:r>
          </a:p>
        </p:txBody>
      </p:sp>
      <p:sp>
        <p:nvSpPr>
          <p:cNvPr id="555" name="Shape 555"/>
          <p:cNvSpPr/>
          <p:nvPr>
            <p:ph type="body" sz="quarter" idx="1"/>
          </p:nvPr>
        </p:nvSpPr>
        <p:spPr>
          <a:xfrm>
            <a:off x="457200" y="1203390"/>
            <a:ext cx="4015800" cy="142262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  <a:lvl2pPr indent="4572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2pPr>
            <a:lvl3pPr indent="9144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3pPr>
            <a:lvl4pPr indent="13716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4pPr>
            <a:lvl5pPr indent="18288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6" name="Shape 556"/>
          <p:cNvSpPr/>
          <p:nvPr>
            <p:ph type="body" sz="quarter" idx="13"/>
          </p:nvPr>
        </p:nvSpPr>
        <p:spPr>
          <a:xfrm>
            <a:off x="4674239" y="1203389"/>
            <a:ext cx="4015800" cy="142263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57" name="Shape 557"/>
          <p:cNvSpPr/>
          <p:nvPr>
            <p:ph type="body" sz="quarter" idx="14"/>
          </p:nvPr>
        </p:nvSpPr>
        <p:spPr>
          <a:xfrm>
            <a:off x="4674239" y="2761559"/>
            <a:ext cx="4015800" cy="142263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58" name="Shape 558"/>
          <p:cNvSpPr/>
          <p:nvPr>
            <p:ph type="body" sz="quarter" idx="15"/>
          </p:nvPr>
        </p:nvSpPr>
        <p:spPr>
          <a:xfrm>
            <a:off x="457199" y="2761559"/>
            <a:ext cx="4015801" cy="142263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59" name="Shape 559"/>
          <p:cNvSpPr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/>
          <p:nvPr/>
        </p:nvSpPr>
        <p:spPr>
          <a:xfrm>
            <a:off x="-1" y="4814099"/>
            <a:ext cx="9155522" cy="343171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67" name="Shape 567"/>
          <p:cNvSpPr/>
          <p:nvPr/>
        </p:nvSpPr>
        <p:spPr>
          <a:xfrm>
            <a:off x="6247438" y="4905088"/>
            <a:ext cx="2787121" cy="200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568" name="Shape 568"/>
          <p:cNvSpPr/>
          <p:nvPr/>
        </p:nvSpPr>
        <p:spPr>
          <a:xfrm>
            <a:off x="0" y="490320"/>
            <a:ext cx="9144001" cy="1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69" name="Shape 569"/>
          <p:cNvSpPr/>
          <p:nvPr>
            <p:ph type="title"/>
          </p:nvPr>
        </p:nvSpPr>
        <p:spPr>
          <a:xfrm>
            <a:off x="390599" y="2215079"/>
            <a:ext cx="8229240" cy="65367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</a:lstStyle>
          <a:p>
            <a:pPr/>
            <a:r>
              <a:t>Title Text</a:t>
            </a:r>
          </a:p>
        </p:txBody>
      </p:sp>
      <p:sp>
        <p:nvSpPr>
          <p:cNvPr id="570" name="Shape 570"/>
          <p:cNvSpPr/>
          <p:nvPr>
            <p:ph type="body" idx="1"/>
          </p:nvPr>
        </p:nvSpPr>
        <p:spPr>
          <a:xfrm>
            <a:off x="457200" y="1203390"/>
            <a:ext cx="8229239" cy="298296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  <a:lvl2pPr indent="4572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2pPr>
            <a:lvl3pPr indent="9144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3pPr>
            <a:lvl4pPr indent="13716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4pPr>
            <a:lvl5pPr indent="1828800"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1" name="Shape 571"/>
          <p:cNvSpPr/>
          <p:nvPr>
            <p:ph type="body" idx="13"/>
          </p:nvPr>
        </p:nvSpPr>
        <p:spPr>
          <a:xfrm>
            <a:off x="457200" y="1203390"/>
            <a:ext cx="8229239" cy="298296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572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203390"/>
            <a:ext cx="4984921" cy="2982960"/>
          </a:xfrm>
          <a:prstGeom prst="rect">
            <a:avLst/>
          </a:prstGeom>
          <a:ln w="12700">
            <a:miter lim="400000"/>
          </a:ln>
        </p:spPr>
      </p:pic>
      <p:pic>
        <p:nvPicPr>
          <p:cNvPr id="573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203390"/>
            <a:ext cx="4984921" cy="2982960"/>
          </a:xfrm>
          <a:prstGeom prst="rect">
            <a:avLst/>
          </a:prstGeom>
          <a:ln w="12700">
            <a:miter lim="400000"/>
          </a:ln>
        </p:spPr>
      </p:pic>
      <p:sp>
        <p:nvSpPr>
          <p:cNvPr id="574" name="Shape 574"/>
          <p:cNvSpPr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Shape 56"/>
          <p:cNvSpPr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3" name="Shape 73"/>
          <p:cNvSpPr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Shape 74"/>
          <p:cNvSpPr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75"/>
          <p:cNvSpPr/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</a:lvl1pPr>
            <a:lvl2pPr>
              <a:lnSpc>
                <a:spcPct val="100000"/>
              </a:lnSpc>
              <a:spcBef>
                <a:spcPts val="0"/>
              </a:spcBef>
            </a:lvl2pPr>
            <a:lvl3pPr>
              <a:lnSpc>
                <a:spcPct val="100000"/>
              </a:lnSpc>
              <a:spcBef>
                <a:spcPts val="0"/>
              </a:spcBef>
            </a:lvl3pPr>
            <a:lvl4pPr>
              <a:lnSpc>
                <a:spcPct val="100000"/>
              </a:lnSpc>
              <a:spcBef>
                <a:spcPts val="0"/>
              </a:spcBef>
            </a:lvl4pPr>
            <a:lvl5pPr>
              <a:lnSpc>
                <a:spcPct val="100000"/>
              </a:lnSpc>
              <a:spcBef>
                <a:spcPts val="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43.xml"/><Relationship Id="rId45" Type="http://schemas.openxmlformats.org/officeDocument/2006/relationships/slideLayout" Target="../slideLayouts/slideLayout44.xml"/><Relationship Id="rId46" Type="http://schemas.openxmlformats.org/officeDocument/2006/relationships/slideLayout" Target="../slideLayouts/slideLayout45.xml"/><Relationship Id="rId47" Type="http://schemas.openxmlformats.org/officeDocument/2006/relationships/slideLayout" Target="../slideLayouts/slideLayout46.xml"/><Relationship Id="rId48" Type="http://schemas.openxmlformats.org/officeDocument/2006/relationships/slideLayout" Target="../slideLayouts/slideLayout4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684344" y="4700818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image" Target="../media/image6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image" Target="../media/image7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image" Target="../media/image8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image" Target="../media/image9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image" Target="../media/image10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6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image" Target="../media/image1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/>
          <p:nvPr/>
        </p:nvSpPr>
        <p:spPr>
          <a:xfrm>
            <a:off x="390600" y="2231039"/>
            <a:ext cx="8229239" cy="6217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3800">
                <a:solidFill>
                  <a:srgbClr val="FFFFFF"/>
                </a:solidFill>
              </a:defRPr>
            </a:lvl1pPr>
          </a:lstStyle>
          <a:p>
            <a:pPr/>
            <a:r>
              <a:t>Game Time: Project Week</a:t>
            </a:r>
          </a:p>
        </p:txBody>
      </p:sp>
      <p:sp>
        <p:nvSpPr>
          <p:cNvPr id="584" name="Shape 584"/>
          <p:cNvSpPr/>
          <p:nvPr/>
        </p:nvSpPr>
        <p:spPr>
          <a:xfrm>
            <a:off x="3370319" y="2974484"/>
            <a:ext cx="2269801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March 14, 2017</a:t>
            </a:r>
          </a:p>
        </p:txBody>
      </p:sp>
      <p:sp>
        <p:nvSpPr>
          <p:cNvPr id="585" name="Shape 585"/>
          <p:cNvSpPr/>
          <p:nvPr/>
        </p:nvSpPr>
        <p:spPr>
          <a:xfrm>
            <a:off x="397080" y="1878119"/>
            <a:ext cx="2699999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Day 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/>
          <p:nvPr/>
        </p:nvSpPr>
        <p:spPr>
          <a:xfrm>
            <a:off x="304918" y="73440"/>
            <a:ext cx="6781322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Coding Requirements</a:t>
            </a:r>
          </a:p>
        </p:txBody>
      </p:sp>
      <p:sp>
        <p:nvSpPr>
          <p:cNvPr id="611" name="Shape 611"/>
          <p:cNvSpPr/>
          <p:nvPr/>
        </p:nvSpPr>
        <p:spPr>
          <a:xfrm>
            <a:off x="304919" y="596989"/>
            <a:ext cx="8730000" cy="3916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180473" indent="-180473">
              <a:lnSpc>
                <a:spcPct val="150000"/>
              </a:lnSpc>
              <a:buSzPct val="100000"/>
              <a:buChar char="•"/>
              <a:defRPr b="1" sz="1800"/>
            </a:pPr>
            <a:r>
              <a:t>Must uses at least </a:t>
            </a:r>
            <a:r>
              <a:rPr u="sng"/>
              <a:t>two APIs</a:t>
            </a:r>
          </a:p>
          <a:p>
            <a:pPr marL="180473" indent="-180473">
              <a:lnSpc>
                <a:spcPct val="150000"/>
              </a:lnSpc>
              <a:buSzPct val="100000"/>
              <a:buChar char="•"/>
              <a:defRPr b="1" sz="1800"/>
            </a:pPr>
            <a:r>
              <a:t>Must use </a:t>
            </a:r>
            <a:r>
              <a:rPr u="sng"/>
              <a:t>AJAX to pull data</a:t>
            </a:r>
          </a:p>
          <a:p>
            <a:pPr marL="180473" indent="-180473">
              <a:lnSpc>
                <a:spcPct val="150000"/>
              </a:lnSpc>
              <a:buSzPct val="100000"/>
              <a:buChar char="•"/>
              <a:defRPr b="1" sz="1800"/>
            </a:pPr>
            <a:r>
              <a:t>Must utilize at least one </a:t>
            </a:r>
            <a:r>
              <a:rPr u="sng"/>
              <a:t>new library or technology</a:t>
            </a:r>
            <a:r>
              <a:t> that we haven’t discussed</a:t>
            </a:r>
          </a:p>
          <a:p>
            <a:pPr marL="180473" indent="-180473">
              <a:lnSpc>
                <a:spcPct val="150000"/>
              </a:lnSpc>
              <a:buSzPct val="100000"/>
              <a:buChar char="•"/>
              <a:defRPr b="1" sz="1800"/>
            </a:pPr>
            <a:r>
              <a:t>Must have a </a:t>
            </a:r>
            <a:r>
              <a:rPr u="sng"/>
              <a:t>polished frontend / UI</a:t>
            </a:r>
            <a:r>
              <a:t> </a:t>
            </a:r>
          </a:p>
          <a:p>
            <a:pPr marL="180473" indent="-180473">
              <a:lnSpc>
                <a:spcPct val="150000"/>
              </a:lnSpc>
              <a:buSzPct val="100000"/>
              <a:buChar char="•"/>
              <a:defRPr b="1" sz="1800"/>
            </a:pPr>
            <a:r>
              <a:t>Must meet </a:t>
            </a:r>
            <a:r>
              <a:rPr u="sng"/>
              <a:t>good quality coding standards</a:t>
            </a:r>
            <a:r>
              <a:t> (indentation, scoping, naming)</a:t>
            </a:r>
          </a:p>
          <a:p>
            <a:pPr marL="180473" indent="-180473">
              <a:lnSpc>
                <a:spcPct val="150000"/>
              </a:lnSpc>
              <a:buSzPct val="100000"/>
              <a:buChar char="•"/>
              <a:defRPr b="1" sz="1800"/>
            </a:pPr>
            <a:r>
              <a:t>Must </a:t>
            </a:r>
            <a:r>
              <a:rPr u="sng"/>
              <a:t>NOT use alerts, confirms, or prompts</a:t>
            </a:r>
            <a:r>
              <a:t> (look into </a:t>
            </a:r>
            <a:r>
              <a:t>modals!)</a:t>
            </a:r>
          </a:p>
          <a:p>
            <a:pPr marL="180473" indent="-180473">
              <a:lnSpc>
                <a:spcPct val="150000"/>
              </a:lnSpc>
              <a:buSzPct val="100000"/>
              <a:buChar char="•"/>
              <a:defRPr b="1" sz="1800"/>
            </a:pPr>
            <a:r>
              <a:t>Must have some sort of </a:t>
            </a:r>
            <a:r>
              <a:rPr u="sng"/>
              <a:t>repeating element</a:t>
            </a:r>
            <a:r>
              <a:t> (table, columns, etc)</a:t>
            </a:r>
          </a:p>
          <a:p>
            <a:pPr marL="180473" indent="-180473">
              <a:lnSpc>
                <a:spcPct val="150000"/>
              </a:lnSpc>
              <a:buSzPct val="100000"/>
              <a:buChar char="•"/>
              <a:defRPr b="1" sz="1800"/>
            </a:pPr>
            <a:r>
              <a:t>Must use </a:t>
            </a:r>
            <a:r>
              <a:rPr u="sng"/>
              <a:t>Bootstrap or Alternative CSS Framework</a:t>
            </a:r>
          </a:p>
          <a:p>
            <a:pPr marL="180473" indent="-180473">
              <a:lnSpc>
                <a:spcPct val="150000"/>
              </a:lnSpc>
              <a:buSzPct val="100000"/>
              <a:buChar char="•"/>
              <a:defRPr b="1" sz="1800"/>
            </a:pPr>
            <a:r>
              <a:t>Must be </a:t>
            </a:r>
            <a:r>
              <a:rPr u="sng"/>
              <a:t>Deployed</a:t>
            </a:r>
            <a:r>
              <a:t> (Heroku, Github Pages, or Firebase)</a:t>
            </a:r>
          </a:p>
          <a:p>
            <a:pPr marL="180473" indent="-180473">
              <a:lnSpc>
                <a:spcPct val="150000"/>
              </a:lnSpc>
              <a:buSzPct val="100000"/>
              <a:buChar char="•"/>
              <a:defRPr b="1" sz="1800"/>
            </a:pPr>
            <a:r>
              <a:t>Must have </a:t>
            </a:r>
            <a:r>
              <a:rPr u="sng"/>
              <a:t>User Input Validation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/>
          <p:nvPr/>
        </p:nvSpPr>
        <p:spPr>
          <a:xfrm>
            <a:off x="304918" y="73440"/>
            <a:ext cx="6781322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Coding – Nice To Haves</a:t>
            </a:r>
          </a:p>
        </p:txBody>
      </p:sp>
      <p:sp>
        <p:nvSpPr>
          <p:cNvPr id="614" name="Shape 614"/>
          <p:cNvSpPr/>
          <p:nvPr/>
        </p:nvSpPr>
        <p:spPr>
          <a:xfrm>
            <a:off x="304919" y="571590"/>
            <a:ext cx="8730000" cy="1682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180473" indent="-180473">
              <a:buSzPct val="100000"/>
              <a:buChar char="•"/>
              <a:defRPr b="1" sz="1800"/>
            </a:pPr>
            <a:r>
              <a:t>Utilize Firebase for </a:t>
            </a:r>
            <a:r>
              <a:rPr u="sng"/>
              <a:t>Persistent Data Storage</a:t>
            </a:r>
            <a:br>
              <a:rPr u="sng"/>
            </a:br>
            <a:r>
              <a:rPr b="0"/>
              <a:t>(Consider this </a:t>
            </a:r>
            <a:r>
              <a:rPr u="sng"/>
              <a:t>basically a requirement</a:t>
            </a:r>
            <a:r>
              <a:rPr b="0"/>
              <a:t>).</a:t>
            </a:r>
            <a:endParaRPr b="0"/>
          </a:p>
          <a:p>
            <a:pPr marL="140368" indent="-140368">
              <a:buSzPct val="100000"/>
              <a:buChar char="•"/>
            </a:pPr>
            <a:endParaRPr sz="1800"/>
          </a:p>
          <a:p>
            <a:pPr marL="180473" indent="-180473">
              <a:buSzPct val="100000"/>
              <a:buChar char="•"/>
              <a:defRPr b="1" sz="1800"/>
            </a:pPr>
            <a:r>
              <a:t>Mobile Responsive</a:t>
            </a:r>
          </a:p>
          <a:p>
            <a:pPr/>
            <a:endParaRPr sz="1800"/>
          </a:p>
          <a:p>
            <a:pPr marL="180473" indent="-180473">
              <a:buSzPct val="100000"/>
              <a:buChar char="•"/>
              <a:defRPr b="1" sz="1800"/>
            </a:pPr>
            <a:r>
              <a:t>Use an alternative CSS framework like Materialize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/>
          <p:nvPr/>
        </p:nvSpPr>
        <p:spPr>
          <a:xfrm>
            <a:off x="304918" y="73440"/>
            <a:ext cx="6781322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Presentation Requirement</a:t>
            </a:r>
          </a:p>
        </p:txBody>
      </p:sp>
      <p:sp>
        <p:nvSpPr>
          <p:cNvPr id="617" name="Shape 617"/>
          <p:cNvSpPr/>
          <p:nvPr/>
        </p:nvSpPr>
        <p:spPr>
          <a:xfrm>
            <a:off x="304919" y="685890"/>
            <a:ext cx="8730000" cy="4044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160421" indent="-160421">
              <a:buSzPct val="100000"/>
              <a:buChar char="•"/>
              <a:defRPr b="1" sz="1600"/>
            </a:pPr>
            <a:r>
              <a:t> You will also be responsible for preparing a </a:t>
            </a:r>
            <a:r>
              <a:rPr u="sng"/>
              <a:t>10 minute presentation.</a:t>
            </a:r>
            <a:endParaRPr u="sng"/>
          </a:p>
          <a:p>
            <a:pPr marL="140368" indent="-140368">
              <a:buSzPct val="100000"/>
              <a:buChar char="•"/>
            </a:pPr>
            <a:endParaRPr sz="1800"/>
          </a:p>
          <a:p>
            <a:pPr marL="180473" indent="-180473">
              <a:buSzPct val="100000"/>
              <a:buChar char="•"/>
              <a:defRPr b="1" sz="1600" u="sng"/>
            </a:pPr>
            <a:r>
              <a:rPr sz="1800"/>
              <a:t> </a:t>
            </a:r>
            <a:r>
              <a:t>This will be a formal presentation. </a:t>
            </a:r>
          </a:p>
          <a:p>
            <a:pPr marL="140368" indent="-140368">
              <a:buSzPct val="100000"/>
              <a:buChar char="•"/>
            </a:pPr>
            <a:endParaRPr sz="1800"/>
          </a:p>
          <a:p>
            <a:pPr marL="180473" indent="-180473">
              <a:buSzPct val="100000"/>
              <a:buChar char="•"/>
              <a:defRPr b="1" sz="1600"/>
            </a:pPr>
            <a:r>
              <a:rPr sz="1800"/>
              <a:t> </a:t>
            </a:r>
            <a:r>
              <a:t>One in which you explain in detail:</a:t>
            </a:r>
            <a:endParaRPr sz="1800"/>
          </a:p>
          <a:p>
            <a:pPr lvl="1" marL="561473" indent="-180473">
              <a:buSzPct val="100000"/>
              <a:buChar char="•"/>
              <a:defRPr b="1" sz="1600"/>
            </a:pPr>
            <a:r>
              <a:rPr sz="1800"/>
              <a:t> </a:t>
            </a:r>
            <a:r>
              <a:t>Your overall application’s concept</a:t>
            </a:r>
            <a:endParaRPr sz="1800"/>
          </a:p>
          <a:p>
            <a:pPr lvl="1" marL="561473" indent="-180473">
              <a:buSzPct val="100000"/>
              <a:buChar char="•"/>
              <a:defRPr b="1" sz="1600"/>
            </a:pPr>
            <a:r>
              <a:rPr sz="1800"/>
              <a:t> </a:t>
            </a:r>
            <a:r>
              <a:t>The motivation for its development</a:t>
            </a:r>
            <a:endParaRPr sz="1800"/>
          </a:p>
          <a:p>
            <a:pPr lvl="1" marL="561473" indent="-180473">
              <a:buSzPct val="100000"/>
              <a:buChar char="•"/>
              <a:defRPr b="1" sz="1600"/>
            </a:pPr>
            <a:r>
              <a:rPr sz="1800"/>
              <a:t> </a:t>
            </a:r>
            <a:r>
              <a:t>Your design process</a:t>
            </a:r>
            <a:endParaRPr sz="1800"/>
          </a:p>
          <a:p>
            <a:pPr lvl="1" marL="561473" indent="-180473">
              <a:buSzPct val="100000"/>
              <a:buChar char="•"/>
              <a:defRPr b="1" sz="1600"/>
            </a:pPr>
            <a:r>
              <a:rPr sz="1800"/>
              <a:t> </a:t>
            </a:r>
            <a:r>
              <a:t>The technologies you used (and briefly how they work)</a:t>
            </a:r>
            <a:endParaRPr sz="1800"/>
          </a:p>
          <a:p>
            <a:pPr lvl="1" marL="561473" indent="-180473">
              <a:buSzPct val="100000"/>
              <a:buChar char="•"/>
              <a:defRPr b="1" sz="1600"/>
            </a:pPr>
            <a:r>
              <a:rPr sz="1800"/>
              <a:t> </a:t>
            </a:r>
            <a:r>
              <a:t>A demonstration of its functionality</a:t>
            </a:r>
            <a:endParaRPr sz="1800"/>
          </a:p>
          <a:p>
            <a:pPr lvl="1" marL="561473" indent="-180473">
              <a:buSzPct val="100000"/>
              <a:buChar char="•"/>
              <a:defRPr b="1" sz="1600"/>
            </a:pPr>
            <a:r>
              <a:rPr sz="1800"/>
              <a:t> </a:t>
            </a:r>
            <a:r>
              <a:t>Directions for future development</a:t>
            </a:r>
          </a:p>
          <a:p>
            <a:pPr marL="140368" indent="-140368">
              <a:buSzPct val="100000"/>
              <a:buChar char="•"/>
            </a:pPr>
            <a:endParaRPr sz="1800"/>
          </a:p>
          <a:p>
            <a:pPr marL="180473" indent="-180473">
              <a:buSzPct val="100000"/>
              <a:buChar char="•"/>
              <a:defRPr b="1" sz="1600"/>
            </a:pPr>
            <a:r>
              <a:rPr sz="1800"/>
              <a:t> </a:t>
            </a:r>
            <a:r>
              <a:t>Treat the presentation seriously! </a:t>
            </a:r>
          </a:p>
          <a:p>
            <a:pPr marL="140368" indent="-140368">
              <a:buSzPct val="100000"/>
              <a:buChar char="•"/>
            </a:pPr>
            <a:endParaRPr sz="1800"/>
          </a:p>
          <a:p>
            <a:pPr marL="180473" indent="-180473">
              <a:buSzPct val="100000"/>
              <a:buChar char="•"/>
              <a:defRPr b="1" sz="1600"/>
            </a:pPr>
            <a:r>
              <a:rPr sz="1800"/>
              <a:t> </a:t>
            </a:r>
            <a:r>
              <a:t>Talking intelligently about tech &gt; doing tech sometimes.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/>
        </p:nvSpPr>
        <p:spPr>
          <a:xfrm>
            <a:off x="304918" y="73440"/>
            <a:ext cx="6781322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Be Glam for the Camera</a:t>
            </a:r>
          </a:p>
        </p:txBody>
      </p:sp>
      <p:sp>
        <p:nvSpPr>
          <p:cNvPr id="620" name="Shape 620"/>
          <p:cNvSpPr/>
          <p:nvPr/>
        </p:nvSpPr>
        <p:spPr>
          <a:xfrm>
            <a:off x="304919" y="698589"/>
            <a:ext cx="8381518" cy="233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300789" indent="-300789">
              <a:buSzPct val="100000"/>
              <a:buChar char="•"/>
              <a:defRPr sz="3000"/>
            </a:pPr>
            <a:r>
              <a:t> All presentations will be recorded…</a:t>
            </a:r>
          </a:p>
          <a:p>
            <a:pPr/>
            <a:endParaRPr sz="1800"/>
          </a:p>
          <a:p>
            <a:pPr marL="180473" indent="-180473">
              <a:buSzPct val="100000"/>
              <a:buChar char="•"/>
              <a:defRPr sz="3000"/>
            </a:pPr>
            <a:r>
              <a:rPr sz="1800"/>
              <a:t> </a:t>
            </a:r>
            <a:r>
              <a:t>So treat it seriously! </a:t>
            </a:r>
          </a:p>
          <a:p>
            <a:pPr marL="140368" indent="-140368">
              <a:buSzPct val="100000"/>
              <a:buChar char="•"/>
            </a:pPr>
            <a:endParaRPr sz="1800"/>
          </a:p>
          <a:p>
            <a:pPr marL="180473" indent="-180473">
              <a:buSzPct val="100000"/>
              <a:buChar char="•"/>
              <a:defRPr sz="3000"/>
            </a:pPr>
            <a:r>
              <a:rPr sz="1800"/>
              <a:t> </a:t>
            </a:r>
            <a:r>
              <a:t>These can be great portfolio pieces if you invest the time.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/>
          <p:nvPr/>
        </p:nvSpPr>
        <p:spPr>
          <a:xfrm>
            <a:off x="390600" y="2206262"/>
            <a:ext cx="8229239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i="1" sz="4100">
                <a:solidFill>
                  <a:srgbClr val="FFFFFF"/>
                </a:solidFill>
              </a:defRPr>
            </a:lvl1pPr>
          </a:lstStyle>
          <a:p>
            <a:pPr/>
            <a:r>
              <a:t>Metrics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/>
          <p:nvPr/>
        </p:nvSpPr>
        <p:spPr>
          <a:xfrm>
            <a:off x="304918" y="73440"/>
            <a:ext cx="6781322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Metrics</a:t>
            </a:r>
          </a:p>
        </p:txBody>
      </p:sp>
      <p:sp>
        <p:nvSpPr>
          <p:cNvPr id="625" name="Shape 625"/>
          <p:cNvSpPr/>
          <p:nvPr/>
        </p:nvSpPr>
        <p:spPr>
          <a:xfrm>
            <a:off x="304919" y="673190"/>
            <a:ext cx="3733559" cy="2636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250657" indent="-250657">
              <a:lnSpc>
                <a:spcPct val="150000"/>
              </a:lnSpc>
              <a:buSzPct val="100000"/>
              <a:buChar char="•"/>
              <a:defRPr b="1" sz="2500"/>
            </a:pPr>
            <a:r>
              <a:t> Concept</a:t>
            </a:r>
          </a:p>
          <a:p>
            <a:pPr marL="250657" indent="-250657">
              <a:lnSpc>
                <a:spcPct val="150000"/>
              </a:lnSpc>
              <a:buSzPct val="100000"/>
              <a:buChar char="•"/>
              <a:defRPr b="1" sz="2500"/>
            </a:pPr>
            <a:r>
              <a:t> Design</a:t>
            </a:r>
          </a:p>
          <a:p>
            <a:pPr marL="250657" indent="-250657">
              <a:lnSpc>
                <a:spcPct val="150000"/>
              </a:lnSpc>
              <a:buSzPct val="100000"/>
              <a:buChar char="•"/>
              <a:defRPr b="1" sz="2500"/>
            </a:pPr>
            <a:r>
              <a:t> Functionality</a:t>
            </a:r>
          </a:p>
          <a:p>
            <a:pPr marL="250657" indent="-250657">
              <a:lnSpc>
                <a:spcPct val="150000"/>
              </a:lnSpc>
              <a:buSzPct val="100000"/>
              <a:buChar char="•"/>
              <a:defRPr b="1" sz="2500"/>
            </a:pPr>
            <a:r>
              <a:t> Collaboration</a:t>
            </a:r>
          </a:p>
          <a:p>
            <a:pPr marL="250657" indent="-250657">
              <a:lnSpc>
                <a:spcPct val="150000"/>
              </a:lnSpc>
              <a:buSzPct val="100000"/>
              <a:buChar char="•"/>
              <a:defRPr b="1" sz="2500"/>
            </a:pPr>
            <a:r>
              <a:t> Presentation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/>
          <p:nvPr/>
        </p:nvSpPr>
        <p:spPr>
          <a:xfrm>
            <a:off x="304918" y="73440"/>
            <a:ext cx="6781322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Awards Yay!</a:t>
            </a:r>
          </a:p>
        </p:txBody>
      </p:sp>
      <p:sp>
        <p:nvSpPr>
          <p:cNvPr id="628" name="Shape 628"/>
          <p:cNvSpPr/>
          <p:nvPr/>
        </p:nvSpPr>
        <p:spPr>
          <a:xfrm>
            <a:off x="381241" y="927189"/>
            <a:ext cx="8381518" cy="3527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250657" indent="-250657">
              <a:lnSpc>
                <a:spcPct val="120000"/>
              </a:lnSpc>
              <a:buSzPct val="100000"/>
              <a:buChar char="•"/>
              <a:defRPr b="1" sz="2500"/>
            </a:pPr>
            <a:r>
              <a:t> Most Awe-Inspiring</a:t>
            </a:r>
          </a:p>
          <a:p>
            <a:pPr marL="250657" indent="-250657">
              <a:lnSpc>
                <a:spcPct val="120000"/>
              </a:lnSpc>
              <a:buSzPct val="100000"/>
              <a:buChar char="•"/>
              <a:defRPr b="1" sz="2500"/>
            </a:pPr>
            <a:r>
              <a:t> Most Useful</a:t>
            </a:r>
          </a:p>
          <a:p>
            <a:pPr marL="250657" indent="-250657">
              <a:lnSpc>
                <a:spcPct val="120000"/>
              </a:lnSpc>
              <a:buSzPct val="100000"/>
              <a:buChar char="•"/>
              <a:defRPr b="1" sz="2500"/>
            </a:pPr>
            <a:r>
              <a:t> Most Creative</a:t>
            </a:r>
          </a:p>
          <a:p>
            <a:pPr marL="250657" indent="-250657">
              <a:lnSpc>
                <a:spcPct val="120000"/>
              </a:lnSpc>
              <a:buSzPct val="100000"/>
              <a:buChar char="•"/>
              <a:defRPr b="1" sz="2500"/>
            </a:pPr>
            <a:r>
              <a:t> Best Use of Tech</a:t>
            </a:r>
          </a:p>
          <a:p>
            <a:pPr marL="250657" indent="-250657">
              <a:lnSpc>
                <a:spcPct val="120000"/>
              </a:lnSpc>
              <a:buSzPct val="100000"/>
              <a:buChar char="•"/>
              <a:defRPr b="1" sz="2500"/>
            </a:pPr>
            <a:r>
              <a:t> Best UI/UX</a:t>
            </a:r>
          </a:p>
          <a:p>
            <a:pPr marL="250657" indent="-250657">
              <a:lnSpc>
                <a:spcPct val="120000"/>
              </a:lnSpc>
              <a:buSzPct val="100000"/>
              <a:buChar char="•"/>
              <a:defRPr b="1" sz="2500"/>
            </a:pPr>
            <a:r>
              <a:t> Most Hilarious</a:t>
            </a:r>
          </a:p>
          <a:p>
            <a:pPr marL="250657" indent="-250657">
              <a:lnSpc>
                <a:spcPct val="120000"/>
              </a:lnSpc>
              <a:buSzPct val="100000"/>
              <a:buChar char="•"/>
              <a:defRPr b="1" sz="2500"/>
            </a:pPr>
            <a:r>
              <a:t> Most Disruptive</a:t>
            </a:r>
          </a:p>
          <a:p>
            <a:pPr marL="250657" indent="-250657">
              <a:lnSpc>
                <a:spcPct val="120000"/>
              </a:lnSpc>
              <a:buSzPct val="100000"/>
              <a:buChar char="•"/>
              <a:defRPr b="1" sz="2500"/>
            </a:pPr>
            <a:r>
              <a:t> Most Socially Conscious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/>
          <p:nvPr/>
        </p:nvSpPr>
        <p:spPr>
          <a:xfrm>
            <a:off x="390600" y="2206262"/>
            <a:ext cx="8229239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i="1" sz="4100">
                <a:solidFill>
                  <a:srgbClr val="FFFFFF"/>
                </a:solidFill>
              </a:defRPr>
            </a:lvl1pPr>
          </a:lstStyle>
          <a:p>
            <a:pPr/>
            <a:r>
              <a:t>API Suggestions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/>
          <p:nvPr/>
        </p:nvSpPr>
        <p:spPr>
          <a:xfrm>
            <a:off x="304918" y="73440"/>
            <a:ext cx="6781322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API Suggestions</a:t>
            </a:r>
          </a:p>
        </p:txBody>
      </p:sp>
      <p:sp>
        <p:nvSpPr>
          <p:cNvPr id="633" name="Shape 633"/>
          <p:cNvSpPr/>
          <p:nvPr/>
        </p:nvSpPr>
        <p:spPr>
          <a:xfrm>
            <a:off x="152280" y="685800"/>
            <a:ext cx="8762759" cy="3851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500"/>
            </a:pPr>
            <a:r>
              <a:t>Stick to APIs that do all of the following:</a:t>
            </a:r>
          </a:p>
          <a:p>
            <a:pPr>
              <a:defRPr sz="2500"/>
            </a:pPr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500"/>
            </a:pPr>
            <a:r>
              <a:t> Allows CORS</a:t>
            </a:r>
            <a:br/>
            <a:r>
              <a:rPr sz="1600"/>
              <a:t>(i.e. Doesn’t block you from using it on your own website)</a:t>
            </a:r>
          </a:p>
          <a:p>
            <a:pPr>
              <a:defRPr sz="2500"/>
            </a:pPr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500"/>
            </a:pPr>
            <a:r>
              <a:t> Simple or no authentication</a:t>
            </a:r>
            <a:br/>
            <a:r>
              <a:rPr sz="1600"/>
              <a:t>(Authenticating can be messy)</a:t>
            </a:r>
          </a:p>
          <a:p>
            <a:pPr>
              <a:defRPr sz="2500"/>
            </a:pPr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500"/>
            </a:pPr>
            <a:r>
              <a:t> JSON response returned</a:t>
            </a:r>
          </a:p>
          <a:p>
            <a:pPr>
              <a:defRPr sz="2500"/>
            </a:pPr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500"/>
            </a:pPr>
            <a:r>
              <a:t> Well documented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/>
          <p:nvPr/>
        </p:nvSpPr>
        <p:spPr>
          <a:xfrm>
            <a:off x="304918" y="73440"/>
            <a:ext cx="6781322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API Suggestions</a:t>
            </a:r>
          </a:p>
        </p:txBody>
      </p:sp>
      <p:pic>
        <p:nvPicPr>
          <p:cNvPr id="636" name="image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319" y="659880"/>
            <a:ext cx="3738111" cy="3738420"/>
          </a:xfrm>
          <a:prstGeom prst="rect">
            <a:avLst/>
          </a:prstGeom>
          <a:ln w="12700">
            <a:miter lim="400000"/>
          </a:ln>
        </p:spPr>
      </p:pic>
      <p:pic>
        <p:nvPicPr>
          <p:cNvPr id="637" name="image02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4140479" y="793000"/>
            <a:ext cx="4858857" cy="31368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/>
          <p:nvPr/>
        </p:nvSpPr>
        <p:spPr>
          <a:xfrm>
            <a:off x="390600" y="2206262"/>
            <a:ext cx="8229239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i="1" sz="4100">
                <a:solidFill>
                  <a:srgbClr val="FFFFFF"/>
                </a:solidFill>
              </a:defRPr>
            </a:lvl1pPr>
          </a:lstStyle>
          <a:p>
            <a:pPr/>
            <a:r>
              <a:t>Project Week Overview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/>
          <p:nvPr/>
        </p:nvSpPr>
        <p:spPr>
          <a:xfrm>
            <a:off x="390600" y="2206262"/>
            <a:ext cx="8229239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i="1" sz="4100">
                <a:solidFill>
                  <a:srgbClr val="FFFFFF"/>
                </a:solidFill>
              </a:defRPr>
            </a:lvl1pPr>
          </a:lstStyle>
          <a:p>
            <a:pPr/>
            <a:r>
              <a:t>Tools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/>
          <p:nvPr/>
        </p:nvSpPr>
        <p:spPr>
          <a:xfrm>
            <a:off x="304918" y="73440"/>
            <a:ext cx="6781322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Collaboration is Critical!</a:t>
            </a:r>
          </a:p>
        </p:txBody>
      </p:sp>
      <p:sp>
        <p:nvSpPr>
          <p:cNvPr id="642" name="Shape 642"/>
          <p:cNvSpPr/>
          <p:nvPr/>
        </p:nvSpPr>
        <p:spPr>
          <a:xfrm>
            <a:off x="304919" y="743040"/>
            <a:ext cx="8381518" cy="1639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Clr>
                <a:srgbClr val="000000"/>
              </a:buClr>
              <a:buSzPct val="100000"/>
              <a:buFont typeface="Arial"/>
              <a:buChar char="•"/>
              <a:defRPr sz="3000"/>
            </a:pPr>
            <a:r>
              <a:t> Steering a project with remote developers like this one can be challenging.</a:t>
            </a:r>
          </a:p>
          <a:p>
            <a:pPr/>
            <a:endParaRPr sz="1800"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3000"/>
            </a:pPr>
            <a:r>
              <a:rPr sz="1800"/>
              <a:t> </a:t>
            </a:r>
            <a:r>
              <a:t>Consider using the following tools…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/>
          <p:nvPr/>
        </p:nvSpPr>
        <p:spPr>
          <a:xfrm>
            <a:off x="304918" y="73440"/>
            <a:ext cx="6781322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GitHub Pull Requests </a:t>
            </a:r>
          </a:p>
        </p:txBody>
      </p:sp>
      <p:pic>
        <p:nvPicPr>
          <p:cNvPr id="645" name="image07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6203"/>
          <a:stretch>
            <a:fillRect/>
          </a:stretch>
        </p:blipFill>
        <p:spPr>
          <a:xfrm>
            <a:off x="61559" y="514350"/>
            <a:ext cx="3389041" cy="3379859"/>
          </a:xfrm>
          <a:prstGeom prst="rect">
            <a:avLst/>
          </a:prstGeom>
          <a:ln w="12700">
            <a:miter lim="400000"/>
          </a:ln>
        </p:spPr>
      </p:pic>
      <p:pic>
        <p:nvPicPr>
          <p:cNvPr id="646" name="image06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6663"/>
          <a:stretch>
            <a:fillRect/>
          </a:stretch>
        </p:blipFill>
        <p:spPr>
          <a:xfrm>
            <a:off x="4600080" y="521640"/>
            <a:ext cx="3398220" cy="3372300"/>
          </a:xfrm>
          <a:prstGeom prst="rect">
            <a:avLst/>
          </a:prstGeom>
          <a:ln w="12700">
            <a:miter lim="400000"/>
          </a:ln>
        </p:spPr>
      </p:pic>
      <p:sp>
        <p:nvSpPr>
          <p:cNvPr id="647" name="Shape 647"/>
          <p:cNvSpPr/>
          <p:nvPr/>
        </p:nvSpPr>
        <p:spPr>
          <a:xfrm>
            <a:off x="357480" y="3911760"/>
            <a:ext cx="8441999" cy="882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t> GitHub Pull Requests are a great way to “combine” code when multiple users are working on the same files.</a:t>
            </a:r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b="1" sz="1800"/>
            </a:pPr>
            <a:r>
              <a:t> We’ll show you how to use this feature in the next class.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/>
          <p:nvPr/>
        </p:nvSpPr>
        <p:spPr>
          <a:xfrm>
            <a:off x="304918" y="73440"/>
            <a:ext cx="6781322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GitHub Issues</a:t>
            </a:r>
          </a:p>
        </p:txBody>
      </p:sp>
      <p:sp>
        <p:nvSpPr>
          <p:cNvPr id="650" name="Shape 650"/>
          <p:cNvSpPr/>
          <p:nvPr/>
        </p:nvSpPr>
        <p:spPr>
          <a:xfrm>
            <a:off x="357480" y="4319189"/>
            <a:ext cx="8441999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buClr>
                <a:srgbClr val="000000"/>
              </a:buClr>
              <a:buSzPct val="100000"/>
              <a:buFont typeface="Arial"/>
              <a:buChar char="•"/>
              <a:defRPr sz="1800"/>
            </a:lvl1pPr>
          </a:lstStyle>
          <a:p>
            <a:pPr/>
            <a:r>
              <a:t>GitHub Issues are a great way to keep track of bugs, feature requests, etc.</a:t>
            </a:r>
          </a:p>
        </p:txBody>
      </p:sp>
      <p:pic>
        <p:nvPicPr>
          <p:cNvPr id="651" name="image09.png"/>
          <p:cNvPicPr>
            <a:picLocks noChangeAspect="1"/>
          </p:cNvPicPr>
          <p:nvPr/>
        </p:nvPicPr>
        <p:blipFill>
          <a:blip r:embed="rId2">
            <a:extLst/>
          </a:blip>
          <a:srcRect l="0" t="5882" r="0" b="5890"/>
          <a:stretch>
            <a:fillRect/>
          </a:stretch>
        </p:blipFill>
        <p:spPr>
          <a:xfrm>
            <a:off x="337318" y="571590"/>
            <a:ext cx="8425082" cy="35542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/>
          <p:nvPr/>
        </p:nvSpPr>
        <p:spPr>
          <a:xfrm>
            <a:off x="304918" y="73440"/>
            <a:ext cx="6781322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Trello</a:t>
            </a:r>
          </a:p>
        </p:txBody>
      </p:sp>
      <p:pic>
        <p:nvPicPr>
          <p:cNvPr id="654" name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560" y="541078"/>
            <a:ext cx="8477279" cy="3542941"/>
          </a:xfrm>
          <a:prstGeom prst="rect">
            <a:avLst/>
          </a:prstGeom>
          <a:ln w="12700">
            <a:miter lim="400000"/>
          </a:ln>
        </p:spPr>
      </p:pic>
      <p:sp>
        <p:nvSpPr>
          <p:cNvPr id="655" name="Shape 655"/>
          <p:cNvSpPr/>
          <p:nvPr/>
        </p:nvSpPr>
        <p:spPr>
          <a:xfrm>
            <a:off x="357480" y="4114799"/>
            <a:ext cx="8441999" cy="69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buClr>
                <a:srgbClr val="000000"/>
              </a:buClr>
              <a:buSzPct val="100000"/>
              <a:buFont typeface="Arial"/>
              <a:buChar char="•"/>
              <a:defRPr sz="2100"/>
            </a:lvl1pPr>
          </a:lstStyle>
          <a:p>
            <a:pPr/>
            <a:r>
              <a:t>Trello is a great project management tool for creating to-do lists and communicating updates.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/>
          <p:nvPr/>
        </p:nvSpPr>
        <p:spPr>
          <a:xfrm>
            <a:off x="390600" y="2206262"/>
            <a:ext cx="8229239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i="1" sz="4100">
                <a:solidFill>
                  <a:srgbClr val="FFFFFF"/>
                </a:solidFill>
              </a:defRPr>
            </a:lvl1pPr>
          </a:lstStyle>
          <a:p>
            <a:pPr/>
            <a:r>
              <a:t>Example Project Ideas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/>
          <p:nvPr/>
        </p:nvSpPr>
        <p:spPr>
          <a:xfrm>
            <a:off x="304918" y="73440"/>
            <a:ext cx="6781322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Event Searcher</a:t>
            </a:r>
          </a:p>
        </p:txBody>
      </p:sp>
      <p:sp>
        <p:nvSpPr>
          <p:cNvPr id="660" name="Shape 660"/>
          <p:cNvSpPr/>
          <p:nvPr/>
        </p:nvSpPr>
        <p:spPr>
          <a:xfrm>
            <a:off x="304919" y="698590"/>
            <a:ext cx="8381518" cy="3394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Clr>
                <a:srgbClr val="000000"/>
              </a:buClr>
              <a:buSzPct val="100000"/>
              <a:buFont typeface="Arial"/>
              <a:buChar char="•"/>
              <a:defRPr sz="2500"/>
            </a:pPr>
            <a:r>
              <a:t> Users type in the name of their favorite sporting team.</a:t>
            </a:r>
          </a:p>
          <a:p>
            <a:pPr>
              <a:defRPr sz="2500"/>
            </a:pPr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500"/>
            </a:pPr>
            <a:r>
              <a:t> Then using the SeatGeek API, your web application points them to the next game and location where the team is playing.</a:t>
            </a:r>
          </a:p>
          <a:p>
            <a:pPr>
              <a:defRPr sz="2500"/>
            </a:pPr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500"/>
            </a:pPr>
            <a:r>
              <a:t> The web application also provides them a link to Ebay where they can purchase memorabilia associated with the team.</a:t>
            </a:r>
          </a:p>
        </p:txBody>
      </p:sp>
      <p:pic>
        <p:nvPicPr>
          <p:cNvPr id="661" name="image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10079" y="4254929"/>
            <a:ext cx="3507842" cy="5232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/>
          <p:nvPr/>
        </p:nvSpPr>
        <p:spPr>
          <a:xfrm>
            <a:off x="304918" y="73440"/>
            <a:ext cx="6781322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UN Data API</a:t>
            </a:r>
          </a:p>
        </p:txBody>
      </p:sp>
      <p:sp>
        <p:nvSpPr>
          <p:cNvPr id="664" name="Shape 664"/>
          <p:cNvSpPr/>
          <p:nvPr/>
        </p:nvSpPr>
        <p:spPr>
          <a:xfrm>
            <a:off x="304919" y="571589"/>
            <a:ext cx="8381518" cy="3394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Clr>
                <a:srgbClr val="000000"/>
              </a:buClr>
              <a:buSzPct val="100000"/>
              <a:buFont typeface="Arial"/>
              <a:buChar char="•"/>
              <a:defRPr sz="2500"/>
            </a:pPr>
            <a:r>
              <a:t> Use the Unofficial UN Data API to search a user specified country’s health records.</a:t>
            </a:r>
          </a:p>
          <a:p>
            <a:pPr>
              <a:defRPr sz="2500"/>
            </a:pPr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500"/>
            </a:pPr>
            <a:r>
              <a:t> Then use a secondary data source (Google Maps, Flickr, YouTube, etc.) to provide additional context or data.</a:t>
            </a:r>
          </a:p>
          <a:p>
            <a:pPr>
              <a:defRPr sz="2500"/>
            </a:pPr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500"/>
            </a:pPr>
            <a:r>
              <a:t> Examples: Per Capita Govt Expenditures on Health, # of Physicians, Deaths due to HIV, Malaria Cases etc, low birth weight newborns</a:t>
            </a:r>
          </a:p>
        </p:txBody>
      </p:sp>
      <p:pic>
        <p:nvPicPr>
          <p:cNvPr id="665" name="image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26118" y="3897738"/>
            <a:ext cx="4119121" cy="7900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/>
          <p:nvPr/>
        </p:nvSpPr>
        <p:spPr>
          <a:xfrm>
            <a:off x="304918" y="73440"/>
            <a:ext cx="6781322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Facial Recognition</a:t>
            </a:r>
          </a:p>
        </p:txBody>
      </p:sp>
      <p:sp>
        <p:nvSpPr>
          <p:cNvPr id="668" name="Shape 668"/>
          <p:cNvSpPr/>
          <p:nvPr/>
        </p:nvSpPr>
        <p:spPr>
          <a:xfrm>
            <a:off x="304919" y="698589"/>
            <a:ext cx="8381518" cy="302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Clr>
                <a:srgbClr val="000000"/>
              </a:buClr>
              <a:buSzPct val="100000"/>
              <a:buFont typeface="Arial"/>
              <a:buChar char="•"/>
              <a:defRPr sz="2500"/>
            </a:pPr>
            <a:r>
              <a:t>Use the Face++ API</a:t>
            </a:r>
          </a:p>
          <a:p>
            <a:pPr>
              <a:defRPr sz="2500"/>
            </a:pPr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500"/>
            </a:pPr>
            <a:r>
              <a:t>Allow users to provide a URL link to a facial image then provide viewers with information on the image’s gender, race, whether they are wearing glasses, and their age</a:t>
            </a:r>
          </a:p>
          <a:p>
            <a:pPr>
              <a:defRPr sz="2500"/>
            </a:pPr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500"/>
            </a:pPr>
            <a:r>
              <a:t>Use Firebase to update ALL users of the site about the current search</a:t>
            </a:r>
          </a:p>
        </p:txBody>
      </p:sp>
      <p:pic>
        <p:nvPicPr>
          <p:cNvPr id="669" name="image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60800" y="3422560"/>
            <a:ext cx="5514481" cy="13713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/>
          <p:nvPr/>
        </p:nvSpPr>
        <p:spPr>
          <a:xfrm>
            <a:off x="304919" y="26490"/>
            <a:ext cx="5470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Or…</a:t>
            </a:r>
          </a:p>
        </p:txBody>
      </p:sp>
      <p:sp>
        <p:nvSpPr>
          <p:cNvPr id="672" name="Shape 672"/>
          <p:cNvSpPr/>
          <p:nvPr/>
        </p:nvSpPr>
        <p:spPr>
          <a:xfrm>
            <a:off x="497879" y="2000160"/>
            <a:ext cx="8340839" cy="1467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i="1" sz="4800"/>
            </a:pPr>
            <a:r>
              <a:t>Just do your own thing. </a:t>
            </a:r>
          </a:p>
          <a:p>
            <a:pPr>
              <a:defRPr i="1" sz="4800"/>
            </a:pPr>
            <a:r>
              <a:t>Be creative! Be ambitious!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/>
          <p:nvPr/>
        </p:nvSpPr>
        <p:spPr>
          <a:xfrm>
            <a:off x="304919" y="26490"/>
            <a:ext cx="5470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Yay!</a:t>
            </a:r>
          </a:p>
        </p:txBody>
      </p:sp>
      <p:sp>
        <p:nvSpPr>
          <p:cNvPr id="590" name="Shape 590"/>
          <p:cNvSpPr/>
          <p:nvPr/>
        </p:nvSpPr>
        <p:spPr>
          <a:xfrm>
            <a:off x="497879" y="2313089"/>
            <a:ext cx="8340839" cy="1003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b="1" i="1" sz="6400"/>
            </a:lvl1pPr>
          </a:lstStyle>
          <a:p>
            <a:pPr/>
            <a:r>
              <a:t>You made it!!!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/>
          <p:nvPr/>
        </p:nvSpPr>
        <p:spPr>
          <a:xfrm>
            <a:off x="390600" y="2206262"/>
            <a:ext cx="8229239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i="1" sz="4100">
                <a:solidFill>
                  <a:srgbClr val="FFFFFF"/>
                </a:solidFill>
              </a:defRPr>
            </a:lvl1pPr>
          </a:lstStyle>
          <a:p>
            <a:pPr/>
            <a:r>
              <a:t>Today’s Focus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/>
          <p:nvPr/>
        </p:nvSpPr>
        <p:spPr>
          <a:xfrm>
            <a:off x="304919" y="26490"/>
            <a:ext cx="5470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By End of Day - Today</a:t>
            </a:r>
          </a:p>
        </p:txBody>
      </p:sp>
      <p:sp>
        <p:nvSpPr>
          <p:cNvPr id="677" name="Shape 677"/>
          <p:cNvSpPr/>
          <p:nvPr/>
        </p:nvSpPr>
        <p:spPr>
          <a:xfrm>
            <a:off x="304919" y="571590"/>
            <a:ext cx="8730000" cy="4273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Clr>
                <a:srgbClr val="000000"/>
              </a:buClr>
              <a:buSzPct val="100000"/>
              <a:buFont typeface="Arial"/>
              <a:buChar char="•"/>
              <a:defRPr sz="1600"/>
            </a:pPr>
            <a:r>
              <a:t> Brainstorm possible ideas </a:t>
            </a:r>
            <a:endParaRPr sz="1800"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1600"/>
            </a:pPr>
            <a:r>
              <a:rPr sz="1800"/>
              <a:t> </a:t>
            </a:r>
            <a:r>
              <a:t>Begin API Research</a:t>
            </a:r>
            <a:endParaRPr sz="1800"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1600"/>
            </a:pPr>
            <a:r>
              <a:rPr sz="1800"/>
              <a:t> </a:t>
            </a:r>
            <a:r>
              <a:t>Create an initial draft / sketch of the final design</a:t>
            </a:r>
          </a:p>
          <a:p>
            <a:pPr/>
            <a:endParaRPr sz="1800"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b="1" sz="1600"/>
            </a:pPr>
            <a:r>
              <a:rPr sz="1800"/>
              <a:t> </a:t>
            </a:r>
            <a:r>
              <a:t>Create a short 1 page proposal listing out each of the following:</a:t>
            </a:r>
            <a:endParaRPr sz="1800"/>
          </a:p>
          <a:p>
            <a:pPr lvl="1" marL="457200">
              <a:buClr>
                <a:srgbClr val="000000"/>
              </a:buClr>
              <a:buSzPct val="100000"/>
              <a:buFont typeface="Courier New"/>
              <a:buChar char="o"/>
              <a:defRPr b="1" sz="1600"/>
            </a:pPr>
            <a:endParaRPr sz="1800"/>
          </a:p>
          <a:p>
            <a:pPr lvl="1" marL="457200">
              <a:buClr>
                <a:srgbClr val="000000"/>
              </a:buClr>
              <a:buSzPct val="100000"/>
              <a:buFont typeface="Courier New"/>
              <a:buChar char="o"/>
              <a:defRPr b="1" sz="1600"/>
            </a:pPr>
            <a:r>
              <a:rPr sz="1800"/>
              <a:t> </a:t>
            </a:r>
            <a:r>
              <a:t>Project Title</a:t>
            </a:r>
          </a:p>
          <a:p>
            <a:pPr lvl="1" marL="457200">
              <a:buClr>
                <a:srgbClr val="000000"/>
              </a:buClr>
              <a:buSzPct val="100000"/>
              <a:buFont typeface="Courier New"/>
              <a:buChar char="o"/>
              <a:defRPr b="1" sz="1600"/>
            </a:pPr>
            <a:r>
              <a:t> New Team Name (If you don’t like the randomly assigned team name) </a:t>
            </a:r>
            <a:endParaRPr sz="1800"/>
          </a:p>
          <a:p>
            <a:pPr lvl="1" marL="457200">
              <a:buClr>
                <a:srgbClr val="000000"/>
              </a:buClr>
              <a:buSzPct val="100000"/>
              <a:buFont typeface="Courier New"/>
              <a:buChar char="o"/>
              <a:defRPr b="1" sz="1600"/>
            </a:pPr>
            <a:r>
              <a:rPr sz="1800"/>
              <a:t> </a:t>
            </a:r>
            <a:r>
              <a:t>Team Members</a:t>
            </a:r>
            <a:endParaRPr sz="1800"/>
          </a:p>
          <a:p>
            <a:pPr lvl="1" marL="457200">
              <a:buClr>
                <a:srgbClr val="000000"/>
              </a:buClr>
              <a:buSzPct val="100000"/>
              <a:buFont typeface="Courier New"/>
              <a:buChar char="o"/>
              <a:defRPr b="1" sz="1600"/>
            </a:pPr>
            <a:r>
              <a:rPr sz="1800"/>
              <a:t> </a:t>
            </a:r>
            <a:r>
              <a:t>Project Description</a:t>
            </a:r>
            <a:endParaRPr sz="1800"/>
          </a:p>
          <a:p>
            <a:pPr lvl="1" marL="457200">
              <a:buClr>
                <a:srgbClr val="000000"/>
              </a:buClr>
              <a:buSzPct val="100000"/>
              <a:buFont typeface="Courier New"/>
              <a:buChar char="o"/>
              <a:defRPr b="1" sz="1600"/>
            </a:pPr>
            <a:r>
              <a:rPr sz="1800"/>
              <a:t> </a:t>
            </a:r>
            <a:r>
              <a:t>Sketch of Final Product</a:t>
            </a:r>
            <a:endParaRPr sz="1800"/>
          </a:p>
          <a:p>
            <a:pPr lvl="1" marL="457200">
              <a:buClr>
                <a:srgbClr val="000000"/>
              </a:buClr>
              <a:buSzPct val="100000"/>
              <a:buFont typeface="Courier New"/>
              <a:buChar char="o"/>
              <a:defRPr b="1" sz="1600"/>
            </a:pPr>
            <a:r>
              <a:rPr sz="1800"/>
              <a:t> </a:t>
            </a:r>
            <a:r>
              <a:t>APIs to be Used</a:t>
            </a:r>
            <a:endParaRPr sz="1800"/>
          </a:p>
          <a:p>
            <a:pPr lvl="1" marL="457200">
              <a:buClr>
                <a:srgbClr val="000000"/>
              </a:buClr>
              <a:buSzPct val="100000"/>
              <a:buFont typeface="Courier New"/>
              <a:buChar char="o"/>
              <a:defRPr b="1" sz="1600"/>
            </a:pPr>
            <a:r>
              <a:rPr sz="1800"/>
              <a:t> </a:t>
            </a:r>
            <a:r>
              <a:t>Rough Breakdown of Tasks </a:t>
            </a:r>
          </a:p>
          <a:p>
            <a:pPr/>
            <a:endParaRPr sz="1800"/>
          </a:p>
          <a:p>
            <a:pPr/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/>
          <p:nvPr/>
        </p:nvSpPr>
        <p:spPr>
          <a:xfrm>
            <a:off x="390600" y="2206262"/>
            <a:ext cx="8229239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i="1" sz="4100">
                <a:solidFill>
                  <a:srgbClr val="FFFFFF"/>
                </a:solidFill>
              </a:defRPr>
            </a:lvl1pPr>
          </a:lstStyle>
          <a:p>
            <a:pPr/>
            <a:r>
              <a:t>Questions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/>
        </p:nvSpPr>
        <p:spPr>
          <a:xfrm>
            <a:off x="304919" y="26490"/>
            <a:ext cx="5470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Project Week! (This Week)</a:t>
            </a:r>
          </a:p>
        </p:txBody>
      </p:sp>
      <p:pic>
        <p:nvPicPr>
          <p:cNvPr id="593" name="image05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79524" y="2427172"/>
            <a:ext cx="4617001" cy="2235001"/>
          </a:xfrm>
          <a:prstGeom prst="rect">
            <a:avLst/>
          </a:prstGeom>
          <a:ln w="12700">
            <a:miter lim="400000"/>
          </a:ln>
        </p:spPr>
      </p:pic>
      <p:sp>
        <p:nvSpPr>
          <p:cNvPr id="594" name="Shape 594"/>
          <p:cNvSpPr/>
          <p:nvPr/>
        </p:nvSpPr>
        <p:spPr>
          <a:xfrm>
            <a:off x="304919" y="685799"/>
            <a:ext cx="8610119" cy="3967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z="2100" u="sng"/>
            </a:pPr>
            <a:r>
              <a:t>Today’s Class:</a:t>
            </a:r>
          </a:p>
          <a:p>
            <a:pPr marL="210552" indent="-210552">
              <a:buSzPct val="100000"/>
              <a:buChar char="•"/>
              <a:defRPr sz="2100"/>
            </a:pPr>
            <a:r>
              <a:t>Divide into groups</a:t>
            </a:r>
          </a:p>
          <a:p>
            <a:pPr marL="210552" indent="-210552">
              <a:buSzPct val="100000"/>
              <a:buChar char="•"/>
              <a:defRPr sz="2100"/>
            </a:pPr>
            <a:r>
              <a:t>Begin researching APIs</a:t>
            </a:r>
          </a:p>
          <a:p>
            <a:pPr marL="210552" indent="-210552">
              <a:buSzPct val="100000"/>
              <a:buChar char="•"/>
              <a:defRPr sz="2100"/>
            </a:pPr>
            <a:r>
              <a:t>Outline project ideas</a:t>
            </a:r>
          </a:p>
          <a:p>
            <a:pPr marL="210552" indent="-210552">
              <a:buSzPct val="100000"/>
              <a:buChar char="•"/>
              <a:defRPr sz="2100"/>
            </a:pPr>
            <a:r>
              <a:t>Submit Project Proposal for Approval</a:t>
            </a:r>
          </a:p>
          <a:p>
            <a:pPr marL="210552" indent="-210552">
              <a:buSzPct val="100000"/>
              <a:buChar char="•"/>
              <a:defRPr sz="2100"/>
            </a:pPr>
            <a:r>
              <a:t>Initial Design work  </a:t>
            </a:r>
          </a:p>
          <a:p>
            <a:pPr/>
            <a:endParaRPr sz="1800"/>
          </a:p>
          <a:p>
            <a:pPr>
              <a:defRPr b="1" sz="2100" u="sng"/>
            </a:pPr>
            <a:r>
              <a:t>Next Class:</a:t>
            </a:r>
          </a:p>
          <a:p>
            <a:pPr marL="210552" indent="-210552">
              <a:buSzPct val="100000"/>
              <a:buChar char="•"/>
              <a:defRPr sz="2100"/>
            </a:pPr>
            <a:r>
              <a:t>Hardcore Development </a:t>
            </a:r>
          </a:p>
          <a:p>
            <a:pPr marL="210552" indent="-210552">
              <a:buSzPct val="100000"/>
              <a:buChar char="•"/>
              <a:defRPr sz="2100"/>
            </a:pPr>
            <a:r>
              <a:t>Instructor + TA Workshops</a:t>
            </a:r>
          </a:p>
          <a:p>
            <a:pPr/>
            <a:endParaRPr sz="1800"/>
          </a:p>
          <a:p>
            <a:pPr>
              <a:defRPr b="1" sz="2100" u="sng"/>
            </a:pPr>
            <a:r>
              <a:t>Saturday’s Class:</a:t>
            </a:r>
          </a:p>
          <a:p>
            <a:pPr marL="210552" indent="-210552">
              <a:buSzPct val="100000"/>
              <a:buChar char="•"/>
              <a:defRPr sz="2100"/>
            </a:pPr>
            <a:r>
              <a:t>Hardcore Development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/>
          <p:nvPr/>
        </p:nvSpPr>
        <p:spPr>
          <a:xfrm>
            <a:off x="304919" y="26490"/>
            <a:ext cx="5470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Project Week (Next Week)</a:t>
            </a:r>
          </a:p>
        </p:txBody>
      </p:sp>
      <p:sp>
        <p:nvSpPr>
          <p:cNvPr id="597" name="Shape 597"/>
          <p:cNvSpPr/>
          <p:nvPr/>
        </p:nvSpPr>
        <p:spPr>
          <a:xfrm>
            <a:off x="304919" y="685799"/>
            <a:ext cx="8610119" cy="3357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z="2100" u="sng"/>
            </a:pPr>
            <a:r>
              <a:t>Tuesday’s Class:</a:t>
            </a:r>
          </a:p>
          <a:p>
            <a:pPr marL="210552" indent="-210552">
              <a:buSzPct val="100000"/>
              <a:buChar char="•"/>
              <a:defRPr sz="2100"/>
            </a:pPr>
            <a:r>
              <a:t>Interview Questions (Class Lecture)</a:t>
            </a:r>
          </a:p>
          <a:p>
            <a:pPr marL="210552" indent="-210552">
              <a:buSzPct val="100000"/>
              <a:buChar char="•"/>
              <a:defRPr sz="2100"/>
            </a:pPr>
            <a:r>
              <a:t>Hardcore Development</a:t>
            </a:r>
          </a:p>
          <a:p>
            <a:pPr/>
            <a:endParaRPr sz="1800"/>
          </a:p>
          <a:p>
            <a:pPr>
              <a:defRPr b="1" sz="2100" u="sng"/>
            </a:pPr>
            <a:r>
              <a:t>Thursday’s Class:</a:t>
            </a:r>
          </a:p>
          <a:p>
            <a:pPr marL="210552" indent="-210552">
              <a:buSzPct val="100000"/>
              <a:buChar char="•"/>
              <a:defRPr sz="2100"/>
            </a:pPr>
            <a:r>
              <a:t>Debug Work (Class Lecture)</a:t>
            </a:r>
          </a:p>
          <a:p>
            <a:pPr marL="210552" indent="-210552">
              <a:buSzPct val="100000"/>
              <a:buChar char="•"/>
              <a:defRPr sz="2100"/>
            </a:pPr>
            <a:r>
              <a:t>Hardcore Development </a:t>
            </a:r>
          </a:p>
          <a:p>
            <a:pPr marL="210552" indent="-210552">
              <a:buSzPct val="100000"/>
              <a:buChar char="•"/>
              <a:defRPr sz="2100"/>
            </a:pPr>
            <a:r>
              <a:t>Presentation Prep</a:t>
            </a:r>
          </a:p>
          <a:p>
            <a:pPr/>
            <a:endParaRPr sz="1800"/>
          </a:p>
          <a:p>
            <a:pPr>
              <a:defRPr b="1" sz="2100" u="sng"/>
            </a:pPr>
            <a:r>
              <a:t>Saturday’s Class:</a:t>
            </a:r>
          </a:p>
          <a:p>
            <a:pPr marL="210552" indent="-210552">
              <a:buSzPct val="100000"/>
              <a:buChar char="•"/>
              <a:defRPr sz="2100"/>
            </a:pPr>
            <a:r>
              <a:t>Presentations!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/>
          <p:nvPr/>
        </p:nvSpPr>
        <p:spPr>
          <a:xfrm>
            <a:off x="304919" y="26490"/>
            <a:ext cx="5470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The Great Push</a:t>
            </a:r>
          </a:p>
        </p:txBody>
      </p:sp>
      <p:sp>
        <p:nvSpPr>
          <p:cNvPr id="600" name="Shape 600"/>
          <p:cNvSpPr/>
          <p:nvPr/>
        </p:nvSpPr>
        <p:spPr>
          <a:xfrm>
            <a:off x="395639" y="800009"/>
            <a:ext cx="8340839" cy="2489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320842" indent="-320842">
              <a:buSzPct val="100000"/>
              <a:buChar char="•"/>
              <a:defRPr b="1" i="1" sz="3200"/>
            </a:pPr>
            <a:r>
              <a:t>Be serious about project week! </a:t>
            </a:r>
          </a:p>
          <a:p>
            <a:pPr marL="140368" indent="-140368">
              <a:buSzPct val="100000"/>
              <a:buChar char="•"/>
            </a:pPr>
            <a:endParaRPr sz="1800"/>
          </a:p>
          <a:p>
            <a:pPr marL="320842" indent="-320842">
              <a:buSzPct val="100000"/>
              <a:buChar char="•"/>
              <a:defRPr sz="3200"/>
            </a:pPr>
            <a:r>
              <a:t>Use this as an opportunity to push yourself and prove what you know.</a:t>
            </a:r>
          </a:p>
          <a:p>
            <a:pPr marL="140368" indent="-140368">
              <a:buSzPct val="100000"/>
              <a:buChar char="•"/>
            </a:pPr>
            <a:endParaRPr sz="1800"/>
          </a:p>
          <a:p>
            <a:pPr marL="320842" indent="-320842">
              <a:buSzPct val="100000"/>
              <a:buChar char="•"/>
              <a:defRPr sz="3200"/>
            </a:pPr>
            <a:r>
              <a:t>Because you </a:t>
            </a:r>
            <a:r>
              <a:rPr b="1" i="1"/>
              <a:t>DO KNOW </a:t>
            </a:r>
            <a:r>
              <a:t>shiz.</a:t>
            </a:r>
            <a:r>
              <a:rPr b="1" i="1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/>
          <p:nvPr/>
        </p:nvSpPr>
        <p:spPr>
          <a:xfrm>
            <a:off x="390600" y="2206262"/>
            <a:ext cx="8229239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i="1" sz="4100">
                <a:solidFill>
                  <a:srgbClr val="FFFFFF"/>
                </a:solidFill>
              </a:defRPr>
            </a:lvl1pPr>
          </a:lstStyle>
          <a:p>
            <a:pPr/>
            <a:r>
              <a:t>Teams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/>
          <p:nvPr/>
        </p:nvSpPr>
        <p:spPr>
          <a:xfrm>
            <a:off x="304919" y="26490"/>
            <a:ext cx="5470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Groups</a:t>
            </a:r>
          </a:p>
        </p:txBody>
      </p:sp>
      <p:sp>
        <p:nvSpPr>
          <p:cNvPr id="605" name="Shape 605"/>
          <p:cNvSpPr/>
          <p:nvPr/>
        </p:nvSpPr>
        <p:spPr>
          <a:xfrm>
            <a:off x="336599" y="685799"/>
            <a:ext cx="4082402" cy="3281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z="2100"/>
            </a:pPr>
            <a:r>
              <a:t>Jet Cyclops</a:t>
            </a:r>
          </a:p>
          <a:p>
            <a:pPr>
              <a:defRPr sz="2100"/>
            </a:pPr>
            <a:r>
              <a:t>Maria, Yusuf, Alan</a:t>
            </a:r>
          </a:p>
          <a:p>
            <a:pPr/>
            <a:endParaRPr sz="1800"/>
          </a:p>
          <a:p>
            <a:pPr>
              <a:defRPr b="1" sz="2100"/>
            </a:pPr>
            <a:r>
              <a:t>Cooing Whales</a:t>
            </a:r>
          </a:p>
          <a:p>
            <a:pPr>
              <a:defRPr sz="2100"/>
            </a:pPr>
            <a:r>
              <a:t>Casey, Jessica G., Daljit</a:t>
            </a:r>
          </a:p>
          <a:p>
            <a:pPr/>
            <a:endParaRPr sz="1800"/>
          </a:p>
          <a:p>
            <a:pPr>
              <a:defRPr b="1" sz="2100"/>
            </a:pPr>
            <a:r>
              <a:t>Equable Jellyfishes</a:t>
            </a:r>
          </a:p>
          <a:p>
            <a:pPr>
              <a:defRPr sz="2100"/>
            </a:pPr>
            <a:r>
              <a:t>Samuel, Nicholas, Patrick B.</a:t>
            </a:r>
          </a:p>
          <a:p>
            <a:pPr/>
            <a:endParaRPr sz="1800"/>
          </a:p>
          <a:p>
            <a:pPr>
              <a:defRPr b="1" sz="2100"/>
            </a:pPr>
            <a:r>
              <a:rPr sz="1800"/>
              <a:t>The Good Lobsters</a:t>
            </a:r>
          </a:p>
          <a:p>
            <a:pPr>
              <a:defRPr sz="2100"/>
            </a:pPr>
            <a:r>
              <a:t>Chris, Jing, Jessica M., Kandace</a:t>
            </a:r>
          </a:p>
        </p:txBody>
      </p:sp>
      <p:sp>
        <p:nvSpPr>
          <p:cNvPr id="606" name="Shape 606"/>
          <p:cNvSpPr/>
          <p:nvPr/>
        </p:nvSpPr>
        <p:spPr>
          <a:xfrm>
            <a:off x="4800599" y="685799"/>
            <a:ext cx="4114441" cy="1567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z="2100"/>
            </a:pPr>
            <a:r>
              <a:t>Fortunate Blank Mosquitos</a:t>
            </a:r>
          </a:p>
          <a:p>
            <a:pPr>
              <a:defRPr sz="2100"/>
            </a:pPr>
            <a:r>
              <a:t>Kelly, Timothy, Patrick H., Michael</a:t>
            </a:r>
          </a:p>
          <a:p>
            <a:pPr/>
            <a:endParaRPr sz="1800"/>
          </a:p>
          <a:p>
            <a:pPr>
              <a:defRPr b="1" sz="2100"/>
            </a:pPr>
            <a:r>
              <a:t>Spotless Flies</a:t>
            </a:r>
          </a:p>
          <a:p>
            <a:pPr>
              <a:defRPr sz="2100"/>
            </a:pPr>
            <a:r>
              <a:t>Kathy, Leslie, Katharine, Laurie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/>
          <p:nvPr/>
        </p:nvSpPr>
        <p:spPr>
          <a:xfrm>
            <a:off x="390600" y="2206262"/>
            <a:ext cx="8229239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i="1" sz="4100">
                <a:solidFill>
                  <a:srgbClr val="FFFFFF"/>
                </a:solidFill>
              </a:defRPr>
            </a:lvl1pPr>
          </a:lstStyle>
          <a:p>
            <a:pPr/>
            <a:r>
              <a:t>Tasks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-light-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-light-2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simple-light-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-light-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-light-2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simple-light-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