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16" name="Shape 11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Shape 140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1" name="Shape 14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67" name="Shape 16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71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Shape 190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1" name="Shape 19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93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62" name="Shape 6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86" name="Shape 8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Git Visualized</a:t>
            </a:r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March 16, 2017</a:t>
            </a:r>
          </a:p>
        </p:txBody>
      </p:sp>
      <p:sp>
        <p:nvSpPr>
          <p:cNvPr id="221" name="Shape 22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 to the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10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209"/>
          <a:stretch>
            <a:fillRect/>
          </a:stretch>
        </p:blipFill>
        <p:spPr>
          <a:xfrm>
            <a:off x="1447800" y="-21866"/>
            <a:ext cx="6449787" cy="6432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1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66"/>
          <a:stretch>
            <a:fillRect/>
          </a:stretch>
        </p:blipFill>
        <p:spPr>
          <a:xfrm>
            <a:off x="1347107" y="-1"/>
            <a:ext cx="6449787" cy="6400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mage12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66"/>
          <a:stretch>
            <a:fillRect/>
          </a:stretch>
        </p:blipFill>
        <p:spPr>
          <a:xfrm>
            <a:off x="1347107" y="-1"/>
            <a:ext cx="6449787" cy="6400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Git Pull Requests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image13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66"/>
          <a:stretch>
            <a:fillRect/>
          </a:stretch>
        </p:blipFill>
        <p:spPr>
          <a:xfrm>
            <a:off x="1347107" y="-1"/>
            <a:ext cx="6449787" cy="6400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107" y="0"/>
            <a:ext cx="6449787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226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152398" y="4953000"/>
            <a:ext cx="8882745" cy="123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country (or planet).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Applications are often made up of hundreds or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Git Clone + Push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Fundamentally…</a:t>
            </a:r>
          </a:p>
        </p:txBody>
      </p:sp>
      <p:pic>
        <p:nvPicPr>
          <p:cNvPr id="232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88887"/>
            <a:ext cx="9138130" cy="525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127" y="0"/>
            <a:ext cx="7739745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8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128"/>
          <a:stretch>
            <a:fillRect/>
          </a:stretch>
        </p:blipFill>
        <p:spPr>
          <a:xfrm>
            <a:off x="838200" y="0"/>
            <a:ext cx="7772400" cy="6396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0"/>
            <a:ext cx="7739744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Git Branch, Checkout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