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28" name="Shape 12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hape 152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4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3" name="Shape 9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todomvc.com/examples/jquery/#/all" TargetMode="External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jQuery $(Begins)</a:t>
            </a:r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Feb 14, 2016</a:t>
            </a:r>
          </a:p>
        </p:txBody>
      </p:sp>
      <p:sp>
        <p:nvSpPr>
          <p:cNvPr id="166" name="Shape 16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193" name="Shape 193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(1-5.html | 1-JSGenerators)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97" name="Shape 197"/>
          <p:cNvSpPr/>
          <p:nvPr/>
        </p:nvSpPr>
        <p:spPr>
          <a:xfrm>
            <a:off x="304800" y="761999"/>
            <a:ext cx="8686800" cy="3281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Generating HTML with Javascript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 You will need a for-loop. Inside your for loop you will need to use each of the following methods: createElement, innerHTML, and appendChild.</a:t>
            </a:r>
          </a:p>
        </p:txBody>
      </p:sp>
      <p:sp>
        <p:nvSpPr>
          <p:cNvPr id="198" name="Shape 198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2-JSDrinkList </a:t>
            </a:r>
            <a:r>
              <a:t>|  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Intro to jQuery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Intro to jQuery</a:t>
            </a:r>
          </a:p>
        </p:txBody>
      </p:sp>
      <p:pic>
        <p:nvPicPr>
          <p:cNvPr id="203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7" y="1143000"/>
            <a:ext cx="8772526" cy="432435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6841180" y="773667"/>
            <a:ext cx="195481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https://jquery.com/</a:t>
            </a:r>
          </a:p>
        </p:txBody>
      </p:sp>
      <p:sp>
        <p:nvSpPr>
          <p:cNvPr id="205" name="Shape 205"/>
          <p:cNvSpPr/>
          <p:nvPr/>
        </p:nvSpPr>
        <p:spPr>
          <a:xfrm>
            <a:off x="170496" y="5614980"/>
            <a:ext cx="87877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jQuery is a cross-platform </a:t>
            </a:r>
            <a:r>
              <a:rPr b="1"/>
              <a:t>Javascript library </a:t>
            </a:r>
            <a:r>
              <a:t>for easier of client-side HTML scripting.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jQuery Helper Library</a:t>
            </a:r>
          </a:p>
        </p:txBody>
      </p:sp>
      <p:sp>
        <p:nvSpPr>
          <p:cNvPr id="208" name="Shape 208"/>
          <p:cNvSpPr/>
          <p:nvPr/>
        </p:nvSpPr>
        <p:spPr>
          <a:xfrm>
            <a:off x="304800" y="762000"/>
            <a:ext cx="8686800" cy="3993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jQuery can be useful for tasks like: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Dynamically Inserting, Updating, or Removing HTML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Registering click or other change events 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Animating HTML elements</a:t>
            </a:r>
            <a:endParaRPr b="1"/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Download data from databases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And much more!</a:t>
            </a:r>
          </a:p>
        </p:txBody>
      </p:sp>
      <p:pic>
        <p:nvPicPr>
          <p:cNvPr id="209" name="image9.png" descr="https://upload.wikimedia.org/wikipedia/en/thumb/9/9e/JQuery_logo.svg/1024px-JQuery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0225" y="5025130"/>
            <a:ext cx="4651375" cy="1135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304800" y="-1"/>
            <a:ext cx="8305800" cy="653856"/>
          </a:xfrm>
          <a:prstGeom prst="rect">
            <a:avLst/>
          </a:prstGeom>
        </p:spPr>
        <p:txBody>
          <a:bodyPr/>
          <a:lstStyle/>
          <a:p>
            <a:pPr/>
            <a:r>
              <a:t>Working with jQuery generally involves…</a:t>
            </a:r>
          </a:p>
        </p:txBody>
      </p:sp>
      <p:pic>
        <p:nvPicPr>
          <p:cNvPr id="212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5" y="1408010"/>
            <a:ext cx="8782050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260792" y="838200"/>
            <a:ext cx="86868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 Including a CDN Link to the jQuery script…</a:t>
            </a:r>
          </a:p>
        </p:txBody>
      </p:sp>
      <p:sp>
        <p:nvSpPr>
          <p:cNvPr id="214" name="Shape 214"/>
          <p:cNvSpPr/>
          <p:nvPr/>
        </p:nvSpPr>
        <p:spPr>
          <a:xfrm>
            <a:off x="225626" y="2789423"/>
            <a:ext cx="868680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2. Utilizing the jQuery specific ($) selector…</a:t>
            </a:r>
          </a:p>
        </p:txBody>
      </p:sp>
      <p:sp>
        <p:nvSpPr>
          <p:cNvPr id="215" name="Shape 215"/>
          <p:cNvSpPr/>
          <p:nvPr/>
        </p:nvSpPr>
        <p:spPr>
          <a:xfrm>
            <a:off x="225626" y="4114800"/>
            <a:ext cx="86868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Then applying jQuery methods on the selected elements.</a:t>
            </a:r>
          </a:p>
        </p:txBody>
      </p:sp>
      <p:pic>
        <p:nvPicPr>
          <p:cNvPr id="216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890" y="4604437"/>
            <a:ext cx="5429251" cy="155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(1-3.html | 3-jQueryGenerators)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24" name="Shape 224"/>
          <p:cNvSpPr/>
          <p:nvPr/>
        </p:nvSpPr>
        <p:spPr>
          <a:xfrm>
            <a:off x="304800" y="761999"/>
            <a:ext cx="8686800" cy="434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Generating HTML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Re-factor (re-write) your previous drinkList code from earlier, but this time use jQuery to complete all of the same tasks.</a:t>
            </a: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Your final code should NOT have any of the following methods: createElement, innerHTML, or appendChild.</a:t>
            </a:r>
            <a:endParaRPr b="1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 </a:t>
            </a:r>
            <a:r>
              <a:rPr b="0"/>
              <a:t>Don’t forget to “incorporate” jQuery before you begin.</a:t>
            </a:r>
            <a:endParaRPr b="0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4-jQueryDrinkList </a:t>
            </a:r>
            <a:r>
              <a:t>|  Suggested Time: </a:t>
            </a:r>
            <a:r>
              <a:rPr b="0"/>
              <a:t>12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28" name="Shape 228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(OnClick.html | 5-OnClickBasic)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32" name="Shape 232"/>
          <p:cNvSpPr/>
          <p:nvPr/>
        </p:nvSpPr>
        <p:spPr>
          <a:xfrm>
            <a:off x="304800" y="762000"/>
            <a:ext cx="8686800" cy="4348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Click Events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 in the missing code such that clicking any of the sandwiches causes…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 alert message to popup saying something snarky about the sandwich type.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 second alert message that displays to the user the number of that specific sandwich they’ve eaten.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 </a:t>
            </a:r>
            <a:r>
              <a:rPr b="0"/>
              <a:t>You will need counter variables.</a:t>
            </a:r>
          </a:p>
        </p:txBody>
      </p:sp>
      <p:sp>
        <p:nvSpPr>
          <p:cNvPr id="233" name="Shape 233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6-SandwichClick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37" name="Shape 237"/>
          <p:cNvSpPr/>
          <p:nvPr/>
        </p:nvSpPr>
        <p:spPr>
          <a:xfrm>
            <a:off x="304800" y="7619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Generating Numbers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 in the missing code such that clicking the big blue button triggers a random number (between 1 and 1000) to be selected and prominently displayed in the randomNumber div.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None. You got this.</a:t>
            </a:r>
          </a:p>
        </p:txBody>
      </p:sp>
      <p:sp>
        <p:nvSpPr>
          <p:cNvPr id="238" name="Shape 238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7-TriggerRandom </a:t>
            </a:r>
            <a:r>
              <a:t>|  Suggested Time: </a:t>
            </a:r>
            <a:r>
              <a:rPr b="0"/>
              <a:t>12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42" name="Shape 242"/>
          <p:cNvSpPr/>
          <p:nvPr/>
        </p:nvSpPr>
        <p:spPr>
          <a:xfrm>
            <a:off x="304800" y="761999"/>
            <a:ext cx="8686800" cy="4704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Lottery Numbers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the code from the previous random number generator as a starting point, create a lottery generator.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our case, the lottery number should pick 9 random numbers (and always 9 numbers). As an example 886563264.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Display this number in the randomNumber div.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 when a user clicks again, have the code create a new row with the latest number at the top. </a:t>
            </a:r>
          </a:p>
        </p:txBody>
      </p:sp>
      <p:sp>
        <p:nvSpPr>
          <p:cNvPr id="243" name="Shape 243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8-LotteryGenerator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Extra!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51" name="Shape 251"/>
          <p:cNvSpPr/>
          <p:nvPr/>
        </p:nvSpPr>
        <p:spPr>
          <a:xfrm>
            <a:off x="304800" y="761999"/>
            <a:ext cx="8686800" cy="5059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Checking Numbers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the displayed application as an example, create code in which: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 computer picks a random number between 1 and 4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Users then “click” buttons numbered 1 – 4.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the user’s number matches the computer’s number display text informing them of this in the Result panel. Otherwise, display text informing them they lost.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you finish early, try to improve the aesthetics.</a:t>
            </a:r>
          </a:p>
        </p:txBody>
      </p:sp>
      <p:sp>
        <p:nvSpPr>
          <p:cNvPr id="252" name="Shape 252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9-NumberChecker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Not the Way to Learn Coding</a:t>
            </a:r>
          </a:p>
        </p:txBody>
      </p:sp>
      <p:pic>
        <p:nvPicPr>
          <p:cNvPr id="171" name="image5.png" descr="http://i31.tinypic.com/30bfo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762000"/>
            <a:ext cx="6295572" cy="541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True Way to Learn Coding</a:t>
            </a:r>
          </a:p>
        </p:txBody>
      </p:sp>
      <p:pic>
        <p:nvPicPr>
          <p:cNvPr id="174" name="image6.jpeg" descr="https://download.unsplash.com/photo-1429051883746-afd9d56fbda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838200"/>
            <a:ext cx="81153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New Era of Class</a:t>
            </a:r>
          </a:p>
        </p:txBody>
      </p:sp>
      <p:sp>
        <p:nvSpPr>
          <p:cNvPr id="177" name="Shape 177"/>
          <p:cNvSpPr/>
          <p:nvPr/>
        </p:nvSpPr>
        <p:spPr>
          <a:xfrm>
            <a:off x="304800" y="2232020"/>
            <a:ext cx="8534400" cy="1174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lnSpc>
                <a:spcPct val="80000"/>
              </a:lnSpc>
              <a:defRPr b="1" i="1" sz="4200">
                <a:latin typeface="Arial"/>
                <a:ea typeface="Arial"/>
                <a:cs typeface="Arial"/>
                <a:sym typeface="Arial"/>
              </a:defRPr>
            </a:pPr>
            <a:r>
              <a:t>Be prepared to have classes that are increasingly “</a:t>
            </a:r>
            <a:r>
              <a:rPr u="sng"/>
              <a:t>just code</a:t>
            </a:r>
            <a:r>
              <a:t>”</a:t>
            </a:r>
          </a:p>
        </p:txBody>
      </p:sp>
      <p:sp>
        <p:nvSpPr>
          <p:cNvPr id="178" name="Shape 178"/>
          <p:cNvSpPr/>
          <p:nvPr/>
        </p:nvSpPr>
        <p:spPr>
          <a:xfrm>
            <a:off x="304800" y="4309211"/>
            <a:ext cx="8534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will appreciate it in the long-run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83" name="Shape 183"/>
          <p:cNvSpPr/>
          <p:nvPr/>
        </p:nvSpPr>
        <p:spPr>
          <a:xfrm>
            <a:off x="304799" y="761998"/>
            <a:ext cx="8740776" cy="2905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In today’s class we’ll be covering:</a:t>
            </a:r>
            <a:endParaRPr sz="2400"/>
          </a:p>
          <a:p>
            <a:pPr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DOM Manipulation using Plain Javascript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DOM Manipulation using jQuery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Responding to click events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DOM Manipulation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Understanding the “DOM”</a:t>
            </a:r>
          </a:p>
        </p:txBody>
      </p:sp>
      <p:sp>
        <p:nvSpPr>
          <p:cNvPr id="188" name="Shape 188"/>
          <p:cNvSpPr/>
          <p:nvPr/>
        </p:nvSpPr>
        <p:spPr>
          <a:xfrm>
            <a:off x="6457949" y="761998"/>
            <a:ext cx="2587626" cy="455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Every HTML page begins as static content..</a:t>
            </a:r>
            <a:endParaRPr sz="2400"/>
          </a:p>
          <a:p>
            <a:pPr defTabSz="685800">
              <a:spcBef>
                <a:spcPts val="5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However, with Javascript / jQuery we can “</a:t>
            </a:r>
            <a:r>
              <a:rPr u="sng"/>
              <a:t>modify the DOM</a:t>
            </a:r>
            <a:r>
              <a:t>” and change this static content in real-time. </a:t>
            </a:r>
            <a:endParaRPr sz="2400"/>
          </a:p>
          <a:p>
            <a:pPr defTabSz="685800">
              <a:spcBef>
                <a:spcPts val="5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allows us to build dynamic sites.</a:t>
            </a:r>
          </a:p>
        </p:txBody>
      </p:sp>
      <p:sp>
        <p:nvSpPr>
          <p:cNvPr id="189" name="Shape 189"/>
          <p:cNvSpPr/>
          <p:nvPr/>
        </p:nvSpPr>
        <p:spPr>
          <a:xfrm>
            <a:off x="386653" y="5896450"/>
            <a:ext cx="63418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Basic Example: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http://todomvc.com/examples/jquery/#/all</a:t>
            </a:r>
          </a:p>
        </p:txBody>
      </p:sp>
      <p:pic>
        <p:nvPicPr>
          <p:cNvPr id="190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189" y="798651"/>
            <a:ext cx="5915026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