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8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hape 21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426892" y="4020498"/>
            <a:ext cx="4678508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28" name="Shape 12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2" name="image4.png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1" name="Shape 151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Shape 152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Shape 153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154" name="image4.png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799"/>
            <a:ext cx="2179730" cy="481356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Shape 3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55" name="Shape 55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79" name="Shape 79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93" name="Shape 93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hape 96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Shape 105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Shape 116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Shape 1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8" name="Shape 11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Shape 4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JS Catch Up!</a:t>
            </a:r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3370402" y="4034788"/>
            <a:ext cx="2270009" cy="381001"/>
          </a:xfrm>
          <a:prstGeom prst="rect">
            <a:avLst/>
          </a:prstGeom>
        </p:spPr>
        <p:txBody>
          <a:bodyPr/>
          <a:lstStyle/>
          <a:p>
            <a:pPr/>
            <a:r>
              <a:t>Feb 21, 20176</a:t>
            </a:r>
          </a:p>
        </p:txBody>
      </p:sp>
      <p:sp>
        <p:nvSpPr>
          <p:cNvPr id="166" name="Shape 166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223" name="Shape 223"/>
          <p:cNvSpPr/>
          <p:nvPr/>
        </p:nvSpPr>
        <p:spPr>
          <a:xfrm>
            <a:off x="451328" y="699663"/>
            <a:ext cx="8583816" cy="56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Javascript continued…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how to organize a Javascript program with regards to global variables, functions and function calls.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old JavaScript code to capture key clicks.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old JavaScript code to generate random numbers.</a:t>
            </a:r>
            <a:endParaRPr sz="2800"/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jQuery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explain why we might use a Javascript library like jQuery.</a:t>
            </a:r>
            <a:endParaRPr sz="2800"/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explain what the jQuery $(_) syntax means.</a:t>
            </a:r>
            <a:endParaRPr sz="2800"/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jQuery to capture button clicks.</a:t>
            </a:r>
            <a:endParaRPr sz="2800"/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provide a few examples of jQuery methods for changing HTML.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jQuery and Javascript to change HTML in response to code.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304800" y="914400"/>
            <a:ext cx="8686800" cy="488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Spend a few moments </a:t>
            </a:r>
            <a:r>
              <a:rPr b="1" i="1" u="sng"/>
              <a:t>seriously</a:t>
            </a:r>
            <a:r>
              <a:t> looking over the important topics we’ve covered.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Then write down any of the following: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What still seems fuzzy or challenging to you?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What specific questions do you have about these topics?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What conceptual questions do you have about these topics?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Once you’ve written them down:</a:t>
            </a:r>
          </a:p>
          <a:p>
            <a:pPr>
              <a:defRPr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Turn to the members of your group and ask if they know the answers to your questions or if they could explain a topic: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Write down any questions or topics that are still left unanswered (or weren’t answered well). </a:t>
            </a:r>
          </a:p>
        </p:txBody>
      </p:sp>
      <p:sp>
        <p:nvSpPr>
          <p:cNvPr id="226" name="Shape 226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&lt;h1&gt; Your Turn!!! &lt;/h1&gt;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Group Work!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Where to Start…</a:t>
            </a:r>
          </a:p>
        </p:txBody>
      </p:sp>
      <p:sp>
        <p:nvSpPr>
          <p:cNvPr id="231" name="Shape 231"/>
          <p:cNvSpPr/>
          <p:nvPr/>
        </p:nvSpPr>
        <p:spPr>
          <a:xfrm>
            <a:off x="451328" y="699663"/>
            <a:ext cx="8583816" cy="5957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Can you and each person in your group… </a:t>
            </a:r>
            <a:endParaRPr sz="2800"/>
          </a:p>
          <a:p>
            <a:pPr indent="228600">
              <a:lnSpc>
                <a:spcPct val="90000"/>
              </a:lnSpc>
              <a:defRPr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Comfortably build the Hangman Game (HW 3) from scratch?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No? Then start with Hangman.</a:t>
            </a:r>
            <a:endParaRPr sz="2400"/>
          </a:p>
          <a:p>
            <a:pPr marL="742950" indent="-514350">
              <a:lnSpc>
                <a:spcPct val="90000"/>
              </a:lnSpc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Explain conceptually how “Captain Planet The Game” works?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No? Then start by dissecting Captain Planet the Game.</a:t>
            </a:r>
            <a:endParaRPr sz="2400"/>
          </a:p>
          <a:p>
            <a:pPr lvl="1" indent="528637">
              <a:lnSpc>
                <a:spcPct val="90000"/>
              </a:lnSpc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Comfortably use jQuery to modify HTML based on clicks?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No? Then start with Lottery Generator. 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Comfortably create a grid-based design with Twitter Bootstrap?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No? Then start with the Bootstrap Portfolio Assignment.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2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6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7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8"/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Today’s Plan</a:t>
            </a:r>
          </a:p>
        </p:txBody>
      </p:sp>
      <p:sp>
        <p:nvSpPr>
          <p:cNvPr id="169" name="Shape 169"/>
          <p:cNvSpPr/>
          <p:nvPr/>
        </p:nvSpPr>
        <p:spPr>
          <a:xfrm>
            <a:off x="152399" y="699663"/>
            <a:ext cx="8882745" cy="172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AutoNum type="arabicPeriod" startAt="1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 will go over any lingering questions. </a:t>
            </a:r>
            <a:endParaRPr b="1"/>
          </a:p>
          <a:p>
            <a:pPr marL="685800" indent="-457200">
              <a:buSzPct val="100000"/>
              <a:buAutoNum type="arabicPeriod" startAt="1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AutoNum type="arabicPeriod" startAt="2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 will outline the most important topics through today. </a:t>
            </a:r>
            <a:endParaRPr b="1"/>
          </a:p>
          <a:p>
            <a:pPr marL="685800" indent="-457200">
              <a:buSzPct val="100000"/>
              <a:buAutoNum type="arabicPeriod" startAt="2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AutoNum type="arabicPeriod" startAt="3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Break into groups for a heavily supported coding session.</a:t>
            </a:r>
          </a:p>
        </p:txBody>
      </p:sp>
      <p:pic>
        <p:nvPicPr>
          <p:cNvPr id="170" name="image5.jpeg" descr="http://s2.quickmeme.com/img/4a/4affbe170b263556a03db432b6c0c2267adf36449441f436b03cdf812497801f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5194" y="2719906"/>
            <a:ext cx="5261870" cy="3485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Recap of Subjects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175" name="Shape 175"/>
          <p:cNvSpPr/>
          <p:nvPr/>
        </p:nvSpPr>
        <p:spPr>
          <a:xfrm>
            <a:off x="451328" y="699663"/>
            <a:ext cx="8583816" cy="5301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HTML / CSS: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Basic Parts of an HTML Document (&lt;html&gt;, &lt;doctype&gt;, &lt;p&gt;, &lt;h1&gt;, so on).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in-line, internal and external CSS stylesheets.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relative pathways to link CSS and other assets.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html ids (#), classes (.), and element names to attach CSS styles.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Git:</a:t>
            </a:r>
            <a:endParaRPr sz="2800"/>
          </a:p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advantages of using Git and source control management. 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Git Bash or Terminal to perform basic Git commands.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Understanding how to use Git clone, add/commit, push.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Understanding branching via Git branch, checkout and pull-requests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178" name="Shape 178"/>
          <p:cNvSpPr/>
          <p:nvPr/>
        </p:nvSpPr>
        <p:spPr>
          <a:xfrm>
            <a:off x="451328" y="699663"/>
            <a:ext cx="8583816" cy="29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Bootstrap / Mobile Responsiveness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concept of using a pre-built CSS library.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steps to include Bootstrap CSS in your existing website.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process of dissecting a layout in the Bootstrap grid system.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general understanding of how to use Bootstrap components (e.g. panels, Jumbotron, navigation bars, and so on).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general understanding of @media queries and mobile responsiveness.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Bootstrap Layouts!</a:t>
            </a:r>
          </a:p>
        </p:txBody>
      </p:sp>
      <p:grpSp>
        <p:nvGrpSpPr>
          <p:cNvPr id="193" name="Group 193"/>
          <p:cNvGrpSpPr/>
          <p:nvPr/>
        </p:nvGrpSpPr>
        <p:grpSpPr>
          <a:xfrm>
            <a:off x="1219200" y="838199"/>
            <a:ext cx="6968636" cy="5337524"/>
            <a:chOff x="0" y="0"/>
            <a:chExt cx="6968635" cy="5337522"/>
          </a:xfrm>
        </p:grpSpPr>
        <p:sp>
          <p:nvSpPr>
            <p:cNvPr id="181" name="Shape 181"/>
            <p:cNvSpPr/>
            <p:nvPr/>
          </p:nvSpPr>
          <p:spPr>
            <a:xfrm>
              <a:off x="0" y="0"/>
              <a:ext cx="6968636" cy="4927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82" name="image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44543" y="0"/>
              <a:ext cx="5479550" cy="51684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Shape 183"/>
            <p:cNvSpPr/>
            <p:nvPr/>
          </p:nvSpPr>
          <p:spPr>
            <a:xfrm>
              <a:off x="744543" y="511907"/>
              <a:ext cx="5479550" cy="751481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Shape 184"/>
            <p:cNvSpPr/>
            <p:nvPr/>
          </p:nvSpPr>
          <p:spPr>
            <a:xfrm>
              <a:off x="744543" y="1292101"/>
              <a:ext cx="5479550" cy="1406955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744543" y="2813909"/>
              <a:ext cx="5479550" cy="1406955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 rot="18900000">
              <a:off x="57416" y="293909"/>
              <a:ext cx="72341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ROWS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462202" y="796596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462202" y="1739481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462202" y="3517387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763901" y="4479285"/>
              <a:ext cx="5479549" cy="689121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402584" y="4382482"/>
              <a:ext cx="557563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40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462202" y="4684675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Bootstrap Layouts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1371600" y="914400"/>
            <a:ext cx="6807200" cy="5360821"/>
            <a:chOff x="0" y="0"/>
            <a:chExt cx="6807200" cy="5360820"/>
          </a:xfrm>
        </p:grpSpPr>
        <p:sp>
          <p:nvSpPr>
            <p:cNvPr id="196" name="Shape 196"/>
            <p:cNvSpPr/>
            <p:nvPr/>
          </p:nvSpPr>
          <p:spPr>
            <a:xfrm>
              <a:off x="0" y="0"/>
              <a:ext cx="6807200" cy="48675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97" name="image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27295" y="0"/>
              <a:ext cx="5352610" cy="5105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8" name="Shape 198"/>
            <p:cNvSpPr/>
            <p:nvPr/>
          </p:nvSpPr>
          <p:spPr>
            <a:xfrm>
              <a:off x="727295" y="505666"/>
              <a:ext cx="5352610" cy="74232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" name="Shape 199"/>
            <p:cNvSpPr/>
            <p:nvPr/>
          </p:nvSpPr>
          <p:spPr>
            <a:xfrm>
              <a:off x="727295" y="1276349"/>
              <a:ext cx="5352610" cy="1389805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>
              <a:off x="727295" y="2779606"/>
              <a:ext cx="5352610" cy="1389804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" name="Shape 201"/>
            <p:cNvSpPr/>
            <p:nvPr/>
          </p:nvSpPr>
          <p:spPr>
            <a:xfrm>
              <a:off x="451495" y="786886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451495" y="1718276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451495" y="3474508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746204" y="4424679"/>
              <a:ext cx="5352610" cy="680721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Shape 205"/>
            <p:cNvSpPr/>
            <p:nvPr/>
          </p:nvSpPr>
          <p:spPr>
            <a:xfrm>
              <a:off x="914759" y="555759"/>
              <a:ext cx="4984815" cy="706409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Shape 206"/>
            <p:cNvSpPr/>
            <p:nvPr/>
          </p:nvSpPr>
          <p:spPr>
            <a:xfrm>
              <a:off x="930102" y="1314819"/>
              <a:ext cx="1509145" cy="1351335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" name="Shape 207"/>
            <p:cNvSpPr/>
            <p:nvPr/>
          </p:nvSpPr>
          <p:spPr>
            <a:xfrm>
              <a:off x="2517744" y="1311478"/>
              <a:ext cx="3381829" cy="1351335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8" name="Shape 208"/>
            <p:cNvSpPr/>
            <p:nvPr/>
          </p:nvSpPr>
          <p:spPr>
            <a:xfrm>
              <a:off x="930102" y="2822482"/>
              <a:ext cx="1509145" cy="1351335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" name="Shape 209"/>
            <p:cNvSpPr/>
            <p:nvPr/>
          </p:nvSpPr>
          <p:spPr>
            <a:xfrm>
              <a:off x="2517744" y="2819142"/>
              <a:ext cx="3381829" cy="1351335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" name="Shape 210"/>
            <p:cNvSpPr/>
            <p:nvPr/>
          </p:nvSpPr>
          <p:spPr>
            <a:xfrm>
              <a:off x="850900" y="4393720"/>
              <a:ext cx="4984814" cy="706409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6254260" y="4558180"/>
              <a:ext cx="544647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Total Not relevant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459553" y="4558180"/>
              <a:ext cx="23808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304800" y="98052"/>
            <a:ext cx="5105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Bootstrap Grid</a:t>
            </a:r>
          </a:p>
        </p:txBody>
      </p:sp>
      <p:pic>
        <p:nvPicPr>
          <p:cNvPr id="216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79" y="763230"/>
            <a:ext cx="8564932" cy="502797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>
            <a:off x="443344" y="5864504"/>
            <a:ext cx="822960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6858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Note the rows, columns (col-lg-6) and containers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220" name="Shape 220"/>
          <p:cNvSpPr/>
          <p:nvPr/>
        </p:nvSpPr>
        <p:spPr>
          <a:xfrm>
            <a:off x="451328" y="699663"/>
            <a:ext cx="8583816" cy="4864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Javascript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purpose Javascript serves in relation to HTML and CSS.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both the uses and syntax for creating the below: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Variables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2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Arrays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2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3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Console.log, Alerts, Confirms and Prompts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3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4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If-Then Statements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4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5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For Loops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5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6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Functions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6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7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Objects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7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8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Scope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8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9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Methods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