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22" name="Shape 122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4" name="Shape 144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Shape 16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Shape 167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78" name="Shape 17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82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Shape 201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204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hape 79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98" name="Shape 9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gi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hyperlink" Target="https://github.com/coding-boot-camp/FullStack-Lesson-Plans/blob/master/02-lesson-plans/01-html-css-three-days/1-Class-Content/1.2/Supplemental/GitHub-Help/Steps%20To%20Upload%20to%20Github.pdf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t.bootcampcontent.com/GT-Coding-Boot-Camp/01-17-SAV-Class-Content/blob/master/01-html-css-three-days/StudentGuide.md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1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t.bootcampcontent.com/GT-Coding-Boot-Camp/01-17-SAV-Class-Content/blob/master/01-html-css-three-days/2-Homework/Instructions/easier-homework-assignment.md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Git’n Pro with HTML/CSS</a:t>
            </a:r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Jan 26, 2017</a:t>
            </a:r>
          </a:p>
        </p:txBody>
      </p:sp>
      <p:sp>
        <p:nvSpPr>
          <p:cNvPr id="216" name="Shape 21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240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52398" y="4953000"/>
            <a:ext cx="8882745" cy="123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sp>
        <p:nvSpPr>
          <p:cNvPr id="244" name="Shape 244"/>
          <p:cNvSpPr/>
          <p:nvPr/>
        </p:nvSpPr>
        <p:spPr>
          <a:xfrm>
            <a:off x="2514599" y="1152800"/>
            <a:ext cx="487047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OMG. I HAZ THE GREATEST HTML IDEA!!!!!</a:t>
            </a:r>
          </a:p>
        </p:txBody>
      </p:sp>
      <p:sp>
        <p:nvSpPr>
          <p:cNvPr id="245" name="Shape 245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46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/>
        </p:nvSpPr>
        <p:spPr>
          <a:xfrm>
            <a:off x="2514600" y="1642441"/>
            <a:ext cx="3686061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SpongeSite.com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50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52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56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58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60" name="Shape 260"/>
          <p:cNvSpPr/>
          <p:nvPr/>
        </p:nvSpPr>
        <p:spPr>
          <a:xfrm>
            <a:off x="2543175" y="4516971"/>
            <a:ext cx="51840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idea is dumb. We should call it…</a:t>
            </a:r>
          </a:p>
        </p:txBody>
      </p:sp>
      <p:sp>
        <p:nvSpPr>
          <p:cNvPr id="261" name="Shape 261"/>
          <p:cNvSpPr/>
          <p:nvPr/>
        </p:nvSpPr>
        <p:spPr>
          <a:xfrm>
            <a:off x="2543175" y="5074930"/>
            <a:ext cx="3838536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KobezzzSite.com</a:t>
            </a:r>
          </a:p>
        </p:txBody>
      </p:sp>
      <p:sp>
        <p:nvSpPr>
          <p:cNvPr id="262" name="Shape 26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63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66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68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70" name="Shape 270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Shape 271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72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3798365" y="2501526"/>
            <a:ext cx="245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274" name="Shape 274"/>
          <p:cNvSpPr/>
          <p:nvPr/>
        </p:nvSpPr>
        <p:spPr>
          <a:xfrm>
            <a:off x="4242351" y="5325404"/>
            <a:ext cx="17472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275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78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80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82" name="Shape 28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Shape 283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84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/>
        </p:nvSpPr>
        <p:spPr>
          <a:xfrm flipV="1">
            <a:off x="4209015" y="2154291"/>
            <a:ext cx="2125111" cy="1115540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Shape 286"/>
          <p:cNvSpPr/>
          <p:nvPr/>
        </p:nvSpPr>
        <p:spPr>
          <a:xfrm>
            <a:off x="4209016" y="3315592"/>
            <a:ext cx="2125110" cy="1641932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Shape 287"/>
          <p:cNvSpPr/>
          <p:nvPr/>
        </p:nvSpPr>
        <p:spPr>
          <a:xfrm>
            <a:off x="2057400" y="2925624"/>
            <a:ext cx="3962400" cy="774600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2286000" y="2925624"/>
            <a:ext cx="37338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pic>
        <p:nvPicPr>
          <p:cNvPr id="289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92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94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96" name="Shape 296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Shape 297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98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03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05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07" name="Shape 307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Shape 308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09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/>
        </p:nvSpPr>
        <p:spPr>
          <a:xfrm flipV="1">
            <a:off x="2112653" y="3095075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Shape 312"/>
          <p:cNvSpPr/>
          <p:nvPr/>
        </p:nvSpPr>
        <p:spPr>
          <a:xfrm>
            <a:off x="2579378" y="2627579"/>
            <a:ext cx="4507223" cy="114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  <p:pic>
        <p:nvPicPr>
          <p:cNvPr id="313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– Tragedy #2</a:t>
            </a:r>
          </a:p>
        </p:txBody>
      </p:sp>
      <p:pic>
        <p:nvPicPr>
          <p:cNvPr id="316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18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20" name="Shape 320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Shape 321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22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/>
        </p:nvSpPr>
        <p:spPr>
          <a:xfrm flipV="1">
            <a:off x="2112653" y="3095075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Shape 325"/>
          <p:cNvSpPr/>
          <p:nvPr/>
        </p:nvSpPr>
        <p:spPr>
          <a:xfrm>
            <a:off x="2579378" y="1741808"/>
            <a:ext cx="3668116" cy="23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OK.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326" name="Shape 326"/>
          <p:cNvSpPr/>
          <p:nvPr/>
        </p:nvSpPr>
        <p:spPr>
          <a:xfrm>
            <a:off x="6852438" y="1475657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6814338" y="4169076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8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32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2514600" y="2747662"/>
            <a:ext cx="6558644" cy="152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be wary of group members.</a:t>
            </a:r>
          </a:p>
        </p:txBody>
      </p:sp>
      <p:grpSp>
        <p:nvGrpSpPr>
          <p:cNvPr id="338" name="Group 338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335" name="Shape 335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Shape 337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2" name="Group 342"/>
          <p:cNvGrpSpPr/>
          <p:nvPr/>
        </p:nvGrpSpPr>
        <p:grpSpPr>
          <a:xfrm>
            <a:off x="806033" y="4685381"/>
            <a:ext cx="673934" cy="673933"/>
            <a:chOff x="0" y="0"/>
            <a:chExt cx="673932" cy="673932"/>
          </a:xfrm>
        </p:grpSpPr>
        <p:sp>
          <p:nvSpPr>
            <p:cNvPr id="339" name="Shape 339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219" name="image5.jpeg" descr="https://mdgriffin63.files.wordpress.com/2014/01/forget-to-lear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8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345" name="Shape 345"/>
          <p:cNvSpPr/>
          <p:nvPr/>
        </p:nvSpPr>
        <p:spPr>
          <a:xfrm>
            <a:off x="443344" y="914400"/>
            <a:ext cx="8229601" cy="61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strict system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48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50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Shape 351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52" name="Shape 35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hape 353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54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 flipV="1">
            <a:off x="4209015" y="2154291"/>
            <a:ext cx="2125111" cy="1115540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Shape 356"/>
          <p:cNvSpPr/>
          <p:nvPr/>
        </p:nvSpPr>
        <p:spPr>
          <a:xfrm>
            <a:off x="4209016" y="3315592"/>
            <a:ext cx="2125110" cy="1641932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Shape 357"/>
          <p:cNvSpPr/>
          <p:nvPr/>
        </p:nvSpPr>
        <p:spPr>
          <a:xfrm>
            <a:off x="2057400" y="2925624"/>
            <a:ext cx="3962400" cy="774600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2286000" y="2925624"/>
            <a:ext cx="37338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pic>
        <p:nvPicPr>
          <p:cNvPr id="359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The Group Project </a:t>
            </a:r>
            <a:r>
              <a:rPr u="sng"/>
              <a:t>with Version Control</a:t>
            </a:r>
          </a:p>
        </p:txBody>
      </p:sp>
      <p:sp>
        <p:nvSpPr>
          <p:cNvPr id="363" name="Shape 363"/>
          <p:cNvSpPr/>
          <p:nvPr/>
        </p:nvSpPr>
        <p:spPr>
          <a:xfrm>
            <a:off x="2462634" y="1061591"/>
            <a:ext cx="31557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 (SpongeBob's)</a:t>
            </a:r>
          </a:p>
        </p:txBody>
      </p:sp>
      <p:sp>
        <p:nvSpPr>
          <p:cNvPr id="364" name="Shape 364"/>
          <p:cNvSpPr/>
          <p:nvPr/>
        </p:nvSpPr>
        <p:spPr>
          <a:xfrm>
            <a:off x="4171875" y="5845492"/>
            <a:ext cx="170891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65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8110" y="1502870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1" name="Shape 371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2" name="Shape 372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3" name="Shape 373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4" name="Shape 374"/>
          <p:cNvSpPr/>
          <p:nvPr/>
        </p:nvSpPr>
        <p:spPr>
          <a:xfrm>
            <a:off x="7259326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375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0233" y="4956643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376"/>
          <p:cNvSpPr/>
          <p:nvPr/>
        </p:nvSpPr>
        <p:spPr>
          <a:xfrm flipH="1" flipV="1" rot="5400000">
            <a:off x="3965195" y="3663826"/>
            <a:ext cx="257293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4" name="Shape 384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8" name="Shape 378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 flipV="1">
            <a:off x="6763267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Shape 381"/>
          <p:cNvSpPr/>
          <p:nvPr/>
        </p:nvSpPr>
        <p:spPr>
          <a:xfrm>
            <a:off x="5310956" y="3231422"/>
            <a:ext cx="3833044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Code conflicts </a:t>
            </a:r>
            <a:r>
              <a:rPr b="0"/>
              <a:t>are resolved before inclusion.  </a:t>
            </a:r>
          </a:p>
        </p:txBody>
      </p:sp>
      <p:sp>
        <p:nvSpPr>
          <p:cNvPr id="382" name="Shape 382"/>
          <p:cNvSpPr/>
          <p:nvPr/>
        </p:nvSpPr>
        <p:spPr>
          <a:xfrm>
            <a:off x="5934285" y="1122458"/>
            <a:ext cx="294086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pic>
        <p:nvPicPr>
          <p:cNvPr id="383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The Group Project – Tragedy 2 (Revisited)</a:t>
            </a:r>
          </a:p>
        </p:txBody>
      </p:sp>
      <p:pic>
        <p:nvPicPr>
          <p:cNvPr id="387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89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91" name="Shape 391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Shape 392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93" name="image8.jpe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 flipV="1">
            <a:off x="2112653" y="3095075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Shape 396"/>
          <p:cNvSpPr/>
          <p:nvPr/>
        </p:nvSpPr>
        <p:spPr>
          <a:xfrm>
            <a:off x="2579378" y="1741808"/>
            <a:ext cx="3668116" cy="23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OK.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397" name="Shape 397"/>
          <p:cNvSpPr/>
          <p:nvPr/>
        </p:nvSpPr>
        <p:spPr>
          <a:xfrm>
            <a:off x="6852438" y="1475657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6814338" y="4169076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99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</a:t>
            </a:r>
            <a:r>
              <a:rPr u="sng"/>
              <a:t>with version control</a:t>
            </a:r>
          </a:p>
        </p:txBody>
      </p:sp>
      <p:sp>
        <p:nvSpPr>
          <p:cNvPr id="402" name="Shape 402"/>
          <p:cNvSpPr/>
          <p:nvPr/>
        </p:nvSpPr>
        <p:spPr>
          <a:xfrm>
            <a:off x="2462634" y="1061591"/>
            <a:ext cx="31557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Main Branch </a:t>
            </a:r>
            <a:r>
              <a:rPr u="none"/>
              <a:t>(SpongeBob's)</a:t>
            </a:r>
          </a:p>
        </p:txBody>
      </p:sp>
      <p:sp>
        <p:nvSpPr>
          <p:cNvPr id="403" name="Shape 403"/>
          <p:cNvSpPr/>
          <p:nvPr/>
        </p:nvSpPr>
        <p:spPr>
          <a:xfrm>
            <a:off x="5088177" y="5807273"/>
            <a:ext cx="23188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04" name="image8.jpe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8.jpe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image8.jpe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8.jpe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Shape 408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9" name="Shape 409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0" name="Shape 410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1" name="Shape 411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2" name="Shape 422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3" name="Shape 413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Shape 414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15" name="image8.jpe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Shape 416"/>
          <p:cNvSpPr/>
          <p:nvPr/>
        </p:nvSpPr>
        <p:spPr>
          <a:xfrm>
            <a:off x="6048780" y="5041853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6019336" y="1669966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 flipH="1" flipV="1" rot="5400000">
            <a:off x="5146756" y="3644879"/>
            <a:ext cx="257293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Shape 419"/>
          <p:cNvSpPr/>
          <p:nvPr/>
        </p:nvSpPr>
        <p:spPr>
          <a:xfrm>
            <a:off x="2819400" y="3458140"/>
            <a:ext cx="383661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</a:t>
            </a:r>
            <a:r>
              <a:t>his (bad) code deletions.</a:t>
            </a:r>
          </a:p>
        </p:txBody>
      </p:sp>
      <p:pic>
        <p:nvPicPr>
          <p:cNvPr id="420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</a:t>
            </a:r>
            <a:r>
              <a:rPr u="sng"/>
              <a:t>with version control</a:t>
            </a:r>
          </a:p>
        </p:txBody>
      </p:sp>
      <p:pic>
        <p:nvPicPr>
          <p:cNvPr id="425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2462634" y="1061591"/>
            <a:ext cx="31557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Main Branch </a:t>
            </a:r>
            <a:r>
              <a:rPr u="none"/>
              <a:t>(SpongeBob's)</a:t>
            </a:r>
          </a:p>
        </p:txBody>
      </p:sp>
      <p:sp>
        <p:nvSpPr>
          <p:cNvPr id="428" name="Shape 428"/>
          <p:cNvSpPr/>
          <p:nvPr/>
        </p:nvSpPr>
        <p:spPr>
          <a:xfrm>
            <a:off x="5336128" y="5807273"/>
            <a:ext cx="23188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29" name="image8.jpe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8.jpe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image8.jpe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image8.jpe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hape 433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4" name="Shape 434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5" name="Shape 435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6" name="Shape 436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7" name="Shape 447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8" name="Shape 438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Shape 439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40" name="image8.jpe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hape 441"/>
          <p:cNvSpPr/>
          <p:nvPr/>
        </p:nvSpPr>
        <p:spPr>
          <a:xfrm>
            <a:off x="6048780" y="5041853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6019336" y="1669966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3" name="image8.jpe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6693" y="1495249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7143829" y="2419295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5" name="Shape 445"/>
          <p:cNvSpPr/>
          <p:nvPr/>
        </p:nvSpPr>
        <p:spPr>
          <a:xfrm flipH="1" flipV="1" rot="5400000">
            <a:off x="6052473" y="1640236"/>
            <a:ext cx="817252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Shape 446"/>
          <p:cNvSpPr/>
          <p:nvPr/>
        </p:nvSpPr>
        <p:spPr>
          <a:xfrm>
            <a:off x="5043130" y="3421307"/>
            <a:ext cx="318128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But this time, 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451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/>
        </p:nvSpPr>
        <p:spPr>
          <a:xfrm>
            <a:off x="2514600" y="2747662"/>
            <a:ext cx="6558644" cy="108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7" name="Group 457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454" name="Shape 454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Shape 455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Shape 456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912862" y="3018429"/>
            <a:ext cx="673933" cy="673933"/>
            <a:chOff x="0" y="0"/>
            <a:chExt cx="673932" cy="673932"/>
          </a:xfrm>
        </p:grpSpPr>
        <p:sp>
          <p:nvSpPr>
            <p:cNvPr id="458" name="Shape 458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5" name="Group 465"/>
          <p:cNvGrpSpPr/>
          <p:nvPr/>
        </p:nvGrpSpPr>
        <p:grpSpPr>
          <a:xfrm>
            <a:off x="769987" y="4685381"/>
            <a:ext cx="673933" cy="673933"/>
            <a:chOff x="0" y="0"/>
            <a:chExt cx="673932" cy="673932"/>
          </a:xfrm>
        </p:grpSpPr>
        <p:sp>
          <p:nvSpPr>
            <p:cNvPr id="462" name="Shape 462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468" name="Shape 468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9" name="Shape 469"/>
          <p:cNvSpPr/>
          <p:nvPr/>
        </p:nvSpPr>
        <p:spPr>
          <a:xfrm>
            <a:off x="304800" y="914400"/>
            <a:ext cx="8686800" cy="241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0" name="Shape 470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473" name="Shape 473"/>
          <p:cNvSpPr/>
          <p:nvPr/>
        </p:nvSpPr>
        <p:spPr>
          <a:xfrm>
            <a:off x="-1" y="990600"/>
            <a:ext cx="9149872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4" name="Shape 474"/>
          <p:cNvSpPr/>
          <p:nvPr/>
        </p:nvSpPr>
        <p:spPr>
          <a:xfrm>
            <a:off x="304799" y="1219198"/>
            <a:ext cx="8610601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5" name="image11.jpeg" descr="https://kanbanize.com/blog/wp-content/uploads/2014/11/GitHub.jpg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864931"/>
            <a:ext cx="9144000" cy="1520850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80" name="image8.jpe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image8.jpe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image8.jpe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8.jpe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3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12.gif" descr="https://cdn.tutsplus.com/net/uploads/2013/08/github-collab-retina-preview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Shape 485"/>
          <p:cNvSpPr/>
          <p:nvPr/>
        </p:nvSpPr>
        <p:spPr>
          <a:xfrm rot="5400000">
            <a:off x="1596342" y="2007502"/>
            <a:ext cx="873519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Shape 486"/>
          <p:cNvSpPr/>
          <p:nvPr/>
        </p:nvSpPr>
        <p:spPr>
          <a:xfrm>
            <a:off x="2418356" y="86775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7" name="Shape 487"/>
          <p:cNvSpPr/>
          <p:nvPr/>
        </p:nvSpPr>
        <p:spPr>
          <a:xfrm>
            <a:off x="3538132" y="86493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8" name="Shape 488"/>
          <p:cNvSpPr/>
          <p:nvPr/>
        </p:nvSpPr>
        <p:spPr>
          <a:xfrm>
            <a:off x="4618861" y="871893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9" name="Shape 489"/>
          <p:cNvSpPr/>
          <p:nvPr/>
        </p:nvSpPr>
        <p:spPr>
          <a:xfrm>
            <a:off x="5874048" y="871893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0" name="Shape 490"/>
          <p:cNvSpPr/>
          <p:nvPr/>
        </p:nvSpPr>
        <p:spPr>
          <a:xfrm flipV="1">
            <a:off x="1492185" y="2104038"/>
            <a:ext cx="2217511" cy="1238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1" name="Shape 491"/>
          <p:cNvSpPr/>
          <p:nvPr/>
        </p:nvSpPr>
        <p:spPr>
          <a:xfrm>
            <a:off x="1563803" y="2546407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2" name="Shape 492"/>
          <p:cNvSpPr/>
          <p:nvPr/>
        </p:nvSpPr>
        <p:spPr>
          <a:xfrm>
            <a:off x="2588153" y="2962181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3" name="Shape 493"/>
          <p:cNvSpPr/>
          <p:nvPr/>
        </p:nvSpPr>
        <p:spPr>
          <a:xfrm rot="5400000">
            <a:off x="843225" y="2749120"/>
            <a:ext cx="2379754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Shape 494"/>
          <p:cNvSpPr/>
          <p:nvPr/>
        </p:nvSpPr>
        <p:spPr>
          <a:xfrm flipV="1">
            <a:off x="1563803" y="2086393"/>
            <a:ext cx="3163641" cy="2602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Shape 495"/>
          <p:cNvSpPr/>
          <p:nvPr/>
        </p:nvSpPr>
        <p:spPr>
          <a:xfrm>
            <a:off x="3523112" y="4784183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6" name="Shape 496"/>
          <p:cNvSpPr/>
          <p:nvPr/>
        </p:nvSpPr>
        <p:spPr>
          <a:xfrm>
            <a:off x="1563803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7" name="Shape 497"/>
          <p:cNvSpPr/>
          <p:nvPr/>
        </p:nvSpPr>
        <p:spPr>
          <a:xfrm flipV="1" rot="10800000">
            <a:off x="1505873" y="2214935"/>
            <a:ext cx="3668449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8" name="Shape 498"/>
          <p:cNvSpPr/>
          <p:nvPr/>
        </p:nvSpPr>
        <p:spPr>
          <a:xfrm>
            <a:off x="4137221" y="5325805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9" name="Shape 499"/>
          <p:cNvSpPr/>
          <p:nvPr/>
        </p:nvSpPr>
        <p:spPr>
          <a:xfrm flipV="1">
            <a:off x="1563804" y="2102029"/>
            <a:ext cx="4417248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0" name="Shape 500"/>
          <p:cNvSpPr/>
          <p:nvPr/>
        </p:nvSpPr>
        <p:spPr>
          <a:xfrm>
            <a:off x="4861833" y="5744566"/>
            <a:ext cx="103273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501" name="Shape 501"/>
          <p:cNvSpPr/>
          <p:nvPr/>
        </p:nvSpPr>
        <p:spPr>
          <a:xfrm>
            <a:off x="6571557" y="1442918"/>
            <a:ext cx="135863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502" name="image13.png" descr="http://images.huffingtonpost.com/2015-07-14-1436902565-6235018-SpongeBob_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image14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1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Shape 504"/>
          <p:cNvSpPr/>
          <p:nvPr/>
        </p:nvSpPr>
        <p:spPr>
          <a:xfrm rot="5400000">
            <a:off x="2201118" y="2772716"/>
            <a:ext cx="2379754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5" name="Shape 505"/>
          <p:cNvSpPr/>
          <p:nvPr/>
        </p:nvSpPr>
        <p:spPr>
          <a:xfrm>
            <a:off x="2921698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506" name="image15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511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9" y="823409"/>
            <a:ext cx="8559801" cy="5397053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4" name="Shape 514"/>
          <p:cNvSpPr/>
          <p:nvPr/>
        </p:nvSpPr>
        <p:spPr>
          <a:xfrm>
            <a:off x="443344" y="914400"/>
            <a:ext cx="8229601" cy="641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7" name="Shape 517"/>
          <p:cNvSpPr/>
          <p:nvPr/>
        </p:nvSpPr>
        <p:spPr>
          <a:xfrm>
            <a:off x="443344" y="914400"/>
            <a:ext cx="8229601" cy="611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20" name="Shape 52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1" name="Shape 521"/>
          <p:cNvSpPr/>
          <p:nvPr/>
        </p:nvSpPr>
        <p:spPr>
          <a:xfrm>
            <a:off x="304800" y="914400"/>
            <a:ext cx="8686800" cy="51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  <a:endParaRPr b="0"/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2" name="Shape 522"/>
          <p:cNvSpPr/>
          <p:nvPr/>
        </p:nvSpPr>
        <p:spPr>
          <a:xfrm>
            <a:off x="2514600" y="124824"/>
            <a:ext cx="6477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525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6" cy="492442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6" name="Shape 526"/>
          <p:cNvSpPr/>
          <p:nvPr/>
        </p:nvSpPr>
        <p:spPr>
          <a:xfrm>
            <a:off x="5257800" y="2514600"/>
            <a:ext cx="3733800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529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0" name="Shape 530"/>
          <p:cNvSpPr/>
          <p:nvPr/>
        </p:nvSpPr>
        <p:spPr>
          <a:xfrm>
            <a:off x="2261618" y="5882663"/>
            <a:ext cx="448727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535" name="Shape 535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536" name="Shape 536"/>
          <p:cNvSpPr/>
          <p:nvPr/>
        </p:nvSpPr>
        <p:spPr>
          <a:xfrm>
            <a:off x="2269218" y="2971800"/>
            <a:ext cx="5372101" cy="646321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537" name="Shape 537"/>
          <p:cNvSpPr/>
          <p:nvPr/>
        </p:nvSpPr>
        <p:spPr>
          <a:xfrm>
            <a:off x="6993618" y="2971800"/>
            <a:ext cx="16764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538" name="Shape 538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539" name="Shape 539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4148833" y="1420479"/>
            <a:ext cx="113403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541" name="Connector 541"/>
          <p:cNvCxnSpPr>
            <a:stCxn id="538" idx="0"/>
            <a:endCxn id="535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2" name="Shape 542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Shape 543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546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224" name="Shape 224"/>
          <p:cNvSpPr/>
          <p:nvPr/>
        </p:nvSpPr>
        <p:spPr>
          <a:xfrm>
            <a:off x="196850" y="838200"/>
            <a:ext cx="8947150" cy="4862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GT Coding Bootcamp GitLab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r>
              <a:rPr b="0"/>
              <a:t>Panopto links will be posted in Slack and bootcampspot.</a:t>
            </a:r>
            <a:endParaRPr sz="2400"/>
          </a:p>
          <a:p>
            <a:pPr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your Student Success Manager (SSM)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549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552" name="Shape 552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555" name="Shape 555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4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100"/>
          </a:p>
          <a:p>
            <a:pPr lvl="1" marL="557212" indent="-214313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558" name="Shape 558"/>
          <p:cNvSpPr/>
          <p:nvPr/>
        </p:nvSpPr>
        <p:spPr>
          <a:xfrm>
            <a:off x="457199" y="783752"/>
            <a:ext cx="8782009" cy="4843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561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2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567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Shape 573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77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583" name="image2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227" name="Shape 227"/>
          <p:cNvSpPr/>
          <p:nvPr/>
        </p:nvSpPr>
        <p:spPr>
          <a:xfrm>
            <a:off x="304799" y="762000"/>
            <a:ext cx="8740776" cy="332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GitLab.</a:t>
            </a:r>
            <a:br/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GT-Coding-Boot-Camp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100"/>
          </a:p>
          <a:p>
            <a:pPr lvl="1" indent="342900" defTabSz="685800">
              <a:spcBef>
                <a:spcPts val="500"/>
              </a:spcBef>
              <a:defRPr b="1" sz="19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Due </a:t>
            </a:r>
            <a:r>
              <a:t>Next Thursday (Feb 2nd) - By 6:00 PM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200" y="990600"/>
            <a:ext cx="4100946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Shape 588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image27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8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593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96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99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0" name="Shape 600"/>
          <p:cNvSpPr/>
          <p:nvPr/>
        </p:nvSpPr>
        <p:spPr>
          <a:xfrm>
            <a:off x="4267200" y="4572000"/>
            <a:ext cx="4304070" cy="76999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603" name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image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607" name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610" name="Shape 610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11" name="image34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614" name="Shape 614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6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600"/>
          </a:p>
          <a:p>
            <a:pPr lvl="1" marL="557212" indent="-214313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6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4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6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b="1" sz="39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617" name="Shape 617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Padding-top(bottom/left/right): </a:t>
            </a:r>
            <a:r>
              <a:rPr b="0"/>
              <a:t>Adds space between element and its own border.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margin-top (bottom/left/right): </a:t>
            </a:r>
            <a:r>
              <a:rPr b="0"/>
              <a:t>Adds space between element and surrounding elements.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620" name="Shape 620"/>
          <p:cNvSpPr/>
          <p:nvPr/>
        </p:nvSpPr>
        <p:spPr>
          <a:xfrm>
            <a:off x="443344" y="1981200"/>
            <a:ext cx="8229601" cy="140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623" name="Shape 623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626" name="Shape 62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7" name="Shape 627"/>
          <p:cNvSpPr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8" name="Shape 628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631" name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634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Shape 635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638" name="Shape 638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  <p:pic>
        <p:nvPicPr>
          <p:cNvPr id="639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image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0448" y="1613442"/>
            <a:ext cx="4570704" cy="2639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33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35" name="Shape 235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