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6DE89-1FF9-403A-B5A0-E394C6C5C3CB}" type="datetimeFigureOut">
              <a:rPr lang="uk-UA" smtClean="0"/>
              <a:t>25.04.2019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8CB4F-926A-4C27-96DB-154EA2AD26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06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8CB4F-926A-4C27-96DB-154EA2AD26B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06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834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62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6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32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54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942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960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726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29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18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155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C949-3543-4698-AC71-9E0551161C2D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FD1D-01B9-4B96-B658-37FEF7F884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8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729"/>
            <a:ext cx="9144000" cy="2387600"/>
          </a:xfrm>
        </p:spPr>
        <p:txBody>
          <a:bodyPr>
            <a:normAutofit/>
          </a:bodyPr>
          <a:lstStyle/>
          <a:p>
            <a:r>
              <a:rPr lang="uk-UA" b="1" dirty="0"/>
              <a:t>РОЗРОБКА ІНТЕРНЕТ РЕСУРСУ ДЛЯ ТОЧНИХ НАУК</a:t>
            </a:r>
            <a:br>
              <a:rPr lang="uk-UA" b="1" dirty="0"/>
            </a:br>
            <a:r>
              <a:rPr lang="uk-UA" sz="3600" dirty="0" smtClean="0"/>
              <a:t>реалізація модуля «університет»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4349604"/>
            <a:ext cx="9144000" cy="914399"/>
          </a:xfrm>
        </p:spPr>
        <p:txBody>
          <a:bodyPr>
            <a:normAutofit/>
          </a:bodyPr>
          <a:lstStyle/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Баранов К.О</a:t>
            </a:r>
            <a:r>
              <a:rPr lang="uk-UA" dirty="0" smtClean="0"/>
              <a:t>.</a:t>
            </a:r>
          </a:p>
          <a:p>
            <a:pPr algn="r"/>
            <a:r>
              <a:rPr lang="uk-UA" dirty="0" smtClean="0"/>
              <a:t>4-го року навч., програмна інженерія, ФІ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8453" y="6029824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2019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80728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викладача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22" y="887104"/>
            <a:ext cx="2525538" cy="2138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4" y="887104"/>
            <a:ext cx="6249758" cy="565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5500048" y="1160060"/>
            <a:ext cx="1856095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2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викладача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1" y="1119117"/>
            <a:ext cx="5987187" cy="5461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87" y="1792604"/>
            <a:ext cx="5181355" cy="478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5811915" y="2183642"/>
            <a:ext cx="1869744" cy="77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1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викладача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33" y="0"/>
            <a:ext cx="687196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9" y="5704764"/>
            <a:ext cx="9606275" cy="7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49823" y="1856095"/>
            <a:ext cx="3193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Навчальний план для предмета складається з списку: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Лекцій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Завдань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Обумовлених термінів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43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студента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2758"/>
            <a:ext cx="10097691" cy="2766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820"/>
            <a:ext cx="4054716" cy="1841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4053385" y="1446663"/>
            <a:ext cx="2042615" cy="27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5003" y="1363745"/>
            <a:ext cx="3961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Перегляд планів для призначених предметів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Залікова книжка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Виконання завдань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36708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студента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15" y="887104"/>
            <a:ext cx="9662970" cy="5875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12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студента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9" y="2893326"/>
            <a:ext cx="8569702" cy="3391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2579" y="1597827"/>
            <a:ext cx="492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Огляд виконаних робіт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5264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uk-UA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Дякую за увагу</a:t>
            </a:r>
            <a:endParaRPr lang="uk-UA" b="1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3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9551"/>
            <a:ext cx="10515600" cy="3971500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Реєстрація/логін користувачів для модуля «університет»</a:t>
            </a:r>
          </a:p>
          <a:p>
            <a:r>
              <a:rPr lang="uk-UA" dirty="0" smtClean="0"/>
              <a:t>Особисті кабінети для користувачів з наступними ролями:</a:t>
            </a:r>
          </a:p>
          <a:p>
            <a:pPr lvl="1"/>
            <a:r>
              <a:rPr lang="uk-UA" dirty="0" smtClean="0"/>
              <a:t>Ректор – облік записів деканів, факультетів.</a:t>
            </a:r>
          </a:p>
          <a:p>
            <a:pPr lvl="1"/>
            <a:r>
              <a:rPr lang="uk-UA" dirty="0" smtClean="0"/>
              <a:t>Декан – облік записів методистів, спеціальностей.</a:t>
            </a:r>
          </a:p>
          <a:p>
            <a:pPr lvl="1"/>
            <a:r>
              <a:rPr lang="uk-UA" dirty="0" smtClean="0"/>
              <a:t>Методист – облік записів викладачів, студентів, груп.</a:t>
            </a:r>
          </a:p>
          <a:p>
            <a:pPr lvl="1"/>
            <a:r>
              <a:rPr lang="uk-UA" dirty="0" smtClean="0"/>
              <a:t>Викладач – облік розкладом та планом, створення навчального матеріалу: самостійні та контрольні</a:t>
            </a:r>
            <a:r>
              <a:rPr lang="en-US" dirty="0" smtClean="0"/>
              <a:t>; </a:t>
            </a:r>
            <a:r>
              <a:rPr lang="uk-UA" dirty="0" smtClean="0"/>
              <a:t>лекції</a:t>
            </a:r>
            <a:r>
              <a:rPr lang="en-US" dirty="0" smtClean="0"/>
              <a:t>;</a:t>
            </a:r>
            <a:r>
              <a:rPr lang="uk-UA" dirty="0" smtClean="0"/>
              <a:t> теми предметів</a:t>
            </a:r>
            <a:r>
              <a:rPr lang="en-US" dirty="0" smtClean="0"/>
              <a:t>;</a:t>
            </a:r>
            <a:r>
              <a:rPr lang="uk-UA" dirty="0" smtClean="0"/>
              <a:t> навчальні плани.</a:t>
            </a:r>
          </a:p>
          <a:p>
            <a:pPr lvl="1"/>
            <a:r>
              <a:rPr lang="uk-UA" dirty="0" smtClean="0"/>
              <a:t>Студент – робота за назначеними предметами: читання лекцій, виконання самостійних та контрольних, перегляд </a:t>
            </a:r>
            <a:r>
              <a:rPr lang="uk-UA" dirty="0" err="1" smtClean="0"/>
              <a:t>заліковки</a:t>
            </a:r>
            <a:r>
              <a:rPr lang="uk-UA" dirty="0" smtClean="0"/>
              <a:t>: підсумок балів по предметам.</a:t>
            </a:r>
          </a:p>
          <a:p>
            <a:endParaRPr lang="uk-U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1431"/>
            <a:ext cx="11199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Створення модулю «університет» для освітнього інтернет закладу точних наук. У нього входять наступні функціональні компоненти: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9910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Огляд технологій</a:t>
            </a:r>
            <a:r>
              <a:rPr lang="en-US" dirty="0" smtClean="0"/>
              <a:t>: Node.js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Переваги:</a:t>
            </a:r>
          </a:p>
          <a:p>
            <a:pPr lvl="1"/>
            <a:r>
              <a:rPr lang="uk-UA" dirty="0" smtClean="0"/>
              <a:t>Одна МП для </a:t>
            </a:r>
            <a:r>
              <a:rPr lang="en-US" dirty="0" smtClean="0"/>
              <a:t>full stack </a:t>
            </a:r>
            <a:r>
              <a:rPr lang="uk-UA" dirty="0" smtClean="0"/>
              <a:t>розробки</a:t>
            </a:r>
          </a:p>
          <a:p>
            <a:pPr lvl="1"/>
            <a:r>
              <a:rPr lang="uk-UA" dirty="0" smtClean="0"/>
              <a:t>Велика кількість готових бібліотек від спільноти </a:t>
            </a:r>
            <a:r>
              <a:rPr lang="en-US" dirty="0" smtClean="0"/>
              <a:t>Node.js</a:t>
            </a:r>
            <a:endParaRPr lang="uk-UA" dirty="0" smtClean="0"/>
          </a:p>
          <a:p>
            <a:pPr lvl="1"/>
            <a:r>
              <a:rPr lang="uk-UA" dirty="0" smtClean="0"/>
              <a:t>Ефективна робота з </a:t>
            </a:r>
            <a:r>
              <a:rPr lang="en-US" dirty="0" smtClean="0"/>
              <a:t>NoSQL DBs</a:t>
            </a:r>
          </a:p>
          <a:p>
            <a:pPr lvl="1"/>
            <a:r>
              <a:rPr lang="uk-UA" dirty="0" smtClean="0"/>
              <a:t>Виконання запитів в одному потоці</a:t>
            </a:r>
          </a:p>
          <a:p>
            <a:pPr marL="0" indent="0">
              <a:buNone/>
            </a:pPr>
            <a:r>
              <a:rPr lang="uk-UA" dirty="0" smtClean="0"/>
              <a:t>Недоліки:</a:t>
            </a:r>
          </a:p>
          <a:p>
            <a:pPr lvl="1"/>
            <a:r>
              <a:rPr lang="uk-UA" dirty="0" smtClean="0"/>
              <a:t>Переповнення коду зворотними викликами, </a:t>
            </a:r>
            <a:r>
              <a:rPr lang="en-US" dirty="0" smtClean="0"/>
              <a:t>“callbacks hell”</a:t>
            </a:r>
          </a:p>
          <a:p>
            <a:pPr lvl="1"/>
            <a:r>
              <a:rPr lang="uk-UA" dirty="0" smtClean="0"/>
              <a:t>Не підходить для виконання запитів, які потребують потужних обчислень</a:t>
            </a:r>
          </a:p>
          <a:p>
            <a:pPr lvl="1"/>
            <a:r>
              <a:rPr lang="uk-UA" dirty="0" smtClean="0"/>
              <a:t>Серверний та клієнтський </a:t>
            </a:r>
            <a:r>
              <a:rPr lang="en-US" dirty="0" smtClean="0"/>
              <a:t>JavaScript – </a:t>
            </a:r>
            <a:r>
              <a:rPr lang="uk-UA" dirty="0" smtClean="0"/>
              <a:t>різні речі</a:t>
            </a:r>
          </a:p>
          <a:p>
            <a:pPr lvl="1"/>
            <a:r>
              <a:rPr lang="uk-UA" dirty="0" smtClean="0"/>
              <a:t>Низька якість кодової бази сторонніх бібліотек</a:t>
            </a:r>
          </a:p>
        </p:txBody>
      </p:sp>
    </p:spTree>
    <p:extLst>
      <p:ext uri="{BB962C8B-B14F-4D97-AF65-F5344CB8AC3E}">
        <p14:creationId xmlns:p14="http://schemas.microsoft.com/office/powerpoint/2010/main" val="17346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Управління залежностями – </a:t>
            </a:r>
            <a:r>
              <a:rPr lang="en-US" dirty="0" smtClean="0"/>
              <a:t>npm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Використано наступні пакети бібліотек:</a:t>
            </a:r>
          </a:p>
          <a:p>
            <a:r>
              <a:rPr lang="en-US" dirty="0" smtClean="0"/>
              <a:t>Express.js –</a:t>
            </a:r>
            <a:r>
              <a:rPr lang="uk-UA" dirty="0" smtClean="0"/>
              <a:t> конвеєр обробки запиту, статичні файли, </a:t>
            </a:r>
            <a:r>
              <a:rPr lang="en-US" dirty="0" smtClean="0"/>
              <a:t>CRUD, proxy, </a:t>
            </a:r>
            <a:r>
              <a:rPr lang="uk-UA" dirty="0" smtClean="0"/>
              <a:t>інтеграція з БД..</a:t>
            </a:r>
            <a:endParaRPr lang="en-US" dirty="0" smtClean="0"/>
          </a:p>
          <a:p>
            <a:r>
              <a:rPr lang="en-US" dirty="0" smtClean="0"/>
              <a:t>Passport.js</a:t>
            </a:r>
            <a:r>
              <a:rPr lang="uk-UA" dirty="0" smtClean="0"/>
              <a:t> – понад триста налаштованих стратегій авторизації, сесії, проміжні обробки..</a:t>
            </a:r>
            <a:endParaRPr lang="en-US" dirty="0" smtClean="0"/>
          </a:p>
          <a:p>
            <a:r>
              <a:rPr lang="en-US" dirty="0" smtClean="0"/>
              <a:t>Mongoose</a:t>
            </a:r>
            <a:r>
              <a:rPr lang="uk-UA" dirty="0" smtClean="0"/>
              <a:t> – визначення схеми БД, </a:t>
            </a:r>
            <a:r>
              <a:rPr lang="en-US" dirty="0" smtClean="0"/>
              <a:t>OM,</a:t>
            </a:r>
            <a:r>
              <a:rPr lang="uk-UA" dirty="0" smtClean="0"/>
              <a:t> </a:t>
            </a:r>
            <a:r>
              <a:rPr lang="en-US" dirty="0" smtClean="0"/>
              <a:t>CRUD, NoSQL BDs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Віртуальні властивості сутності, статичні властивості схеми, хуки подій, </a:t>
            </a:r>
            <a:r>
              <a:rPr lang="uk-UA" dirty="0" err="1" smtClean="0"/>
              <a:t>плагіни</a:t>
            </a:r>
            <a:r>
              <a:rPr lang="uk-UA" dirty="0" smtClean="0"/>
              <a:t>, створення запитів..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92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Огляд технологій</a:t>
            </a:r>
            <a:r>
              <a:rPr lang="en-US" dirty="0" smtClean="0"/>
              <a:t>: </a:t>
            </a:r>
            <a:r>
              <a:rPr lang="en-US" dirty="0"/>
              <a:t>Vue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 smtClean="0"/>
              <a:t>Переваги:</a:t>
            </a:r>
          </a:p>
          <a:p>
            <a:pPr lvl="1"/>
            <a:r>
              <a:rPr lang="uk-UA" dirty="0" smtClean="0"/>
              <a:t>Не займає багато пам</a:t>
            </a:r>
            <a:r>
              <a:rPr lang="en-US" dirty="0" smtClean="0"/>
              <a:t>’</a:t>
            </a:r>
            <a:r>
              <a:rPr lang="uk-UA" dirty="0" smtClean="0"/>
              <a:t>яті (80Кб)</a:t>
            </a:r>
          </a:p>
          <a:p>
            <a:pPr lvl="1"/>
            <a:r>
              <a:rPr lang="uk-UA" dirty="0" smtClean="0"/>
              <a:t>Спроектований для </a:t>
            </a:r>
            <a:r>
              <a:rPr lang="uk-UA" dirty="0"/>
              <a:t>Single-Page </a:t>
            </a:r>
            <a:r>
              <a:rPr lang="uk-UA" dirty="0" smtClean="0"/>
              <a:t>Applications</a:t>
            </a:r>
          </a:p>
          <a:p>
            <a:pPr lvl="1"/>
            <a:r>
              <a:rPr lang="uk-UA" dirty="0" smtClean="0"/>
              <a:t>Інтеграція у інші системи: </a:t>
            </a:r>
            <a:r>
              <a:rPr lang="en-US" dirty="0"/>
              <a:t>CMS </a:t>
            </a:r>
            <a:r>
              <a:rPr lang="en-US" dirty="0" smtClean="0"/>
              <a:t>Wordpress</a:t>
            </a:r>
            <a:r>
              <a:rPr lang="uk-UA" dirty="0" smtClean="0"/>
              <a:t>..</a:t>
            </a:r>
          </a:p>
          <a:p>
            <a:pPr lvl="1"/>
            <a:r>
              <a:rPr lang="uk-UA" dirty="0" smtClean="0"/>
              <a:t>Використання компонентів, і як наслідок легка </a:t>
            </a:r>
            <a:r>
              <a:rPr lang="uk-UA" dirty="0" err="1" smtClean="0"/>
              <a:t>маштабованість</a:t>
            </a:r>
            <a:endParaRPr lang="uk-UA" dirty="0" smtClean="0"/>
          </a:p>
          <a:p>
            <a:pPr lvl="1"/>
            <a:r>
              <a:rPr lang="uk-UA" dirty="0" smtClean="0"/>
              <a:t>Багата документація</a:t>
            </a:r>
          </a:p>
          <a:p>
            <a:pPr lvl="1"/>
            <a:r>
              <a:rPr lang="uk-UA" dirty="0" smtClean="0"/>
              <a:t>Реактивність</a:t>
            </a:r>
          </a:p>
          <a:p>
            <a:pPr lvl="1"/>
            <a:r>
              <a:rPr lang="uk-UA" dirty="0" smtClean="0"/>
              <a:t>Кешування</a:t>
            </a:r>
          </a:p>
          <a:p>
            <a:pPr marL="0" indent="0">
              <a:buNone/>
            </a:pPr>
            <a:r>
              <a:rPr lang="uk-UA" dirty="0" smtClean="0"/>
              <a:t>Недоліки:</a:t>
            </a:r>
          </a:p>
          <a:p>
            <a:pPr lvl="1"/>
            <a:r>
              <a:rPr lang="uk-UA" dirty="0" smtClean="0"/>
              <a:t>Мала база сторонніх плагінів</a:t>
            </a:r>
          </a:p>
          <a:p>
            <a:pPr lvl="1"/>
            <a:r>
              <a:rPr lang="uk-UA" dirty="0" smtClean="0"/>
              <a:t>Руйнуюча зміна </a:t>
            </a:r>
            <a:r>
              <a:rPr lang="en-US" dirty="0" smtClean="0"/>
              <a:t>API</a:t>
            </a:r>
            <a:r>
              <a:rPr lang="uk-UA" dirty="0" smtClean="0"/>
              <a:t> нових версій програмного каркасу</a:t>
            </a:r>
          </a:p>
          <a:p>
            <a:pPr lvl="1"/>
            <a:r>
              <a:rPr lang="uk-UA" dirty="0" smtClean="0"/>
              <a:t>Велика гнучкість компонентів дозволяє програмістам писати код «не по правилах»</a:t>
            </a:r>
          </a:p>
          <a:p>
            <a:pPr lvl="1"/>
            <a:r>
              <a:rPr lang="uk-UA" dirty="0" smtClean="0"/>
              <a:t>Проблеми з регістром елементів: kebab-case – </a:t>
            </a:r>
            <a:r>
              <a:rPr lang="en-US" dirty="0" smtClean="0"/>
              <a:t>JavaScript</a:t>
            </a:r>
            <a:r>
              <a:rPr lang="uk-UA" dirty="0" smtClean="0"/>
              <a:t>, camelCase – шаблон.</a:t>
            </a:r>
          </a:p>
        </p:txBody>
      </p:sp>
    </p:spTree>
    <p:extLst>
      <p:ext uri="{BB962C8B-B14F-4D97-AF65-F5344CB8AC3E}">
        <p14:creationId xmlns:p14="http://schemas.microsoft.com/office/powerpoint/2010/main" val="28829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1820" cy="66357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Реєстрація ректора та даних про університет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1460311"/>
            <a:ext cx="2433912" cy="863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10" y="2838734"/>
            <a:ext cx="9847210" cy="3481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>
            <a:off x="2811439" y="1978925"/>
            <a:ext cx="1801504" cy="184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ректора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4" y="1119118"/>
            <a:ext cx="7675273" cy="5007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609007" y="3623108"/>
            <a:ext cx="3373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Робота з профілем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Додавання запису про декана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Перегляд інформації про навчальний заклад типу «університет»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82519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декана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1" y="1284847"/>
            <a:ext cx="7493263" cy="489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06" y="1284847"/>
            <a:ext cx="2411546" cy="228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29851" y="3875964"/>
            <a:ext cx="3411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Облік записів користувачів з роллю «методист»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Облік записів сутностей «спеціальність»</a:t>
            </a:r>
          </a:p>
        </p:txBody>
      </p:sp>
    </p:spTree>
    <p:extLst>
      <p:ext uri="{BB962C8B-B14F-4D97-AF65-F5344CB8AC3E}">
        <p14:creationId xmlns:p14="http://schemas.microsoft.com/office/powerpoint/2010/main" val="5155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913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Кабінет методиста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9" y="841892"/>
            <a:ext cx="5361559" cy="56867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1892"/>
            <a:ext cx="5657241" cy="59992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00" y="0"/>
            <a:ext cx="3794518" cy="212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270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418</Words>
  <Application>Microsoft Office PowerPoint</Application>
  <PresentationFormat>Широкоэкранный</PresentationFormat>
  <Paragraphs>68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РОЗРОБКА ІНТЕРНЕТ РЕСУРСУ ДЛЯ ТОЧНИХ НАУК реалізація модуля «університет»</vt:lpstr>
      <vt:lpstr>Постановка задачі</vt:lpstr>
      <vt:lpstr>Огляд технологій: Node.js</vt:lpstr>
      <vt:lpstr>Управління залежностями – npm</vt:lpstr>
      <vt:lpstr>Огляд технологій: Vue</vt:lpstr>
      <vt:lpstr>Реєстрація ректора та даних про університет</vt:lpstr>
      <vt:lpstr>Кабінет ректора</vt:lpstr>
      <vt:lpstr>Кабінет декана</vt:lpstr>
      <vt:lpstr>Кабінет методиста</vt:lpstr>
      <vt:lpstr>Кабінет викладача</vt:lpstr>
      <vt:lpstr>Кабінет викладача</vt:lpstr>
      <vt:lpstr>Кабінет викладача</vt:lpstr>
      <vt:lpstr>Кабінет студента</vt:lpstr>
      <vt:lpstr>Кабінет студента</vt:lpstr>
      <vt:lpstr>Кабінет студента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ІНТЕРНЕТ РЕСУРСУ ДЛЯ ТОЧНИХ НАУК реалізація модуля «університет»</dc:title>
  <dc:creator>Constantine</dc:creator>
  <cp:lastModifiedBy>Constantine</cp:lastModifiedBy>
  <cp:revision>13</cp:revision>
  <dcterms:created xsi:type="dcterms:W3CDTF">2019-04-24T19:25:20Z</dcterms:created>
  <dcterms:modified xsi:type="dcterms:W3CDTF">2019-04-24T23:15:27Z</dcterms:modified>
</cp:coreProperties>
</file>