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aniakondz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Презентация к лабораторной работе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Простейший шаблон</a:t>
            </a:r>
            <a:r>
              <a:t/>
            </a:r>
            <a:br/>
            <a:r>
              <a:t/>
            </a:r>
            <a:br/>
            <a:r>
              <a:rPr/>
              <a:t>Акондзо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08 март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СПАСИБО ЗА ВИНИМАНИЕ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/>
              <a:t>Информация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:::::::::::::: {.columns align=center} ::: {.column width=“70%”}</a:t>
            </a:r>
          </a:p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/>
              <a:t>Вводная часть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Модель Лотки-Вольтерры — модель взаимодействия двух видов типа «хищник — жертва», названная в честь её авторов, которые предложили модельные уравнения независимо друг от друга. Такие уравнения можно использовать для моделирования систем «хищник — жертва», «паразит — хозяин», конкуренции и других видов взаимодействия между двумя видами. рис1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OpenModelica и julia</a:t>
            </a:r>
          </a:p>
          <a:p>
            <a:pPr lvl="0"/>
            <a:r>
              <a:rPr/>
              <a:t>Построить график зависимости численности хищников от численности жертв</a:t>
            </a:r>
          </a:p>
          <a:p>
            <a:pPr lvl="0"/>
            <a:r>
              <a:rPr/>
              <a:t>Построить графики изменения численности хищников и численности жертв при заданных начальных условиях</a:t>
            </a:r>
          </a:p>
          <a:p>
            <a:pPr lvl="0"/>
            <a:r>
              <a:rPr/>
              <a:t>Найти стационарное состояние системы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/>
                  <a:t>Для модели «хищник-жертва»: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=−0,13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+0,041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=0,31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−0,042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rPr/>
                  <a:t>Постройте график зависимости численности хищников от численности жертв, а также графики изменения численности хищников и численности жертв при следующих начальных условиях: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rPr/>
                  <a:t>Найдите стационарное состояние системы.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2513" r="-1111" b="-12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Познакомиться с моделью Лотки-Вольтерры</a:t>
            </a:r>
          </a:p>
          <a:p>
            <a:pPr lvl="0"/>
            <a:r>
              <a:rPr/>
              <a:t>Научиться строить фазовый портрет системы с помощью OpenModelica и julia</a:t>
            </a:r>
          </a:p>
          <a:p>
            <a:pPr lvl="0"/>
            <a:r>
              <a:rPr/>
              <a:t>Описание код и построение графику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OpenModelica и Julia</a:t>
            </a:r>
          </a:p>
          <a:p>
            <a:pPr lvl="0"/>
            <a:r>
              <a:rPr/>
              <a:t>Научились строить график зависимости численности хищников от численности жертв</a:t>
            </a:r>
          </a:p>
          <a:p>
            <a:pPr lvl="0"/>
            <a:r>
              <a:rPr/>
              <a:t>Научились строить графики изменения численности хищников и численности жертв при заданных начальных условиях</a:t>
            </a:r>
          </a:p>
          <a:p>
            <a:pPr lvl="0"/>
            <a:r>
              <a:rPr/>
              <a:t>Научились находить стационарное состояние системы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Affichage à l'écran (16:9)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Презентация к лабораторной работе 5</vt:lpstr>
      <vt:lpstr>Информация</vt:lpstr>
      <vt:lpstr>Докладчик</vt:lpstr>
      <vt:lpstr>Вводная часть</vt:lpstr>
      <vt:lpstr>Актуальность</vt:lpstr>
      <vt:lpstr>Цели и задачи</vt:lpstr>
      <vt:lpstr>Задачи</vt:lpstr>
      <vt:lpstr>Содержание исследования</vt:lpstr>
      <vt:lpstr>Результаты</vt:lpstr>
      <vt:lpstr>Итоговый слайд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5</dc:title>
  <dc:creator>Акондзо Жордани Лади Гаэл.</dc:creator>
  <cp:keywords/>
  <cp:lastModifiedBy>Compte Microsoft</cp:lastModifiedBy>
  <cp:revision>1</cp:revision>
  <dcterms:created xsi:type="dcterms:W3CDTF">2024-03-09T18:28:21Z</dcterms:created>
  <dcterms:modified xsi:type="dcterms:W3CDTF">2024-04-14T00:20:50Z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08 март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