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НКНбд-01-21</a:t>
            </a:r>
            <a:br/>
            <a:br/>
            <a:r>
              <a:rPr/>
              <a:t>Акондзо Жордани лади Гаэл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Введение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 ч.1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Вычислили расстояние между лодкой (браконьеров) и катером (охрана), используя формулу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x</m:t>
                        </m:r>
                      </m:num>
                      <m:den>
                        <m:r>
                          <m:t>ν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rPr>
                            <m:sty m:val="p"/>
                          </m:rPr>
                          <m:t>±</m:t>
                        </m:r>
                        <m:r>
                          <m:t>x</m:t>
                        </m:r>
                      </m:num>
                      <m:den>
                        <m:r>
                          <m:t>k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ν</m:t>
                        </m:r>
                      </m:den>
                    </m:f>
                  </m:oMath>
                </a14:m>
                <a:r>
                  <a:rPr/>
                  <a:t>, где s = начальное расстояние между лодкой и катером равный 14.4 км и k = коэффициент во сколько раз скорость катера выше чем скорость лодки. В итоге получили значения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14.4</m:t>
                        </m:r>
                      </m:num>
                      <m:den>
                        <m:r>
                          <m:t>5.7</m:t>
                        </m:r>
                      </m:den>
                    </m:f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14.4</m:t>
                        </m:r>
                      </m:num>
                      <m:den>
                        <m:r>
                          <m:t>3.7</m:t>
                        </m:r>
                      </m:den>
                    </m:f>
                  </m:oMath>
                </a14:m>
              </a:p>
              <a:p>
                <a:pPr lvl="0" indent="-342900" marL="342900">
                  <a:buAutoNum type="arabicPeriod"/>
                </a:pPr>
                <a:r>
                  <a:rPr/>
                  <a:t>Полагая, что катер береговой охраны окажется на одном расстоянии от полюса, что и лодка, он должен сменить прямолинейную траекторию и начать двигаться вокруг полюса удаляясь от него со скоростью лодки </a:t>
                </a:r>
                <a14:m>
                  <m:oMath xmlns:m="http://schemas.openxmlformats.org/officeDocument/2006/math">
                    <m:r>
                      <m:t>ν</m:t>
                    </m:r>
                  </m:oMath>
                </a14:m>
                <a:r>
                  <a:rPr/>
                  <a:t>. Для этого скорость катера раскладываем на две составляющие: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- радиальная скорость и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- тангенциальная скорость.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r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. Нам нужно, чтобы эта скорость была равна скорости лодки, поэтому полагаем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r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ν</m:t>
                    </m:r>
                  </m:oMath>
                </a14:m>
                <a:r>
                  <a:rPr/>
                  <a:t>. Тангенциальная скорость – это линейная скорость вращения катера относительно полюса. Она равна произведению угловой скорости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θ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 на радиус, то есть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r</m:t>
                    </m:r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θ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 ч.2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startAt="2" type="arabicPeriod"/>
                </a:pPr>
                <a:r>
                  <a:rPr/>
                  <a:t>Отсюда, используя теорему Пифагора находим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, которая равна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ν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sSup>
                          <m:e>
                            <m:r>
                              <m:t>ν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/>
                  <a:t>. В данном варианте получаем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21.09</m:t>
                        </m:r>
                      </m:e>
                    </m:rad>
                    <m:r>
                      <m:t>ν</m:t>
                    </m:r>
                  </m:oMath>
                </a14:m>
                <a:r>
                  <a:rPr/>
                  <a:t>.</a:t>
                </a:r>
              </a:p>
              <a:p>
                <a:pPr lvl="0" indent="-342900" marL="342900">
                  <a:buAutoNum startAt="2" type="arabicPeriod"/>
                </a:pPr>
                <a:r>
                  <a:rPr/>
                  <a:t>Решение исходной задачи сводится к решению системы из двух дифференциальных уравнений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on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ν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ν</m:t>
                              </m:r>
                            </m:e>
                          </m:mr>
                          <m:mr>
                            <m:e>
                              <m:r>
                                <m:t>r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θ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ad>
                                <m:radPr>
                                  <m:degHide m:val="on"/>
                                </m:radPr>
                                <m:deg/>
                                <m:e>
                                  <m:r>
                                    <m:t>21.09</m:t>
                                  </m:r>
                                </m:e>
                              </m:rad>
                              <m:r>
                                <m:t>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/>
                  <a:t>. После интегрирования получаем r = </a:t>
                </a:r>
                <a14:m>
                  <m:oMath xmlns:m="http://schemas.openxmlformats.org/officeDocument/2006/math">
                    <m:r>
                      <m:t>C</m:t>
                    </m:r>
                    <m:sSup>
                      <m:e>
                        <m:r>
                          <m:t>e</m:t>
                        </m:r>
                      </m:e>
                      <m:sup>
                        <m:f>
                          <m:fPr>
                            <m:type m:val="bar"/>
                          </m:fPr>
                          <m:num>
                            <m:r>
                              <m:t>θ</m:t>
                            </m:r>
                          </m:num>
                          <m:den>
                            <m:rad>
                              <m:radPr>
                                <m:degHide m:val="on"/>
                              </m:radPr>
                              <m:deg/>
                              <m:e>
                                <m:r>
                                  <m:t>21.09</m:t>
                                </m:r>
                              </m:e>
                            </m:rad>
                          </m:den>
                        </m:f>
                      </m:sup>
                    </m:sSup>
                  </m:oMath>
                </a14:m>
              </a:p>
              <a:p>
                <a:pPr lvl="0" indent="-342900" marL="342900">
                  <a:buAutoNum startAt="2" type="arabicPeriod"/>
                </a:pPr>
                <a:r>
                  <a:rPr/>
                  <a:t>Переписали в julia.</a:t>
                </a:r>
              </a:p>
              <a:p>
                <a:pPr lvl="0" indent="-342900" marL="342900">
                  <a:buAutoNum startAt="2" type="arabicPeriod"/>
                </a:pPr>
                <a:r>
                  <a:rPr/>
                  <a:t>Получили результаты в виде графиков.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№2</dc:title>
  <dc:creator>Акондзо Жордани лади Гаэл</dc:creator>
  <cp:keywords/>
  <dcterms:created xsi:type="dcterms:W3CDTF">2024-04-13T22:12:21Z</dcterms:created>
  <dcterms:modified xsi:type="dcterms:W3CDTF">2024-04-13T22:12:21Z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НКНбд-01-21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