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НКНбд-01-21</a:t>
            </a:r>
            <a:br/>
            <a:br/>
            <a:r>
              <a:rPr/>
              <a:t>Акондзо Жордани Лади Гаэл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Во время выполнения лабораторной работы мы рассмотрим простейшую модель боевых действий - модель Ланчестера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ч.1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Между страной Х и страной У идет война. Численность состава войск исчисляется от начала войны, и являются временными функциями x(t) и y(t). В начальный момент времени страна Х имеет армию численностью 22 022 человек, а в распоряжении страны У армия численностью в 33 033 человек. Для упрощения модели считаем, что коэффициенты a, b, c, h постоянны. Также считаем P(t) и Q(t) непрерывные функции.</a:t>
            </a:r>
          </a:p>
          <a:p>
            <a:pPr lvl="0" indent="0" marL="0">
              <a:buNone/>
            </a:pPr>
            <a:r>
              <a:rPr/>
              <a:t>Постройте графики изменения численности войск армии Х и армии У для следующих случаев: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ч.2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Модель боевых действий между регулярными войсками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on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x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354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765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y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679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845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15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Модель ведение боевых действий с участием регулярных войск и партизанских отрядов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on"/>
                            <m:mcs>
                              <m:mc>
                                <m:mcPr>
                                  <m:mcJc m:val="center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x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505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0.77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2</m:t>
                                  </m:r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y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0.6</m:t>
                              </m:r>
                              <m: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0.404</m:t>
                              </m:r>
                              <m:r>
                                <m:t>y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5</m:t>
                                  </m:r>
                                  <m:r>
                                    <m:t>t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Установили дополнительный пакет на Julia под названием DifferentialEquations</a:t>
            </a:r>
          </a:p>
          <a:p>
            <a:pPr lvl="0" indent="-342900" marL="342900">
              <a:buAutoNum type="arabicPeriod"/>
            </a:pPr>
            <a:r>
              <a:rPr/>
              <a:t>Прописали начальные данные варианта</a:t>
            </a:r>
          </a:p>
          <a:p>
            <a:pPr lvl="0" indent="-342900" marL="342900">
              <a:buAutoNum type="arabicPeriod"/>
            </a:pPr>
            <a:r>
              <a:rPr/>
              <a:t>Прописали функции: P(t), Q(t) и сами функции F(x,y,t)</a:t>
            </a:r>
          </a:p>
          <a:p>
            <a:pPr lvl="0" indent="-342900" marL="342900">
              <a:buAutoNum type="arabicPeriod"/>
            </a:pPr>
            <a:r>
              <a:rPr/>
              <a:t>Решили, используя Plots.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работы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боевых действий</a:t>
            </a:r>
          </a:p>
        </p:txBody>
      </p:sp>
      <p:pic>
        <p:nvPicPr>
          <p:cNvPr descr="image/scenari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боевых действий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№3</dc:title>
  <dc:creator>Акондзо Жордани Лади Гаэл</dc:creator>
  <cp:keywords/>
  <dcterms:created xsi:type="dcterms:W3CDTF">2024-04-13T22:14:18Z</dcterms:created>
  <dcterms:modified xsi:type="dcterms:W3CDTF">2024-04-13T22:14:18Z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НКНбд-01-21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