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3" Type="http://schemas.openxmlformats.org/officeDocument/2006/relationships/image" Target="../media/image22.png" /><Relationship Id="rId22" Type="http://schemas.openxmlformats.org/officeDocument/2006/relationships/image" Target="../media/image21.png" /><Relationship Id="rId21" Type="http://schemas.openxmlformats.org/officeDocument/2006/relationships/image" Target="../media/image20.png" /><Relationship Id="rId20" Type="http://schemas.openxmlformats.org/officeDocument/2006/relationships/image" Target="../media/image19.png" /><Relationship Id="rId19" Type="http://schemas.openxmlformats.org/officeDocument/2006/relationships/image" Target="../media/image18.png" /><Relationship Id="rId18" Type="http://schemas.openxmlformats.org/officeDocument/2006/relationships/image" Target="../media/image17.png" /><Relationship Id="rId17" Type="http://schemas.openxmlformats.org/officeDocument/2006/relationships/image" Target="../media/image16.png" /><Relationship Id="rId16" Type="http://schemas.openxmlformats.org/officeDocument/2006/relationships/image" Target="../media/image15.png" /><Relationship Id="rId15" Type="http://schemas.openxmlformats.org/officeDocument/2006/relationships/image" Target="../media/image14.png" /><Relationship Id="rId14" Type="http://schemas.openxmlformats.org/officeDocument/2006/relationships/image" Target="../media/image13.png" /><Relationship Id="rId13" Type="http://schemas.openxmlformats.org/officeDocument/2006/relationships/image" Target="../media/image12.png" /><Relationship Id="rId12" Type="http://schemas.openxmlformats.org/officeDocument/2006/relationships/image" Target="../media/image11.png" /><Relationship Id="rId11" Type="http://schemas.openxmlformats.org/officeDocument/2006/relationships/image" Target="../media/image10.png" /><Relationship Id="rId10" Type="http://schemas.openxmlformats.org/officeDocument/2006/relationships/image" Target="../media/image9.png" /><Relationship Id="rId9" Type="http://schemas.openxmlformats.org/officeDocument/2006/relationships/image" Target="../media/image8.png" /><Relationship Id="rId8" Type="http://schemas.openxmlformats.org/officeDocument/2006/relationships/image" Target="../media/image7.png" /><Relationship Id="rId7" Type="http://schemas.openxmlformats.org/officeDocument/2006/relationships/image" Target="../media/image6.png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git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Апрель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студентка группы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 indent="0" marL="0">
              <a:buNone/>
            </a:pPr>
            <a:r>
              <a:rPr b="1"/>
              <a:t>Цель работы</a:t>
            </a:r>
          </a:p>
          <a:p>
            <a:pPr lvl="0" indent="0" marL="0">
              <a:buNone/>
            </a:pPr>
            <a:r>
              <a:rPr/>
              <a:t>Приобретение практических навыков работы с ситемой управления версиями Git.</a:t>
            </a:r>
          </a:p>
          <a:p>
            <a:pPr lvl="0" indent="0" marL="0">
              <a:buNone/>
            </a:pPr>
            <a:r>
              <a:rPr b="1"/>
              <a:t>Задачи</a:t>
            </a:r>
          </a:p>
          <a:p>
            <a:pPr lvl="0"/>
            <a:r>
              <a:rPr/>
              <a:t>Создать репозиторий</a:t>
            </a:r>
          </a:p>
          <a:p>
            <a:pPr lvl="0"/>
            <a:r>
              <a:rPr/>
              <a:t>Изменить его содержимое, изучить работу с коммитами, версиями и тегами</a:t>
            </a:r>
          </a:p>
          <a:p>
            <a:pPr lvl="0"/>
            <a:r>
              <a:rPr/>
              <a:t>Поработать с объектами Git</a:t>
            </a:r>
          </a:p>
          <a:p>
            <a:pPr lvl="0"/>
            <a:r>
              <a:rPr/>
              <a:t>Создать дополнительную ветку, провести слияние, разрешение конфликтов</a:t>
            </a:r>
          </a:p>
          <a:p>
            <a:pPr lvl="0"/>
            <a:r>
              <a:rPr/>
              <a:t>Создать клон репозитория и слить его с оригинальным</a:t>
            </a:r>
          </a:p>
          <a:p>
            <a:pPr lvl="0"/>
            <a:r>
              <a:rPr/>
              <a:t>Залить и извлечь изменения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Подготовка</a:t>
            </a:r>
          </a:p>
        </p:txBody>
      </p:sp>
      <p:pic>
        <p:nvPicPr>
          <p:cNvPr descr="image/im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Создание проекта</a:t>
            </a:r>
          </a:p>
        </p:txBody>
      </p:sp>
      <p:pic>
        <p:nvPicPr>
          <p:cNvPr descr="image/img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Внесение изменений</a:t>
            </a:r>
          </a:p>
        </p:txBody>
      </p:sp>
      <p:pic>
        <p:nvPicPr>
          <p:cNvPr descr="image/img3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Внесение изменений в содержимое 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Внесение изменений</a:t>
            </a:r>
          </a:p>
        </p:txBody>
      </p:sp>
      <p:pic>
        <p:nvPicPr>
          <p:cNvPr descr="image/img4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937000" y="203200"/>
            <a:ext cx="4368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Внесение нескольких изменений в содержимое 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История</a:t>
            </a:r>
          </a:p>
        </p:txBody>
      </p:sp>
      <p:pic>
        <p:nvPicPr>
          <p:cNvPr descr="image/img5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Просмотр истории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Получение старых версий</a:t>
            </a:r>
          </a:p>
        </p:txBody>
      </p:sp>
      <p:pic>
        <p:nvPicPr>
          <p:cNvPr descr="image/img6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Просмотр разных версий 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Создание тегов версий</a:t>
            </a:r>
          </a:p>
        </p:txBody>
      </p:sp>
      <p:pic>
        <p:nvPicPr>
          <p:cNvPr descr="image/img7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3568700" y="342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тегов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Создание тегов версий</a:t>
            </a:r>
          </a:p>
        </p:txBody>
      </p:sp>
      <p:pic>
        <p:nvPicPr>
          <p:cNvPr descr="image/img8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3568700" y="342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Переключение по имени тега и просмотр доступных тегов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Отмена локальных изменений (до индексации)</a:t>
            </a:r>
          </a:p>
        </p:txBody>
      </p:sp>
      <p:pic>
        <p:nvPicPr>
          <p:cNvPr descr="image/img9.png" id="0" name="Picture 1"/>
          <p:cNvPicPr>
            <a:picLocks noGrp="1"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3568700" y="342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Отмена локальных изменений (до индексации)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Отмена проиндексированных изменений (перед коммитом)</a:t>
            </a:r>
          </a:p>
        </p:txBody>
      </p:sp>
      <p:pic>
        <p:nvPicPr>
          <p:cNvPr descr="image/img10.png" id="0" name="Picture 1"/>
          <p:cNvPicPr>
            <a:picLocks noGrp="1"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3568700" y="342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Отмена проиндексированных изменений (перед коммитом)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Отмена коммитов</a:t>
            </a:r>
          </a:p>
        </p:txBody>
      </p:sp>
      <p:pic>
        <p:nvPicPr>
          <p:cNvPr descr="image/img11.png" id="0" name="Picture 1"/>
          <p:cNvPicPr>
            <a:picLocks noGrp="1"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3949700" y="203200"/>
            <a:ext cx="4356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Отмена коммитов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Удаление коммиттов из ветки</a:t>
            </a:r>
          </a:p>
        </p:txBody>
      </p:sp>
      <p:pic>
        <p:nvPicPr>
          <p:cNvPr descr="image/img12.png" id="0" name="Picture 1"/>
          <p:cNvPicPr>
            <a:picLocks noGrp="1"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3949700" y="203200"/>
            <a:ext cx="4356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Удаление коммиттов из ветки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Удаление тега oops</a:t>
            </a:r>
          </a:p>
        </p:txBody>
      </p:sp>
      <p:pic>
        <p:nvPicPr>
          <p:cNvPr descr="image/img13.png" id="0" name="Picture 1"/>
          <p:cNvPicPr>
            <a:picLocks noGrp="1" noChangeAspect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3568700" y="571500"/>
            <a:ext cx="51054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Удаление тега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Изменение предыдущего коммита</a:t>
            </a:r>
          </a:p>
        </p:txBody>
      </p:sp>
      <p:pic>
        <p:nvPicPr>
          <p:cNvPr descr="image/img14.png" id="0" name="Picture 1"/>
          <p:cNvPicPr>
            <a:picLocks noGrp="1" noChangeAspect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860800" y="203200"/>
            <a:ext cx="453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предыдущего коммита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Перемещение файлов</a:t>
            </a:r>
          </a:p>
        </p:txBody>
      </p:sp>
      <p:pic>
        <p:nvPicPr>
          <p:cNvPr descr="image/img15.png" id="0" name="Picture 1"/>
          <p:cNvPicPr>
            <a:picLocks noGrp="1" noChangeAspect="1"/>
          </p:cNvPicPr>
          <p:nvPr/>
        </p:nvPicPr>
        <p:blipFill>
          <a:blip r:embed="rId16"/>
          <a:stretch>
            <a:fillRect/>
          </a:stretch>
        </p:blipFill>
        <p:spPr bwMode="auto">
          <a:xfrm>
            <a:off x="3568700" y="9017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Перемещение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Подробнее о структуре</a:t>
            </a:r>
          </a:p>
        </p:txBody>
      </p:sp>
      <p:pic>
        <p:nvPicPr>
          <p:cNvPr descr="image/img16.png" id="0" name="Picture 1"/>
          <p:cNvPicPr>
            <a:picLocks noGrp="1" noChangeAspect="1"/>
          </p:cNvPicPr>
          <p:nvPr/>
        </p:nvPicPr>
        <p:blipFill>
          <a:blip r:embed="rId17"/>
          <a:stretch>
            <a:fillRect/>
          </a:stretch>
        </p:blipFill>
        <p:spPr bwMode="auto">
          <a:xfrm>
            <a:off x="3568700" y="9017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нового файла в репозиторий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Подробнее о структуре</a:t>
            </a:r>
          </a:p>
        </p:txBody>
      </p:sp>
      <p:pic>
        <p:nvPicPr>
          <p:cNvPr descr="image/img17.png" id="0" name="Picture 1"/>
          <p:cNvPicPr>
            <a:picLocks noGrp="1" noChangeAspect="1"/>
          </p:cNvPicPr>
          <p:nvPr/>
        </p:nvPicPr>
        <p:blipFill>
          <a:blip r:embed="rId18"/>
          <a:stretch>
            <a:fillRect/>
          </a:stretch>
        </p:blipFill>
        <p:spPr bwMode="auto">
          <a:xfrm>
            <a:off x="3568700" y="9017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нового файла в репозиторий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 внутри: Каталог .git</a:t>
            </a:r>
          </a:p>
        </p:txBody>
      </p:sp>
      <p:pic>
        <p:nvPicPr>
          <p:cNvPr descr="image/img18.png" id="0" name="Picture 1"/>
          <p:cNvPicPr>
            <a:picLocks noGrp="1" noChangeAspect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3568700" y="9017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Каталог .git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Работа непосредственно с объектами git</a:t>
            </a:r>
          </a:p>
        </p:txBody>
      </p:sp>
      <p:pic>
        <p:nvPicPr>
          <p:cNvPr descr="image/img19.png" id="0" name="Picture 1"/>
          <p:cNvPicPr>
            <a:picLocks noGrp="1" noChangeAspect="1"/>
          </p:cNvPicPr>
          <p:nvPr/>
        </p:nvPicPr>
        <p:blipFill>
          <a:blip r:embed="rId20"/>
          <a:stretch>
            <a:fillRect/>
          </a:stretch>
        </p:blipFill>
        <p:spPr bwMode="auto">
          <a:xfrm>
            <a:off x="3568700" y="3683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непосредственно с объектами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Работа непосредственно с объектами git</a:t>
            </a:r>
          </a:p>
        </p:txBody>
      </p:sp>
      <p:pic>
        <p:nvPicPr>
          <p:cNvPr descr="image/img20.png" id="0" name="Picture 1"/>
          <p:cNvPicPr>
            <a:picLocks noGrp="1" noChangeAspect="1"/>
          </p:cNvPicPr>
          <p:nvPr/>
        </p:nvPicPr>
        <p:blipFill>
          <a:blip r:embed="rId21"/>
          <a:stretch>
            <a:fillRect/>
          </a:stretch>
        </p:blipFill>
        <p:spPr bwMode="auto">
          <a:xfrm>
            <a:off x="3568700" y="2667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Поиск оригинального файла hello.html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Создание ветки</a:t>
            </a:r>
          </a:p>
        </p:txBody>
      </p:sp>
      <p:pic>
        <p:nvPicPr>
          <p:cNvPr descr="image/img21.png" id="0" name="Picture 1"/>
          <p:cNvPicPr>
            <a:picLocks noGrp="1" noChangeAspect="1"/>
          </p:cNvPicPr>
          <p:nvPr/>
        </p:nvPicPr>
        <p:blipFill>
          <a:blip r:embed="rId22"/>
          <a:stretch>
            <a:fillRect/>
          </a:stretch>
        </p:blipFill>
        <p:spPr bwMode="auto">
          <a:xfrm>
            <a:off x="3568700" y="2667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ветки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Навигация по веткам</a:t>
            </a:r>
          </a:p>
        </p:txBody>
      </p:sp>
      <p:pic>
        <p:nvPicPr>
          <p:cNvPr descr="image/img22.png" id="0" name="Picture 1"/>
          <p:cNvPicPr>
            <a:picLocks noGrp="1" noChangeAspect="1"/>
          </p:cNvPicPr>
          <p:nvPr/>
        </p:nvPicPr>
        <p:blipFill>
          <a:blip r:embed="rId23"/>
          <a:stretch>
            <a:fillRect/>
          </a:stretch>
        </p:blipFill>
        <p:spPr bwMode="auto">
          <a:xfrm>
            <a:off x="3568700" y="2667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Просмотр логов новой ветки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результаты выполнение лабораторной работы были приобретены практические навыки работы с ситемой управления версиями Git.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GitHub [Электронный ресурс]. GitHub, Inc., 2024. URL: https://github.com/.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Акондзо Жордани Лади Гаэл.</dc:creator>
  <cp:keywords/>
  <dcterms:created xsi:type="dcterms:W3CDTF">2024-04-23T04:25:12Z</dcterms:created>
  <dcterms:modified xsi:type="dcterms:W3CDTF">2024-04-23T04:25:12Z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23 Апрель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Работа с git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