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ordaniakondzo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к лабораторной работе 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Простейший шаблон</a:t>
            </a:r>
            <a:br/>
            <a:br/>
            <a:r>
              <a:rPr/>
              <a:t>Акондзо Жордани Лади Гаэл.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15 февраля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Итоговый слайд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СПАСИБО ЗА ВИНИМАНИЕ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:::::::::::::: {.columns align=center} ::: {.column width=“70%”}</a:t>
            </a:r>
          </a:p>
          <a:p>
            <a:pPr lvl="0"/>
            <a:r>
              <a:rPr/>
              <a:t>Акондзо Жордани Лади Гаэл</a:t>
            </a:r>
          </a:p>
          <a:p>
            <a:pPr lvl="0"/>
            <a:r>
              <a:rPr/>
              <a:t>Студент 3-го курса</a:t>
            </a:r>
          </a:p>
          <a:p>
            <a:pPr lvl="0"/>
            <a:r>
              <a:rPr/>
              <a:t>Группа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/>
              <a:t>1032215649</a:t>
            </a:r>
          </a:p>
          <a:p>
            <a:pPr lvl="0"/>
            <a:r>
              <a:rPr>
                <a:hlinkClick r:id="rId2"/>
              </a:rPr>
              <a:t>https://github.com/Jordaniakondzo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Вводная часть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Актуальность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Julia — это высокоуровневый, высокопроизводительный и динамический язык программирования для научных вычислений, с синтаксисом, знакомым пользователям других подобных сред разработки ( Matlab , R , Scilab , Python и т. д.).</a:t>
            </a:r>
          </a:p>
          <a:p>
            <a:pPr lvl="0"/>
            <a:r>
              <a:rPr/>
              <a:t>Julia обеспечивает асинхронный ввод-вывод , метапрограммирование , отладку , ведение журнала , профилирование , менеджер пакетов и многое другое. В Julia можно создавать целые приложения и микросервисы .</a:t>
            </a:r>
          </a:p>
          <a:p>
            <a:pPr lvl="0"/>
            <a:r>
              <a:rPr/>
              <a:t>OPENMODELICA — это среда моделирования и симуляции на основе Modelica с открытым исходным кодом , предназначенная для промышленного и академического использования. Его долгосрочное развитие поддерживает некоммерческая организация — Open Source Modelica Consortium (OSMC) .</a:t>
            </a:r>
          </a:p>
          <a:p>
            <a:pPr lvl="0"/>
            <a:r>
              <a:rPr/>
              <a:t>Целью усилий OpenModelica является создание всеобъемлющей среды моделирования, компиляции и симуляции Modelica с открытым исходным кодом на основе бесплатного программного обеспечения, распространяемого в виде двоичного кода и исходного кода для исследований, обучения и промышленного использования.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Объект и предмет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Презентация как текст</a:t>
            </a:r>
          </a:p>
          <a:p>
            <a:pPr lvl="0"/>
            <a:r>
              <a:rPr/>
              <a:t>Программное обеспечение для создания презентаций</a:t>
            </a:r>
          </a:p>
          <a:p>
            <a:pPr lvl="0"/>
            <a:r>
              <a:rPr/>
              <a:t>Входные и выходные форматы презентаций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Научиться работать с Julia и Openmodelica.</a:t>
            </a:r>
          </a:p>
          <a:p>
            <a:pPr lvl="0"/>
            <a:r>
              <a:rPr/>
              <a:t>Решать задачу о погоне, строить графики траектории движения.</a:t>
            </a:r>
          </a:p>
          <a:p>
            <a:pPr lvl="0"/>
            <a:r>
              <a:rPr/>
              <a:t>Получение новых знаний в ходе выполнения лабораторной работы.</a:t>
            </a:r>
          </a:p>
          <a:p>
            <a:pPr lvl="1" indent="0" marL="342900">
              <a:buNone/>
            </a:pPr>
            <a:r>
              <a:rPr/>
              <a:t>## Задачи</a:t>
            </a:r>
          </a:p>
          <a:p>
            <a:pPr lvl="1"/>
            <a:r>
              <a:rPr/>
              <a:t>Будем говорить погоней о ситуации, когда два тела движутся в одном экземпляре за другим устройством.</a:t>
            </a:r>
          </a:p>
          <a:p>
            <a:pPr lvl="1"/>
            <a:r>
              <a:rPr/>
              <a:t>Решение задачи «погоня» решается в ответ на вопрос: может ли тело догнать другое, и если может, то где и когда?</a:t>
            </a:r>
          </a:p>
          <a:p>
            <a:pPr lvl="1"/>
            <a:r>
              <a:rPr/>
              <a:t>Мы считаем, что одно тело догнало другое, если в некоторый момент времени положения были тел в пространстве совпали. Это означает, что стали в выбранной системе отсчета координат убегающего и догоняющего телзависимыми.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Содержание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Установка всех небходимых программных пакетов на компьютер</a:t>
            </a:r>
          </a:p>
          <a:p>
            <a:pPr lvl="0"/>
            <a:r>
              <a:rPr/>
              <a:t>Построение математических моделей для выбора стратегии при решении задач поиска</a:t>
            </a:r>
          </a:p>
          <a:p>
            <a:pPr lvl="0"/>
            <a:r>
              <a:rPr/>
              <a:t>Использование julia и Openmodelica для выполнения лабораторных работ</a:t>
            </a:r>
          </a:p>
          <a:p>
            <a:pPr lvl="0"/>
            <a:r>
              <a:rPr/>
              <a:t>Описание код и построение графику</a:t>
            </a:r>
          </a:p>
          <a:p>
            <a:pPr lvl="0"/>
            <a:r>
              <a:rPr/>
              <a:t>Применение знаний на практике в дальнейшем</a:t>
            </a:r>
          </a:p>
          <a:p>
            <a:pPr lvl="0"/>
            <a:r>
              <a:rPr/>
              <a:t>Создание markdown отчета</a:t>
            </a:r>
          </a:p>
          <a:p>
            <a:pPr lvl="0"/>
            <a:r>
              <a:rPr/>
              <a:t>Конвертация в pdf и docx посредствам Makefile</a:t>
            </a:r>
          </a:p>
          <a:p>
            <a:pPr lvl="0"/>
            <a:r>
              <a:rPr/>
              <a:t>фиксация результатов в репозитории GitHub.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Мы познакомились с Julia и Openmodelica</a:t>
            </a:r>
          </a:p>
          <a:p>
            <a:pPr lvl="0"/>
            <a:r>
              <a:rPr/>
              <a:t>Мы научились строить коврики о погоне, строить графику траектории движения.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2</dc:title>
  <dc:creator>Акондзо Жордани Лади Гаэл.</dc:creator>
  <cp:keywords/>
  <dcterms:created xsi:type="dcterms:W3CDTF">2024-04-22T10:59:56Z</dcterms:created>
  <dcterms:modified xsi:type="dcterms:W3CDTF">2024-04-22T10:59:56Z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15 февраля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Простейший шаблон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