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Аконздо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29 март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График для случая 1</a:t>
            </a:r>
          </a:p>
        </p:txBody>
      </p:sp>
      <p:pic>
        <p:nvPicPr>
          <p:cNvPr descr="image/lab8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График для случая 2</a:t>
            </a:r>
          </a:p>
        </p:txBody>
      </p:sp>
      <p:pic>
        <p:nvPicPr>
          <p:cNvPr descr="image/lab8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Первый случай</a:t>
            </a:r>
          </a:p>
          <a:p>
            <a:pPr lvl="0" indent="0" marL="0">
              <a:buNone/>
            </a:pPr>
            <a:r>
              <a:rPr i="1"/>
              <a:t>По графику видно, что рост оборотных средств предприятий идет независимо друг от друга. Каждая фирма достигает свое максимальное значение объема продаж и остается на рынке с этим значением, то есть каждая фирма захватывает свою часть рынка потребителей, которая не изменяется.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Второй случай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По графику видно, что фирма M2, несмотря на начальный рост, достигнув своего максимального объема продаж, начитает нести убытки и, в итоге, терпит банкротство. Динамика роста объемов оборотных средств фирмы M1 остается без изменения: достигнув максимального значения, остается на этом уровне.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Julia</a:t>
            </a:r>
          </a:p>
          <a:p>
            <a:pPr lvl="0"/>
            <a:r>
              <a:rPr/>
              <a:t>Рассмотрели модель конкуренции двух фирм в разных случаях</a:t>
            </a:r>
          </a:p>
          <a:p>
            <a:pPr lvl="0"/>
            <a:r>
              <a:rPr/>
              <a:t>Построили графики изменения оборотных средств и проанализировали их.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Конкуренция – это элемент рыночного механизма, форма взаимодействия рыночных субъектов, их экономического соперничества за наиболее выгодные условия производства, купли и продажи товаров, условия предложения капитала, источники сырья, рынки сбыта и др.</a:t>
            </a:r>
          </a:p>
          <a:p>
            <a:pPr lvl="0" indent="0" marL="0">
              <a:buNone/>
            </a:pPr>
            <a:r>
              <a:rPr/>
              <a:t>Для построения модели конкуренции хотя бы двух фирм необходимо рассмотреть модель одной фирмы. Вначале рассмотрим модель фирмы, производящей продукт долговременного пользования, когда цена его определяется балансом спроса и предложения. Примем, что этот продукт занимает определенную нишу рынка и конкуренты в ней отсутствуют.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Рассмотреть две фирмы, производящие взаимозаменяемые товары одинакового качества и находящиеся в одной рыночной нише</a:t>
            </a:r>
          </a:p>
          <a:p>
            <a:pPr lvl="0"/>
            <a:r>
              <a:rPr/>
              <a:t>Рассмотреть модель, когда, помимо экономического фактора влияния, используются еще и социально-психологические факторы – формирование общественного предпочтения одного товара другому, не зависимо от их качества и цены</a:t>
            </a:r>
          </a:p>
          <a:p>
            <a:pPr lvl="0"/>
            <a:r>
              <a:rPr/>
              <a:t>Построить графики изменения оборотных средств фирмы 1 и фирмы 2 без учета постоянных издержек и с веденной нормировкой для случая 1</a:t>
            </a:r>
          </a:p>
          <a:p>
            <a:pPr lvl="0"/>
            <a:r>
              <a:rPr/>
              <a:t>Построить графики изменения оборотных средств фирмы 1 и фирмы 2 без учета постоянных издержек и с веденной нормировкой для случая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Случай 1. Рассмотрим две фирмы, производящие взаимозаменяемые товары одинакового качества и находящиеся в одной рыночной нише. Считаем, что в рамках нашей модели конкурентная борьба ведётся только рыночными методами. То есть, конкуренты могут влиять на противника путем изменения параметров своего производства: себестоимость, время цикла, но не могут прямо вмешиваться в ситуацию на рынке («назначать» цену или влиять на потребителей каким-либо иным способом.) Будем считать, что постоянные издержки пренебрежимо малы, и в модели учитывать не будем. В этом случае динамика изменения объемов продаж фирмы 1 и фирмы 2 описывается следующей системой уравнений: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b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;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b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  <a:p>
                <a:pPr lvl="0"/>
                <a:r>
                  <a:rPr/>
                  <a:t>где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N</m:t>
                          </m:r>
                          <m:r>
                            <m:t>q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N</m:t>
                          </m:r>
                          <m:r>
                            <m:t>q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N</m:t>
                          </m:r>
                          <m:r>
                            <m:t>q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Также введена нормировка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θ</m:t>
                      </m:r>
                    </m:oMath>
                  </m:oMathPara>
                </a14:m>
              </a:p>
              <a:p>
                <a:pPr lvl="0"/>
                <a:r>
                  <a:rPr/>
                  <a:t>Случай 2. Рассмотрим модель, когда, помимо экономического фактора влияния (изменение себестоимости, производственного цикла, использование кредита и т.п.), используются еще и социально-психологические факторы – формирование общественного предпочтения одного товара другому, не зависимо от их качества и цены. В этом случае взаимодействие двух фирм будет зависеть друг от друга, соответственно коэффициент перед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будет отличаться. Пусть в рамках рассматриваемой модели динамика изменения объемов продаж фирмы 1 и фирмы 2 описывается следующей системой уравнений: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b</m:t>
                              </m:r>
                            </m:num>
                            <m:den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0.00044</m:t>
                          </m:r>
                        </m:e>
                      </m:d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;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b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  <a:p>
                <a:pPr lvl="0"/>
                <a:r>
                  <a:rPr/>
                  <a:t>Для обоих случаев рассмотрим задачу со следующими начальными условиями и параметрами: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7.7</m:t>
                      </m:r>
                      <m:r>
                        <m:rPr>
                          <m:sty m:val="p"/>
                        </m:rPr>
                        <m:t>,</m:t>
                      </m:r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9.7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47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50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τ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33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τ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27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9.7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11.7</m:t>
                      </m:r>
                    </m:oMath>
                  </m:oMathPara>
                </a14:m>
              </a:p>
              <a:p>
                <a:pPr lvl="0"/>
                <a:r>
                  <a:rPr b="1"/>
                  <a:t>Замечание: </a:t>
                </a:r>
                <a:r>
                  <a:rPr/>
                  <a:t>Значения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указаны в тысячах единиц, а значения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указаны в млн. единиц.</a:t>
                </a:r>
              </a:p>
              <a:p>
                <a:pPr lvl="0" indent="0" marL="0">
                  <a:buNone/>
                </a:pPr>
                <a:r>
                  <a:rPr/>
                  <a:t>Обозначения: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число потребителей производимого продукта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длительность производственного цикла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рыночная цена товара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̃"/>
                        </m:accPr>
                        <m:e>
                          <m:r>
                            <m:t>p</m:t>
                          </m:r>
                        </m:e>
                      </m:acc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себестоимость продукта, то есть переменные издержки на производство единицы продукции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максимальная потребность одного человека в продукте в единицу времени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t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безразмерное время</a:t>
                </a:r>
              </a:p>
              <a:p>
                <a:pPr lvl="0" indent="0" marL="0">
                  <a:buNone/>
                </a:pPr>
                <a:r>
                  <a:rPr/>
                  <a:t>1.Постройте графики изменения оборотных средств фирмы 1 и фирмы 2 без учета постоянных издержек и с веденной нормировкой для случая 1.</a:t>
                </a:r>
              </a:p>
              <a:p>
                <a:pPr lvl="0" indent="0" marL="0">
                  <a:buNone/>
                </a:pPr>
                <a:r>
                  <a:rPr/>
                  <a:t>2.Постройте графики изменения оборотных средств фирмы 1 и фирмы 2 без учета постоянных издержек и с веденной нормировкой для случая 2.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Рассмотреть модель конкуренции двух фирм</a:t>
            </a:r>
          </a:p>
          <a:p>
            <a:pPr lvl="0"/>
            <a:r>
              <a:rPr/>
              <a:t>Научиться строить графики изменения оборотных средств с помощью OpenModelica</a:t>
            </a:r>
          </a:p>
          <a:p>
            <a:pPr lvl="0"/>
            <a:r>
              <a:rPr/>
              <a:t>Применение полученных знаний на практике в дальнейшем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Полученные график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7</dc:title>
  <dc:creator>Аконздо Жордани Лади Гаэл.</dc:creator>
  <cp:keywords/>
  <dcterms:created xsi:type="dcterms:W3CDTF">2024-04-21T14:08:15Z</dcterms:created>
  <dcterms:modified xsi:type="dcterms:W3CDTF">2024-04-21T14:08:15Z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29 март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