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ordaniakondzo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к лабораторной работе 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Простейший шаблон</a:t>
            </a:r>
            <a:br/>
            <a:br/>
            <a:r>
              <a:rPr/>
              <a:t>Акондзо Жордани Лади Гаэл.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08 март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 рис3</a:t>
                </a:r>
              </a:p>
              <a:p>
                <a:pPr lvl="0" indent="0" marL="0">
                  <a:buNone/>
                </a:pPr>
                <a:r>
                  <a:rPr/>
                  <a:t>стационарное состояние системы: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31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042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7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38</m:t>
                      </m:r>
                      <m:r>
                        <m:rPr>
                          <m:sty m:val="p"/>
                        </m:rPr>
                        <m:t>;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13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041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3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17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Мы научились работать в OpenModelica и Julia</a:t>
            </a:r>
          </a:p>
          <a:p>
            <a:pPr lvl="0"/>
            <a:r>
              <a:rPr/>
              <a:t>Научились строить график зависимости численности хищников от численности жертв</a:t>
            </a:r>
          </a:p>
          <a:p>
            <a:pPr lvl="0"/>
            <a:r>
              <a:rPr/>
              <a:t>Научились строить графики изменения численности хищников и численности жертв при заданных начальных условиях</a:t>
            </a:r>
          </a:p>
          <a:p>
            <a:pPr lvl="0"/>
            <a:r>
              <a:rPr/>
              <a:t>Научились находить стационарное состояние системы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Итоговый слайд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СПАСИБО ЗА ВИНИМАНИЕ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:::::::::::::: {.columns align=center} ::: {.column width=“70%”}</a:t>
            </a:r>
          </a:p>
          <a:p>
            <a:pPr lvl="0"/>
            <a:r>
              <a:rPr/>
              <a:t>Акондзо Жордани Лади Гаэл</a:t>
            </a:r>
          </a:p>
          <a:p>
            <a:pPr lvl="0"/>
            <a:r>
              <a:rPr/>
              <a:t>Студент 3-го курса</a:t>
            </a:r>
          </a:p>
          <a:p>
            <a:pPr lvl="0"/>
            <a:r>
              <a:rPr/>
              <a:t>Группа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/>
              <a:t>1032215649</a:t>
            </a:r>
          </a:p>
          <a:p>
            <a:pPr lvl="0"/>
            <a:r>
              <a:rPr>
                <a:hlinkClick r:id="rId2"/>
              </a:rPr>
              <a:t>https://github.com/Jordaniakondzo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Вводная часть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Актуальность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Лотки-Вольтерры — модель взаимодействия двух видов типа «хищник — жертва», названная в честь её авторов, которые предложили модельные уравнения независимо друг от друга. Такие уравнения можно использовать для моделирования систем «хищник — жертва», «паразит — хозяин», конкуренции и других видов взаимодействия между двумя видами. рис1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Научиться работать с OpenModelica и julia</a:t>
            </a:r>
          </a:p>
          <a:p>
            <a:pPr lvl="0"/>
            <a:r>
              <a:rPr/>
              <a:t>Построить график зависимости численности хищников от численности жертв</a:t>
            </a:r>
          </a:p>
          <a:p>
            <a:pPr lvl="0"/>
            <a:r>
              <a:rPr/>
              <a:t>Построить графики изменения численности хищников и численности жертв при заданных начальных условиях</a:t>
            </a:r>
          </a:p>
          <a:p>
            <a:pPr lvl="0"/>
            <a:r>
              <a:rPr/>
              <a:t>Найти стационарное состояние системы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Для модели «хищник-жертва»: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d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13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041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t>y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;</m:t>
                      </m:r>
                      <m:r>
                        <m:t>d</m:t>
                      </m:r>
                      <m:r>
                        <m:t>y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d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31</m:t>
                      </m:r>
                      <m:r>
                        <m:t>y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042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t>y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Постройте график зависимости численности хищников от численности жертв, а также графики изменения численности хищников и численности жертв при следующих начальных условиях: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7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20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Найдите стационарное состояние системы.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Содержание исследования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Познакомиться с моделью Лотки-Вольтерры</a:t>
            </a:r>
          </a:p>
          <a:p>
            <a:pPr lvl="0"/>
            <a:r>
              <a:rPr/>
              <a:t>Научиться строить фазовый портрет системы с помощью OpenModelica и julia</a:t>
            </a:r>
          </a:p>
          <a:p>
            <a:pPr lvl="0"/>
            <a:r>
              <a:rPr/>
              <a:t>Описание код и построение графику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Полученные график</a:t>
            </a:r>
          </a:p>
        </p:txBody>
      </p:sp>
      <p:pic>
        <p:nvPicPr>
          <p:cNvPr descr="image/lab5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5</dc:title>
  <dc:creator>Акондзо Жордани Лади Гаэл.</dc:creator>
  <cp:keywords/>
  <dcterms:created xsi:type="dcterms:W3CDTF">2024-03-09T18:28:21Z</dcterms:created>
  <dcterms:modified xsi:type="dcterms:W3CDTF">2024-03-09T18:28:21Z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08 март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Простейший шаблон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