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ordaniakondz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к лабораторной работе 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Акондзо Жродани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15 марта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научились работать в OpenModelica и Julia</a:t>
            </a:r>
          </a:p>
          <a:p>
            <a:pPr lvl="0"/>
            <a:r>
              <a:rPr/>
              <a:t>Научились строить графики изменения числа особей в группах с помощью простейшей модели эпидемии</a:t>
            </a:r>
          </a:p>
          <a:p>
            <a:pPr lvl="0"/>
            <a:r>
              <a:rPr/>
              <a:t>Рассмотрели, как будет протекать эпидемия в различных случаях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СПАСИБО ЗА ВИНИМАНИЕ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:::::::::::::: {.columns align=center} ::: {.column width=“70%”}</a:t>
            </a:r>
          </a:p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1032215649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1927 году, WO Kermack и AG Маккендрик создали модель , в которой они считали фиксированное население только с тремя отделениями: восприимчивыми, ; инфицированных, ; и извлекают, . В данной модели используются отсеки трех классов: - S(t) используется для представления людей, еще не инфицированных заболеванием в момент времени t, или людей, восприимчивых к заболеванию в популяции. - I(t) обозначает людей из населения, которые были инфицированы этим заболеванием и способны распространить болезнь среди лиц, относящихся к уязвимой категории. - R(t) это отделение, используемое для людей из популяции, которые были инфицированы, а затем удалены от болезни, либо из-за иммунизации, либо из-за смерти. Люди из этой категории не могут снова заразиться или передать инфекцию другим. Математическое моделирование инфекционного заболевания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Научиться работать с OpenModelica и Julia</a:t>
            </a:r>
          </a:p>
          <a:p>
            <a:pPr lvl="0"/>
            <a:r>
              <a:rPr/>
              <a:t>Построить графики изменения числа особей в группах с помощью простейшей модели эпидемии</a:t>
            </a:r>
          </a:p>
          <a:p>
            <a:pPr lvl="0"/>
            <a:r>
              <a:rPr/>
              <a:t>Рассмотреть, как будет протекать эпидемия в различных случаях</a:t>
            </a:r>
          </a:p>
          <a:p>
            <a:pPr lvl="0"/>
            <a:r>
              <a:rPr/>
              <a:t>Получение новых знаний в ходе выполнения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На одном острове вспыхнула эпидемия. Известно, что из всех проживающих на острове (N=8 439) в момент начала эпидемии (t=0) число заболевших людей (являющихся распространителями инфекции) I(0)=86, А число здоровых людей с иммунитетом к болезни R(0)=25. Таким образом, число людей восприимчивых к болезни, но пока здоровых, в начальный момент времени S(0)=N-I(0)- R(0). Постройте графики изменения числа особей в каждой из трех групп. Рассмотрите, как будет протекать эпидемия в случае:</a:t>
                </a:r>
                <a:br/>
                <a:r>
                  <a:rPr/>
                  <a:t>1) если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p>
                        <m:e>
                          <m:r>
                            <m:t>I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2) если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</m:e>
                      </m:d>
                      <m:r>
                        <m:rPr>
                          <m:sty m:val="p"/>
                        </m:rPr>
                        <m:t>&gt;</m:t>
                      </m:r>
                      <m:sSup>
                        <m:e>
                          <m:r>
                            <m:t>I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Содержание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Познакомиться с простейшей моделью эпидемии</a:t>
            </a:r>
          </a:p>
          <a:p>
            <a:pPr lvl="0"/>
            <a:r>
              <a:rPr/>
              <a:t>Научиться строить графики изменения числа особей в группах с помощью OpenModelica</a:t>
            </a:r>
          </a:p>
          <a:p>
            <a:pPr lvl="0"/>
            <a:r>
              <a:rPr/>
              <a:t>Описание код и построение графику</a:t>
            </a:r>
          </a:p>
          <a:p>
            <a:pPr lvl="0"/>
            <a:r>
              <a:rPr/>
              <a:t>Применение полученных знаний на практике в дальнейшем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Полученные график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arenR"/>
                </a:pPr>
                <a:r>
                  <a:rPr/>
                  <a:t>Cлучай, когда</a:t>
                </a:r>
              </a:p>
              <a:p>
                <a:pPr lvl="0" indent="-342900" marL="342900">
                  <a:buAutoNum type="arabicParenR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p>
                        <m:e>
                          <m:r>
                            <m:t>I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p>
                    </m:oMath>
                  </m:oMathPara>
                </a14:m>
              </a:p>
              <a:p>
                <a:pPr lvl="0" indent="-342900" marL="342900">
                  <a:buAutoNum type="arabicParenR"/>
                </a:pPr>
                <a:r>
                  <a:rPr/>
                  <a:t>рис2 рис3</a:t>
                </a:r>
              </a:p>
              <a:p>
                <a:pPr lvl="0" indent="-342900" marL="342900">
                  <a:buAutoNum type="arabicParenR"/>
                </a:pPr>
                <a:r>
                  <a:rPr/>
                  <a:t>Cлучай, когда</a:t>
                </a:r>
              </a:p>
              <a:p>
                <a:pPr lvl="0" indent="-342900" marL="342900">
                  <a:buAutoNum type="arabicParenR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</m:e>
                      </m:d>
                      <m:r>
                        <m:rPr>
                          <m:sty m:val="p"/>
                        </m:rPr>
                        <m:t>&gt;</m:t>
                      </m:r>
                      <m:sSup>
                        <m:e>
                          <m:r>
                            <m:t>I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p>
                    </m:oMath>
                  </m:oMathPara>
                </a14:m>
              </a:p>
              <a:p>
                <a:pPr lvl="0" indent="-342900" marL="342900">
                  <a:buAutoNum type="arabicParenR"/>
                </a:pPr>
                <a:r>
                  <a:rPr/>
                  <a:t>рис2 рис3 рис3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6</dc:title>
  <dc:creator>Акондзо Жродани Лади Гаэл.</dc:creator>
  <cp:keywords/>
  <dcterms:created xsi:type="dcterms:W3CDTF">2024-03-16T17:17:32Z</dcterms:created>
  <dcterms:modified xsi:type="dcterms:W3CDTF">2024-03-16T17:17:32Z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15 марта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