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ordaniakondzo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3.png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к лабораторной работе 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Простейший шаблон</a:t>
            </a:r>
            <a:br/>
            <a:br/>
            <a:r>
              <a:rPr/>
              <a:t>Акондзо Жордани Лади Гаэл.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23 март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Результаты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Мы научились работать в Julia</a:t>
            </a:r>
          </a:p>
          <a:p>
            <a:pPr lvl="0"/>
            <a:r>
              <a:rPr/>
              <a:t>Научились строить графики распространения рекламы</a:t>
            </a:r>
          </a:p>
          <a:p>
            <a:pPr lvl="0"/>
            <a:r>
              <a:rPr/>
              <a:t>Научились определять в какой момент времени скорость распространения рекламы будет иметь максимальное значение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Итоговый слайд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СПАСИБО ЗА ВИНИМАНИЕ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Информация 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Акондзо Жордани Лади Гаэл</a:t>
            </a:r>
          </a:p>
          <a:p>
            <a:pPr lvl="0"/>
            <a:r>
              <a:rPr/>
              <a:t>Студент 3-го курса</a:t>
            </a:r>
          </a:p>
          <a:p>
            <a:pPr lvl="0"/>
            <a:r>
              <a:rPr/>
              <a:t>Группа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/>
              <a:t>1032215649</a:t>
            </a:r>
          </a:p>
          <a:p>
            <a:pPr lvl="0"/>
            <a:r>
              <a:rPr>
                <a:hlinkClick r:id="rId2"/>
              </a:rPr>
              <a:t>https://github.com/Jordaniakondzo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Вводная часть 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Актуальность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Предположим, что торговыми учреждениями реализуется некоторая продукция, о которой в момент времени t из числа потенциальных покупателей N знает лишь n покупателей. Для ускорения сбыта продукции запускается реклама по радио, телевидению и других средств массовой информации. После запуска рекламной кампании информация о продукции начнет распространяться среди потенциальных покупателей путем общения друг с другом. Таким образом, после запуска рекламных объявлений скорость изменения числа знающих о продукции людей пропорциональна как числу знающих о товаре покупателей, так и числу покупателей о нем не знающих.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Научиться работать с Julia</a:t>
            </a:r>
          </a:p>
          <a:p>
            <a:pPr lvl="0"/>
            <a:r>
              <a:rPr/>
              <a:t>Построение решения распространения информации о товаре, учитывая вклад платной рекламы</a:t>
            </a:r>
          </a:p>
          <a:p>
            <a:pPr lvl="0"/>
            <a:r>
              <a:rPr/>
              <a:t>Построение решения распространения информации о товаре, учитывая вклад «сарафанного радио»</a:t>
            </a:r>
          </a:p>
          <a:p>
            <a:pPr lvl="0"/>
            <a:r>
              <a:rPr/>
              <a:t>Построение решения распространения информации о товаре, учитывая вклад платной рекламы и «сарафанного радио»</a:t>
            </a:r>
          </a:p>
          <a:p>
            <a:pPr lvl="0"/>
            <a:r>
              <a:rPr/>
              <a:t>Научиться определять в какой момент времени скорость распространения рекламы будет иметь максимальное значение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Задачи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Постройте график распространения рекламы, математическая модель которой описывается следующим уравнением: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0.64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0.00004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0.00007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0.7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0.4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0.3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2</m:t>
                              </m:r>
                              <m:r>
                                <m:t>t</m:t>
                              </m:r>
                            </m:e>
                          </m:d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При этом объем аудитории N=1403 , в начальный момент о товаре знает 9 человек. Для случая 2 определите в какой момент времени скорость распространения рекламы будет иметь максимальное значение.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Содержание исследования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Познакомиться с простейшей моделью эффективности рекламы</a:t>
            </a:r>
          </a:p>
          <a:p>
            <a:pPr lvl="0"/>
            <a:r>
              <a:rPr/>
              <a:t>Научиться строить графики распространения рекламы с помощью Julia и OpenModelica</a:t>
            </a:r>
          </a:p>
          <a:p>
            <a:pPr lvl="0"/>
            <a:r>
              <a:rPr/>
              <a:t>Применение полученных знаний на практике в дальнейшем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Полученные график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-342900" marL="342900">
                  <a:buAutoNum type="arabicParenR"/>
                </a:pPr>
                <a:r>
                  <a:rPr/>
                  <a:t>Случай №1 где</a:t>
                </a:r>
              </a:p>
              <a:p>
                <a:pPr lvl="0" indent="-342900" marL="342900">
                  <a:buAutoNum type="arabicParenR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0.64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0.00004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</p:txBody>
          </p:sp>
        </mc:Choice>
      </mc:AlternateContent>
      <p:pic>
        <p:nvPicPr>
          <p:cNvPr descr="image/model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распространение рекламы Модель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startAt="2" type="arabicParenR"/>
                </a:pPr>
                <a:r>
                  <a:rPr/>
                  <a:t>Случай №2 где</a:t>
                </a:r>
              </a:p>
              <a:p>
                <a:pPr lvl="0" indent="-342900" marL="342900">
                  <a:buAutoNum startAt="2" type="arabicParenR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0.00007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0.7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</p:txBody>
          </p:sp>
        </mc:Choice>
      </mc:AlternateContent>
      <p:pic>
        <p:nvPicPr>
          <p:cNvPr descr="image/model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распространение рекламы Модель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startAt="3" type="arabicParenR"/>
                </a:pPr>
                <a:r>
                  <a:rPr/>
                  <a:t>Случай №3 где</a:t>
                </a:r>
              </a:p>
              <a:p>
                <a:pPr lvl="0" indent="-342900" marL="342900">
                  <a:buAutoNum startAt="3" type="arabicParenR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0.4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0.3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2</m:t>
                              </m:r>
                              <m:r>
                                <m:t>t</m:t>
                              </m:r>
                            </m:e>
                          </m:d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</p:txBody>
          </p:sp>
        </mc:Choice>
      </mc:AlternateContent>
      <p:pic>
        <p:nvPicPr>
          <p:cNvPr descr="image/model3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распространение рекламы Модель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7</dc:title>
  <dc:creator>Акондзо Жордани Лади Гаэл.</dc:creator>
  <cp:keywords/>
  <dcterms:created xsi:type="dcterms:W3CDTF">2024-03-23T19:38:42Z</dcterms:created>
  <dcterms:modified xsi:type="dcterms:W3CDTF">2024-03-23T19:38:42Z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23 март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Простейший шаблон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