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94" autoAdjust="0"/>
    <p:restoredTop sz="94660"/>
  </p:normalViewPr>
  <p:slideViewPr>
    <p:cSldViewPr snapToGrid="0" showGuides="1">
      <p:cViewPr varScale="1">
        <p:scale>
          <a:sx n="125" d="100"/>
          <a:sy n="125" d="100"/>
        </p:scale>
        <p:origin x="581"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30B4AF-0EEC-4F6F-BA22-6DFDED53F05B}"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B43F4804-872F-4B20-9D13-03C75957F021}">
      <dgm:prSet/>
      <dgm:spPr/>
      <dgm:t>
        <a:bodyPr/>
        <a:lstStyle/>
        <a:p>
          <a:pPr>
            <a:lnSpc>
              <a:spcPct val="100000"/>
            </a:lnSpc>
            <a:defRPr b="1"/>
          </a:pPr>
          <a:r>
            <a:rPr lang="en-US" b="0" i="0" baseline="0" dirty="0"/>
            <a:t>considering the presence of high volatility, missing data, and outliers due to extreme events</a:t>
          </a:r>
          <a:endParaRPr lang="en-US" dirty="0"/>
        </a:p>
      </dgm:t>
    </dgm:pt>
    <dgm:pt modelId="{EC0514AF-7B84-4C55-9830-BEC3FE430273}" type="parTrans" cxnId="{EBCD9340-FBB0-46B1-A63C-1FE635CAB055}">
      <dgm:prSet/>
      <dgm:spPr/>
      <dgm:t>
        <a:bodyPr/>
        <a:lstStyle/>
        <a:p>
          <a:endParaRPr lang="en-US"/>
        </a:p>
      </dgm:t>
    </dgm:pt>
    <dgm:pt modelId="{553C2B67-130B-4386-8680-979DB31CE622}" type="sibTrans" cxnId="{EBCD9340-FBB0-46B1-A63C-1FE635CAB055}">
      <dgm:prSet/>
      <dgm:spPr/>
      <dgm:t>
        <a:bodyPr/>
        <a:lstStyle/>
        <a:p>
          <a:endParaRPr lang="en-US"/>
        </a:p>
      </dgm:t>
    </dgm:pt>
    <dgm:pt modelId="{2495B723-C20E-47E5-8987-4E961EE09018}">
      <dgm:prSet/>
      <dgm:spPr/>
      <dgm:t>
        <a:bodyPr/>
        <a:lstStyle/>
        <a:p>
          <a:pPr>
            <a:lnSpc>
              <a:spcPct val="100000"/>
            </a:lnSpc>
          </a:pPr>
          <a:r>
            <a:rPr lang="en-US" b="0" i="0" baseline="0"/>
            <a:t>Challenges in stock price prediction: </a:t>
          </a:r>
          <a:endParaRPr lang="en-US"/>
        </a:p>
      </dgm:t>
    </dgm:pt>
    <dgm:pt modelId="{60F8B7F1-19C5-4E56-8ED3-ACF9E9D6A1B5}" type="parTrans" cxnId="{B4963F23-A890-46C8-8AD4-38D0F79E6FF2}">
      <dgm:prSet/>
      <dgm:spPr/>
      <dgm:t>
        <a:bodyPr/>
        <a:lstStyle/>
        <a:p>
          <a:endParaRPr lang="en-US"/>
        </a:p>
      </dgm:t>
    </dgm:pt>
    <dgm:pt modelId="{223F0C7B-3660-4D63-8B16-7D4C67D22BE7}" type="sibTrans" cxnId="{B4963F23-A890-46C8-8AD4-38D0F79E6FF2}">
      <dgm:prSet/>
      <dgm:spPr/>
      <dgm:t>
        <a:bodyPr/>
        <a:lstStyle/>
        <a:p>
          <a:endParaRPr lang="en-US"/>
        </a:p>
      </dgm:t>
    </dgm:pt>
    <dgm:pt modelId="{96EBC693-BB85-4B61-BCAE-F04709B43B6F}">
      <dgm:prSet/>
      <dgm:spPr/>
      <dgm:t>
        <a:bodyPr/>
        <a:lstStyle/>
        <a:p>
          <a:r>
            <a:rPr lang="en-US" b="0" i="1" baseline="0"/>
            <a:t>Impact of external factors (news, economic events, market sentiment) </a:t>
          </a:r>
          <a:endParaRPr lang="en-US"/>
        </a:p>
      </dgm:t>
    </dgm:pt>
    <dgm:pt modelId="{3F2F3A78-ABAD-4CC5-8615-381D25C99F2E}" type="parTrans" cxnId="{89BAD954-E72C-43F9-9635-C91628198D3F}">
      <dgm:prSet/>
      <dgm:spPr/>
      <dgm:t>
        <a:bodyPr/>
        <a:lstStyle/>
        <a:p>
          <a:endParaRPr lang="en-US"/>
        </a:p>
      </dgm:t>
    </dgm:pt>
    <dgm:pt modelId="{221C5183-15E6-42A4-A270-6BCB3E5B2EB4}" type="sibTrans" cxnId="{89BAD954-E72C-43F9-9635-C91628198D3F}">
      <dgm:prSet/>
      <dgm:spPr/>
      <dgm:t>
        <a:bodyPr/>
        <a:lstStyle/>
        <a:p>
          <a:endParaRPr lang="en-US"/>
        </a:p>
      </dgm:t>
    </dgm:pt>
    <dgm:pt modelId="{662F0D6C-DEA3-4D9C-97F6-3B8DD56CC83D}">
      <dgm:prSet/>
      <dgm:spPr/>
      <dgm:t>
        <a:bodyPr/>
        <a:lstStyle/>
        <a:p>
          <a:r>
            <a:rPr lang="en-US" b="0" i="1" baseline="0"/>
            <a:t>High-frequency data affected by noise </a:t>
          </a:r>
          <a:endParaRPr lang="en-US"/>
        </a:p>
      </dgm:t>
    </dgm:pt>
    <dgm:pt modelId="{A4548634-DF97-4F35-A970-1564CFF7AF44}" type="parTrans" cxnId="{75DB71F4-6848-487F-AB2A-A78609B3BBB9}">
      <dgm:prSet/>
      <dgm:spPr/>
      <dgm:t>
        <a:bodyPr/>
        <a:lstStyle/>
        <a:p>
          <a:endParaRPr lang="en-US"/>
        </a:p>
      </dgm:t>
    </dgm:pt>
    <dgm:pt modelId="{EBFA5FE8-9A62-4533-BDAC-A654732D7291}" type="sibTrans" cxnId="{75DB71F4-6848-487F-AB2A-A78609B3BBB9}">
      <dgm:prSet/>
      <dgm:spPr/>
      <dgm:t>
        <a:bodyPr/>
        <a:lstStyle/>
        <a:p>
          <a:endParaRPr lang="en-US"/>
        </a:p>
      </dgm:t>
    </dgm:pt>
    <dgm:pt modelId="{555E7740-2A95-4659-84BB-9452D731D5ED}">
      <dgm:prSet/>
      <dgm:spPr/>
      <dgm:t>
        <a:bodyPr/>
        <a:lstStyle/>
        <a:p>
          <a:r>
            <a:rPr lang="en-AU" b="0" i="1" baseline="0"/>
            <a:t>Heteroskedasticity in return distributions</a:t>
          </a:r>
          <a:endParaRPr lang="en-US"/>
        </a:p>
      </dgm:t>
    </dgm:pt>
    <dgm:pt modelId="{D5CEE57B-E0B7-4025-85DC-9609AED25DC3}" type="parTrans" cxnId="{A68DFD84-A22D-4759-B320-AEFA723FF8A4}">
      <dgm:prSet/>
      <dgm:spPr/>
      <dgm:t>
        <a:bodyPr/>
        <a:lstStyle/>
        <a:p>
          <a:endParaRPr lang="en-US"/>
        </a:p>
      </dgm:t>
    </dgm:pt>
    <dgm:pt modelId="{1D400E93-7A9B-4248-9836-0882678FD8A0}" type="sibTrans" cxnId="{A68DFD84-A22D-4759-B320-AEFA723FF8A4}">
      <dgm:prSet/>
      <dgm:spPr/>
      <dgm:t>
        <a:bodyPr/>
        <a:lstStyle/>
        <a:p>
          <a:endParaRPr lang="en-US"/>
        </a:p>
      </dgm:t>
    </dgm:pt>
    <dgm:pt modelId="{677177DD-7B13-49B0-92A0-457963936A17}">
      <dgm:prSet/>
      <dgm:spPr/>
      <dgm:t>
        <a:bodyPr/>
        <a:lstStyle/>
        <a:p>
          <a:pPr>
            <a:lnSpc>
              <a:spcPct val="100000"/>
            </a:lnSpc>
          </a:pPr>
          <a:r>
            <a:rPr lang="en-AU" b="0" i="0" baseline="0"/>
            <a:t>Significance of addressing challenges: </a:t>
          </a:r>
          <a:endParaRPr lang="en-US"/>
        </a:p>
      </dgm:t>
    </dgm:pt>
    <dgm:pt modelId="{97ED0A34-84BA-40AC-A66E-4EA4F53AD249}" type="parTrans" cxnId="{E7577C4D-297F-4090-B904-84D33AAD15D0}">
      <dgm:prSet/>
      <dgm:spPr/>
      <dgm:t>
        <a:bodyPr/>
        <a:lstStyle/>
        <a:p>
          <a:endParaRPr lang="en-US"/>
        </a:p>
      </dgm:t>
    </dgm:pt>
    <dgm:pt modelId="{D9D4F69C-9FCD-48A9-8CD3-F6818A184943}" type="sibTrans" cxnId="{E7577C4D-297F-4090-B904-84D33AAD15D0}">
      <dgm:prSet/>
      <dgm:spPr/>
      <dgm:t>
        <a:bodyPr/>
        <a:lstStyle/>
        <a:p>
          <a:endParaRPr lang="en-US"/>
        </a:p>
      </dgm:t>
    </dgm:pt>
    <dgm:pt modelId="{A25EAEAA-0766-48D4-8CAE-3F73812B470B}">
      <dgm:prSet/>
      <dgm:spPr/>
      <dgm:t>
        <a:bodyPr/>
        <a:lstStyle/>
        <a:p>
          <a:r>
            <a:rPr lang="en-US" b="0" i="1" baseline="0"/>
            <a:t>Greater prediction accuracy for trading systems </a:t>
          </a:r>
          <a:endParaRPr lang="en-US"/>
        </a:p>
      </dgm:t>
    </dgm:pt>
    <dgm:pt modelId="{6E4191D7-E1F5-4787-8DAB-F42339864836}" type="parTrans" cxnId="{5AF1EBF0-EB0E-4B5D-8913-6C83606A012B}">
      <dgm:prSet/>
      <dgm:spPr/>
      <dgm:t>
        <a:bodyPr/>
        <a:lstStyle/>
        <a:p>
          <a:endParaRPr lang="en-US"/>
        </a:p>
      </dgm:t>
    </dgm:pt>
    <dgm:pt modelId="{C1A05B05-6365-4D7F-830B-58D3CED4EDE4}" type="sibTrans" cxnId="{5AF1EBF0-EB0E-4B5D-8913-6C83606A012B}">
      <dgm:prSet/>
      <dgm:spPr/>
      <dgm:t>
        <a:bodyPr/>
        <a:lstStyle/>
        <a:p>
          <a:endParaRPr lang="en-US"/>
        </a:p>
      </dgm:t>
    </dgm:pt>
    <dgm:pt modelId="{97A19522-8EBF-4D7F-BF71-994C6F9A2780}">
      <dgm:prSet/>
      <dgm:spPr/>
      <dgm:t>
        <a:bodyPr/>
        <a:lstStyle/>
        <a:p>
          <a:r>
            <a:rPr lang="en-US" b="0" i="1" baseline="0"/>
            <a:t>Robustness to fluctuations in price </a:t>
          </a:r>
          <a:endParaRPr lang="en-US"/>
        </a:p>
      </dgm:t>
    </dgm:pt>
    <dgm:pt modelId="{9B7A0768-FB19-4C77-8077-3A1C1D63FFD0}" type="parTrans" cxnId="{6E2EA030-D2D1-4D51-A7C3-5B21927B7D71}">
      <dgm:prSet/>
      <dgm:spPr/>
      <dgm:t>
        <a:bodyPr/>
        <a:lstStyle/>
        <a:p>
          <a:endParaRPr lang="en-US"/>
        </a:p>
      </dgm:t>
    </dgm:pt>
    <dgm:pt modelId="{6346EB5D-8F9E-45FC-B99B-3C5EB65D3457}" type="sibTrans" cxnId="{6E2EA030-D2D1-4D51-A7C3-5B21927B7D71}">
      <dgm:prSet/>
      <dgm:spPr/>
      <dgm:t>
        <a:bodyPr/>
        <a:lstStyle/>
        <a:p>
          <a:endParaRPr lang="en-US"/>
        </a:p>
      </dgm:t>
    </dgm:pt>
    <dgm:pt modelId="{A82C40D8-B534-48A4-A28F-85DBEEBB865D}">
      <dgm:prSet/>
      <dgm:spPr/>
      <dgm:t>
        <a:bodyPr/>
        <a:lstStyle/>
        <a:p>
          <a:r>
            <a:rPr lang="en-AU" b="0" i="1" baseline="0"/>
            <a:t>Improved risk mitigation</a:t>
          </a:r>
          <a:endParaRPr lang="en-US"/>
        </a:p>
      </dgm:t>
    </dgm:pt>
    <dgm:pt modelId="{33F2D5A3-107F-4771-945C-FE91BE26AFB0}" type="parTrans" cxnId="{9CEB4B3B-47CE-4D67-ABBE-FB34160D4EA3}">
      <dgm:prSet/>
      <dgm:spPr/>
      <dgm:t>
        <a:bodyPr/>
        <a:lstStyle/>
        <a:p>
          <a:endParaRPr lang="en-US"/>
        </a:p>
      </dgm:t>
    </dgm:pt>
    <dgm:pt modelId="{A3DBD065-DD13-40A3-97C9-B10B2A476909}" type="sibTrans" cxnId="{9CEB4B3B-47CE-4D67-ABBE-FB34160D4EA3}">
      <dgm:prSet/>
      <dgm:spPr/>
      <dgm:t>
        <a:bodyPr/>
        <a:lstStyle/>
        <a:p>
          <a:endParaRPr lang="en-US"/>
        </a:p>
      </dgm:t>
    </dgm:pt>
    <dgm:pt modelId="{842A6AEE-781A-4340-9422-1CAF897D6904}">
      <dgm:prSet/>
      <dgm:spPr/>
      <dgm:t>
        <a:bodyPr/>
        <a:lstStyle/>
        <a:p>
          <a:pPr>
            <a:lnSpc>
              <a:spcPct val="100000"/>
            </a:lnSpc>
            <a:defRPr b="1"/>
          </a:pPr>
          <a:r>
            <a:rPr lang="en-AU" b="0" i="0" baseline="0"/>
            <a:t>Research questions:</a:t>
          </a:r>
          <a:endParaRPr lang="en-US"/>
        </a:p>
      </dgm:t>
    </dgm:pt>
    <dgm:pt modelId="{974663A5-0497-4985-8719-EF3367AEC7F8}" type="parTrans" cxnId="{DBCBF972-E294-4C1A-8599-A474C3C9DD4B}">
      <dgm:prSet/>
      <dgm:spPr/>
      <dgm:t>
        <a:bodyPr/>
        <a:lstStyle/>
        <a:p>
          <a:endParaRPr lang="en-US"/>
        </a:p>
      </dgm:t>
    </dgm:pt>
    <dgm:pt modelId="{057EA00D-7241-447B-838B-3A1859A88565}" type="sibTrans" cxnId="{DBCBF972-E294-4C1A-8599-A474C3C9DD4B}">
      <dgm:prSet/>
      <dgm:spPr/>
      <dgm:t>
        <a:bodyPr/>
        <a:lstStyle/>
        <a:p>
          <a:endParaRPr lang="en-US"/>
        </a:p>
      </dgm:t>
    </dgm:pt>
    <dgm:pt modelId="{C353F698-6A0D-40B3-A833-5CC58BB54FC9}">
      <dgm:prSet/>
      <dgm:spPr/>
      <dgm:t>
        <a:bodyPr/>
        <a:lstStyle/>
        <a:p>
          <a:pPr>
            <a:lnSpc>
              <a:spcPct val="100000"/>
            </a:lnSpc>
          </a:pPr>
          <a:r>
            <a:rPr lang="en-US" b="0" i="0" baseline="0"/>
            <a:t>Impact of high volatility on time series prediction models</a:t>
          </a:r>
          <a:endParaRPr lang="en-US"/>
        </a:p>
      </dgm:t>
    </dgm:pt>
    <dgm:pt modelId="{A86B6802-FD3C-435C-8491-38EC21DD220E}" type="parTrans" cxnId="{3CA3B578-0F1D-44DE-BB30-3C347BECDB7B}">
      <dgm:prSet/>
      <dgm:spPr/>
      <dgm:t>
        <a:bodyPr/>
        <a:lstStyle/>
        <a:p>
          <a:endParaRPr lang="en-US"/>
        </a:p>
      </dgm:t>
    </dgm:pt>
    <dgm:pt modelId="{3E4B6828-C1E2-48F0-9FAE-479613EC407C}" type="sibTrans" cxnId="{3CA3B578-0F1D-44DE-BB30-3C347BECDB7B}">
      <dgm:prSet/>
      <dgm:spPr/>
      <dgm:t>
        <a:bodyPr/>
        <a:lstStyle/>
        <a:p>
          <a:endParaRPr lang="en-US"/>
        </a:p>
      </dgm:t>
    </dgm:pt>
    <dgm:pt modelId="{83A73C2C-71E0-4D85-80FC-4AD276AD69FE}">
      <dgm:prSet/>
      <dgm:spPr/>
      <dgm:t>
        <a:bodyPr/>
        <a:lstStyle/>
        <a:p>
          <a:pPr>
            <a:lnSpc>
              <a:spcPct val="100000"/>
            </a:lnSpc>
          </a:pPr>
          <a:r>
            <a:rPr lang="en-US" b="0" i="0" baseline="0"/>
            <a:t>Effective methods for handling missing data and outliers</a:t>
          </a:r>
          <a:endParaRPr lang="en-US"/>
        </a:p>
      </dgm:t>
    </dgm:pt>
    <dgm:pt modelId="{459BF61C-6115-47B8-A499-9ED90661013F}" type="parTrans" cxnId="{B5ECDE01-5741-4C51-81A4-1014411EE3BE}">
      <dgm:prSet/>
      <dgm:spPr/>
      <dgm:t>
        <a:bodyPr/>
        <a:lstStyle/>
        <a:p>
          <a:endParaRPr lang="en-US"/>
        </a:p>
      </dgm:t>
    </dgm:pt>
    <dgm:pt modelId="{B4225D6E-7E55-4D75-BE72-228B2197DA0C}" type="sibTrans" cxnId="{B5ECDE01-5741-4C51-81A4-1014411EE3BE}">
      <dgm:prSet/>
      <dgm:spPr/>
      <dgm:t>
        <a:bodyPr/>
        <a:lstStyle/>
        <a:p>
          <a:endParaRPr lang="en-US"/>
        </a:p>
      </dgm:t>
    </dgm:pt>
    <dgm:pt modelId="{BD59779A-8382-454F-8402-47C4148B3F4F}">
      <dgm:prSet/>
      <dgm:spPr/>
      <dgm:t>
        <a:bodyPr/>
        <a:lstStyle/>
        <a:p>
          <a:pPr>
            <a:lnSpc>
              <a:spcPct val="100000"/>
            </a:lnSpc>
          </a:pPr>
          <a:r>
            <a:rPr lang="en-US" b="0" i="0" baseline="0"/>
            <a:t>Influence of pre-processing techniques on prediction performance</a:t>
          </a:r>
          <a:endParaRPr lang="en-US"/>
        </a:p>
      </dgm:t>
    </dgm:pt>
    <dgm:pt modelId="{3326D803-CE2A-47D6-BF4F-650B36FAC1C3}" type="parTrans" cxnId="{FC65AE42-79DB-4B36-A9E1-91996BB4E94D}">
      <dgm:prSet/>
      <dgm:spPr/>
      <dgm:t>
        <a:bodyPr/>
        <a:lstStyle/>
        <a:p>
          <a:endParaRPr lang="en-US"/>
        </a:p>
      </dgm:t>
    </dgm:pt>
    <dgm:pt modelId="{5E65BE19-DBFA-4A20-B127-1388C7B930D0}" type="sibTrans" cxnId="{FC65AE42-79DB-4B36-A9E1-91996BB4E94D}">
      <dgm:prSet/>
      <dgm:spPr/>
      <dgm:t>
        <a:bodyPr/>
        <a:lstStyle/>
        <a:p>
          <a:endParaRPr lang="en-US"/>
        </a:p>
      </dgm:t>
    </dgm:pt>
    <dgm:pt modelId="{45C66092-DA57-4AE3-8BE2-080AB9721190}">
      <dgm:prSet/>
      <dgm:spPr/>
      <dgm:t>
        <a:bodyPr/>
        <a:lstStyle/>
        <a:p>
          <a:pPr>
            <a:lnSpc>
              <a:spcPct val="100000"/>
            </a:lnSpc>
          </a:pPr>
          <a:r>
            <a:rPr lang="en-US" b="0" i="0" baseline="0"/>
            <a:t>Main challenges and potential need for new methods</a:t>
          </a:r>
          <a:endParaRPr lang="en-US"/>
        </a:p>
      </dgm:t>
    </dgm:pt>
    <dgm:pt modelId="{11F0D8FF-3EB5-40C1-9E18-F66808360844}" type="parTrans" cxnId="{47C439CA-A001-4E96-9711-9590337ABCE8}">
      <dgm:prSet/>
      <dgm:spPr/>
      <dgm:t>
        <a:bodyPr/>
        <a:lstStyle/>
        <a:p>
          <a:endParaRPr lang="en-US"/>
        </a:p>
      </dgm:t>
    </dgm:pt>
    <dgm:pt modelId="{4088B7F2-8DBB-426D-BEED-56D8D9288A32}" type="sibTrans" cxnId="{47C439CA-A001-4E96-9711-9590337ABCE8}">
      <dgm:prSet/>
      <dgm:spPr/>
      <dgm:t>
        <a:bodyPr/>
        <a:lstStyle/>
        <a:p>
          <a:endParaRPr lang="en-US"/>
        </a:p>
      </dgm:t>
    </dgm:pt>
    <dgm:pt modelId="{51887987-7D9A-44BF-932E-4E7A3CA15DC5}">
      <dgm:prSet/>
      <dgm:spPr/>
      <dgm:t>
        <a:bodyPr/>
        <a:lstStyle/>
        <a:p>
          <a:pPr>
            <a:lnSpc>
              <a:spcPct val="100000"/>
            </a:lnSpc>
          </a:pPr>
          <a:r>
            <a:rPr lang="en-US" b="0" i="0" baseline="0"/>
            <a:t>Impact of data imputation techniques on prediction accuracy</a:t>
          </a:r>
          <a:endParaRPr lang="en-US"/>
        </a:p>
      </dgm:t>
    </dgm:pt>
    <dgm:pt modelId="{175BAC03-C871-4873-90A9-C56E09897C53}" type="parTrans" cxnId="{03F255C4-EDB0-4320-A1FA-EB7D8ACD4682}">
      <dgm:prSet/>
      <dgm:spPr/>
      <dgm:t>
        <a:bodyPr/>
        <a:lstStyle/>
        <a:p>
          <a:endParaRPr lang="en-US"/>
        </a:p>
      </dgm:t>
    </dgm:pt>
    <dgm:pt modelId="{052FB49E-8450-469A-98E3-BFACAC6C6A93}" type="sibTrans" cxnId="{03F255C4-EDB0-4320-A1FA-EB7D8ACD4682}">
      <dgm:prSet/>
      <dgm:spPr/>
      <dgm:t>
        <a:bodyPr/>
        <a:lstStyle/>
        <a:p>
          <a:endParaRPr lang="en-US"/>
        </a:p>
      </dgm:t>
    </dgm:pt>
    <dgm:pt modelId="{66A62647-A6ED-4BBE-99C0-EACD3A788850}">
      <dgm:prSet/>
      <dgm:spPr/>
      <dgm:t>
        <a:bodyPr/>
        <a:lstStyle/>
        <a:p>
          <a:pPr>
            <a:lnSpc>
              <a:spcPct val="100000"/>
            </a:lnSpc>
          </a:pPr>
          <a:r>
            <a:rPr lang="en-US" b="0" i="0" baseline="0"/>
            <a:t>Integration of outlier detection techniques for enhanced robustness</a:t>
          </a:r>
          <a:endParaRPr lang="en-US"/>
        </a:p>
      </dgm:t>
    </dgm:pt>
    <dgm:pt modelId="{BC250B42-F0D9-46C1-B5AB-6CB0D1210971}" type="parTrans" cxnId="{22F2C3CC-48F3-4248-B0E7-1D9114666059}">
      <dgm:prSet/>
      <dgm:spPr/>
      <dgm:t>
        <a:bodyPr/>
        <a:lstStyle/>
        <a:p>
          <a:endParaRPr lang="en-US"/>
        </a:p>
      </dgm:t>
    </dgm:pt>
    <dgm:pt modelId="{A7E19A19-2DF4-4D56-8450-68584655BE37}" type="sibTrans" cxnId="{22F2C3CC-48F3-4248-B0E7-1D9114666059}">
      <dgm:prSet/>
      <dgm:spPr/>
      <dgm:t>
        <a:bodyPr/>
        <a:lstStyle/>
        <a:p>
          <a:endParaRPr lang="en-US"/>
        </a:p>
      </dgm:t>
    </dgm:pt>
    <dgm:pt modelId="{8157FE41-6410-422D-A1CF-81D840301BE9}">
      <dgm:prSet/>
      <dgm:spPr/>
      <dgm:t>
        <a:bodyPr/>
        <a:lstStyle/>
        <a:p>
          <a:pPr>
            <a:lnSpc>
              <a:spcPct val="100000"/>
            </a:lnSpc>
          </a:pPr>
          <a:r>
            <a:rPr lang="en-US" b="0" i="0" baseline="0"/>
            <a:t>Leveraging relationships between price series for improved predictions</a:t>
          </a:r>
          <a:endParaRPr lang="en-US"/>
        </a:p>
      </dgm:t>
    </dgm:pt>
    <dgm:pt modelId="{DF500014-21A0-4E77-9D54-3382FCDDDF36}" type="parTrans" cxnId="{60C932FB-5C8B-4546-BE46-6DEF9EFFF2C6}">
      <dgm:prSet/>
      <dgm:spPr/>
      <dgm:t>
        <a:bodyPr/>
        <a:lstStyle/>
        <a:p>
          <a:endParaRPr lang="en-US"/>
        </a:p>
      </dgm:t>
    </dgm:pt>
    <dgm:pt modelId="{D4DA6056-636D-427D-A3A5-71B93D4AD63B}" type="sibTrans" cxnId="{60C932FB-5C8B-4546-BE46-6DEF9EFFF2C6}">
      <dgm:prSet/>
      <dgm:spPr/>
      <dgm:t>
        <a:bodyPr/>
        <a:lstStyle/>
        <a:p>
          <a:endParaRPr lang="en-US"/>
        </a:p>
      </dgm:t>
    </dgm:pt>
    <dgm:pt modelId="{7C70B4AA-6F84-41CC-99C1-ABF706BBF0A7}" type="pres">
      <dgm:prSet presAssocID="{B030B4AF-0EEC-4F6F-BA22-6DFDED53F05B}" presName="linear" presStyleCnt="0">
        <dgm:presLayoutVars>
          <dgm:animLvl val="lvl"/>
          <dgm:resizeHandles val="exact"/>
        </dgm:presLayoutVars>
      </dgm:prSet>
      <dgm:spPr/>
    </dgm:pt>
    <dgm:pt modelId="{82BD0179-CD6B-429B-9F15-DB0054F863E7}" type="pres">
      <dgm:prSet presAssocID="{B43F4804-872F-4B20-9D13-03C75957F021}" presName="parentText" presStyleLbl="node1" presStyleIdx="0" presStyleCnt="2">
        <dgm:presLayoutVars>
          <dgm:chMax val="0"/>
          <dgm:bulletEnabled val="1"/>
        </dgm:presLayoutVars>
      </dgm:prSet>
      <dgm:spPr/>
    </dgm:pt>
    <dgm:pt modelId="{888415B3-4285-4F47-B075-7CF948F08083}" type="pres">
      <dgm:prSet presAssocID="{B43F4804-872F-4B20-9D13-03C75957F021}" presName="childText" presStyleLbl="revTx" presStyleIdx="0" presStyleCnt="2">
        <dgm:presLayoutVars>
          <dgm:bulletEnabled val="1"/>
        </dgm:presLayoutVars>
      </dgm:prSet>
      <dgm:spPr/>
    </dgm:pt>
    <dgm:pt modelId="{144412FB-66B2-4B23-A1E6-48B6B6833C0D}" type="pres">
      <dgm:prSet presAssocID="{842A6AEE-781A-4340-9422-1CAF897D6904}" presName="parentText" presStyleLbl="node1" presStyleIdx="1" presStyleCnt="2">
        <dgm:presLayoutVars>
          <dgm:chMax val="0"/>
          <dgm:bulletEnabled val="1"/>
        </dgm:presLayoutVars>
      </dgm:prSet>
      <dgm:spPr/>
    </dgm:pt>
    <dgm:pt modelId="{01D505C7-4D46-4147-90D6-3C0EA71CBE7B}" type="pres">
      <dgm:prSet presAssocID="{842A6AEE-781A-4340-9422-1CAF897D6904}" presName="childText" presStyleLbl="revTx" presStyleIdx="1" presStyleCnt="2">
        <dgm:presLayoutVars>
          <dgm:bulletEnabled val="1"/>
        </dgm:presLayoutVars>
      </dgm:prSet>
      <dgm:spPr/>
    </dgm:pt>
  </dgm:ptLst>
  <dgm:cxnLst>
    <dgm:cxn modelId="{B5ECDE01-5741-4C51-81A4-1014411EE3BE}" srcId="{842A6AEE-781A-4340-9422-1CAF897D6904}" destId="{83A73C2C-71E0-4D85-80FC-4AD276AD69FE}" srcOrd="1" destOrd="0" parTransId="{459BF61C-6115-47B8-A499-9ED90661013F}" sibTransId="{B4225D6E-7E55-4D75-BE72-228B2197DA0C}"/>
    <dgm:cxn modelId="{B4963F23-A890-46C8-8AD4-38D0F79E6FF2}" srcId="{B43F4804-872F-4B20-9D13-03C75957F021}" destId="{2495B723-C20E-47E5-8987-4E961EE09018}" srcOrd="0" destOrd="0" parTransId="{60F8B7F1-19C5-4E56-8ED3-ACF9E9D6A1B5}" sibTransId="{223F0C7B-3660-4D63-8B16-7D4C67D22BE7}"/>
    <dgm:cxn modelId="{EF4AB929-1341-4AF6-A501-2BEBBCACEBA6}" type="presOf" srcId="{45C66092-DA57-4AE3-8BE2-080AB9721190}" destId="{01D505C7-4D46-4147-90D6-3C0EA71CBE7B}" srcOrd="0" destOrd="3" presId="urn:microsoft.com/office/officeart/2005/8/layout/vList2"/>
    <dgm:cxn modelId="{6E2EA030-D2D1-4D51-A7C3-5B21927B7D71}" srcId="{677177DD-7B13-49B0-92A0-457963936A17}" destId="{97A19522-8EBF-4D7F-BF71-994C6F9A2780}" srcOrd="1" destOrd="0" parTransId="{9B7A0768-FB19-4C77-8077-3A1C1D63FFD0}" sibTransId="{6346EB5D-8F9E-45FC-B99B-3C5EB65D3457}"/>
    <dgm:cxn modelId="{DCA19B34-B69B-45CD-A5CB-9FDE23DAC1F6}" type="presOf" srcId="{8157FE41-6410-422D-A1CF-81D840301BE9}" destId="{01D505C7-4D46-4147-90D6-3C0EA71CBE7B}" srcOrd="0" destOrd="6" presId="urn:microsoft.com/office/officeart/2005/8/layout/vList2"/>
    <dgm:cxn modelId="{34CC0835-AD7B-4851-B2D8-A7A7E1890046}" type="presOf" srcId="{C353F698-6A0D-40B3-A833-5CC58BB54FC9}" destId="{01D505C7-4D46-4147-90D6-3C0EA71CBE7B}" srcOrd="0" destOrd="0" presId="urn:microsoft.com/office/officeart/2005/8/layout/vList2"/>
    <dgm:cxn modelId="{9CEB4B3B-47CE-4D67-ABBE-FB34160D4EA3}" srcId="{677177DD-7B13-49B0-92A0-457963936A17}" destId="{A82C40D8-B534-48A4-A28F-85DBEEBB865D}" srcOrd="2" destOrd="0" parTransId="{33F2D5A3-107F-4771-945C-FE91BE26AFB0}" sibTransId="{A3DBD065-DD13-40A3-97C9-B10B2A476909}"/>
    <dgm:cxn modelId="{EBCD9340-FBB0-46B1-A63C-1FE635CAB055}" srcId="{B030B4AF-0EEC-4F6F-BA22-6DFDED53F05B}" destId="{B43F4804-872F-4B20-9D13-03C75957F021}" srcOrd="0" destOrd="0" parTransId="{EC0514AF-7B84-4C55-9830-BEC3FE430273}" sibTransId="{553C2B67-130B-4386-8680-979DB31CE622}"/>
    <dgm:cxn modelId="{FC65AE42-79DB-4B36-A9E1-91996BB4E94D}" srcId="{842A6AEE-781A-4340-9422-1CAF897D6904}" destId="{BD59779A-8382-454F-8402-47C4148B3F4F}" srcOrd="2" destOrd="0" parTransId="{3326D803-CE2A-47D6-BF4F-650B36FAC1C3}" sibTransId="{5E65BE19-DBFA-4A20-B127-1388C7B930D0}"/>
    <dgm:cxn modelId="{3F549144-351C-4764-8B42-01CA0DB2DC04}" type="presOf" srcId="{842A6AEE-781A-4340-9422-1CAF897D6904}" destId="{144412FB-66B2-4B23-A1E6-48B6B6833C0D}" srcOrd="0" destOrd="0" presId="urn:microsoft.com/office/officeart/2005/8/layout/vList2"/>
    <dgm:cxn modelId="{C2F5C14A-FA11-4DD7-AAEF-55606E03472A}" type="presOf" srcId="{555E7740-2A95-4659-84BB-9452D731D5ED}" destId="{888415B3-4285-4F47-B075-7CF948F08083}" srcOrd="0" destOrd="3" presId="urn:microsoft.com/office/officeart/2005/8/layout/vList2"/>
    <dgm:cxn modelId="{E7577C4D-297F-4090-B904-84D33AAD15D0}" srcId="{B43F4804-872F-4B20-9D13-03C75957F021}" destId="{677177DD-7B13-49B0-92A0-457963936A17}" srcOrd="1" destOrd="0" parTransId="{97ED0A34-84BA-40AC-A66E-4EA4F53AD249}" sibTransId="{D9D4F69C-9FCD-48A9-8CD3-F6818A184943}"/>
    <dgm:cxn modelId="{B1ED2C51-B2A7-4F7C-8AF6-92D9A8BF0126}" type="presOf" srcId="{A25EAEAA-0766-48D4-8CAE-3F73812B470B}" destId="{888415B3-4285-4F47-B075-7CF948F08083}" srcOrd="0" destOrd="5" presId="urn:microsoft.com/office/officeart/2005/8/layout/vList2"/>
    <dgm:cxn modelId="{934EA971-EFF4-444A-8074-11837DD1C5AC}" type="presOf" srcId="{2495B723-C20E-47E5-8987-4E961EE09018}" destId="{888415B3-4285-4F47-B075-7CF948F08083}" srcOrd="0" destOrd="0" presId="urn:microsoft.com/office/officeart/2005/8/layout/vList2"/>
    <dgm:cxn modelId="{DBCBF972-E294-4C1A-8599-A474C3C9DD4B}" srcId="{B030B4AF-0EEC-4F6F-BA22-6DFDED53F05B}" destId="{842A6AEE-781A-4340-9422-1CAF897D6904}" srcOrd="1" destOrd="0" parTransId="{974663A5-0497-4985-8719-EF3367AEC7F8}" sibTransId="{057EA00D-7241-447B-838B-3A1859A88565}"/>
    <dgm:cxn modelId="{27E14A73-AC9C-4191-AD85-553FDAC8A728}" type="presOf" srcId="{662F0D6C-DEA3-4D9C-97F6-3B8DD56CC83D}" destId="{888415B3-4285-4F47-B075-7CF948F08083}" srcOrd="0" destOrd="2" presId="urn:microsoft.com/office/officeart/2005/8/layout/vList2"/>
    <dgm:cxn modelId="{89BAD954-E72C-43F9-9635-C91628198D3F}" srcId="{2495B723-C20E-47E5-8987-4E961EE09018}" destId="{96EBC693-BB85-4B61-BCAE-F04709B43B6F}" srcOrd="0" destOrd="0" parTransId="{3F2F3A78-ABAD-4CC5-8615-381D25C99F2E}" sibTransId="{221C5183-15E6-42A4-A270-6BCB3E5B2EB4}"/>
    <dgm:cxn modelId="{3CA3B578-0F1D-44DE-BB30-3C347BECDB7B}" srcId="{842A6AEE-781A-4340-9422-1CAF897D6904}" destId="{C353F698-6A0D-40B3-A833-5CC58BB54FC9}" srcOrd="0" destOrd="0" parTransId="{A86B6802-FD3C-435C-8491-38EC21DD220E}" sibTransId="{3E4B6828-C1E2-48F0-9FAE-479613EC407C}"/>
    <dgm:cxn modelId="{05EC127D-0BE9-42C2-B05F-8FCAF22C78A5}" type="presOf" srcId="{96EBC693-BB85-4B61-BCAE-F04709B43B6F}" destId="{888415B3-4285-4F47-B075-7CF948F08083}" srcOrd="0" destOrd="1" presId="urn:microsoft.com/office/officeart/2005/8/layout/vList2"/>
    <dgm:cxn modelId="{B23C537E-ED62-4B66-AFA9-3AE8F7E41DFB}" type="presOf" srcId="{B030B4AF-0EEC-4F6F-BA22-6DFDED53F05B}" destId="{7C70B4AA-6F84-41CC-99C1-ABF706BBF0A7}" srcOrd="0" destOrd="0" presId="urn:microsoft.com/office/officeart/2005/8/layout/vList2"/>
    <dgm:cxn modelId="{A68DFD84-A22D-4759-B320-AEFA723FF8A4}" srcId="{2495B723-C20E-47E5-8987-4E961EE09018}" destId="{555E7740-2A95-4659-84BB-9452D731D5ED}" srcOrd="2" destOrd="0" parTransId="{D5CEE57B-E0B7-4025-85DC-9609AED25DC3}" sibTransId="{1D400E93-7A9B-4248-9836-0882678FD8A0}"/>
    <dgm:cxn modelId="{BB777C8A-07DB-465B-BBD7-1C5E02EFB14D}" type="presOf" srcId="{51887987-7D9A-44BF-932E-4E7A3CA15DC5}" destId="{01D505C7-4D46-4147-90D6-3C0EA71CBE7B}" srcOrd="0" destOrd="4" presId="urn:microsoft.com/office/officeart/2005/8/layout/vList2"/>
    <dgm:cxn modelId="{BB4CB993-2A7D-4E61-8B32-775DB1DD62ED}" type="presOf" srcId="{97A19522-8EBF-4D7F-BF71-994C6F9A2780}" destId="{888415B3-4285-4F47-B075-7CF948F08083}" srcOrd="0" destOrd="6" presId="urn:microsoft.com/office/officeart/2005/8/layout/vList2"/>
    <dgm:cxn modelId="{433CA898-4FBD-4D15-9F0F-21AF562D1016}" type="presOf" srcId="{677177DD-7B13-49B0-92A0-457963936A17}" destId="{888415B3-4285-4F47-B075-7CF948F08083}" srcOrd="0" destOrd="4" presId="urn:microsoft.com/office/officeart/2005/8/layout/vList2"/>
    <dgm:cxn modelId="{03F255C4-EDB0-4320-A1FA-EB7D8ACD4682}" srcId="{842A6AEE-781A-4340-9422-1CAF897D6904}" destId="{51887987-7D9A-44BF-932E-4E7A3CA15DC5}" srcOrd="4" destOrd="0" parTransId="{175BAC03-C871-4873-90A9-C56E09897C53}" sibTransId="{052FB49E-8450-469A-98E3-BFACAC6C6A93}"/>
    <dgm:cxn modelId="{47C439CA-A001-4E96-9711-9590337ABCE8}" srcId="{842A6AEE-781A-4340-9422-1CAF897D6904}" destId="{45C66092-DA57-4AE3-8BE2-080AB9721190}" srcOrd="3" destOrd="0" parTransId="{11F0D8FF-3EB5-40C1-9E18-F66808360844}" sibTransId="{4088B7F2-8DBB-426D-BEED-56D8D9288A32}"/>
    <dgm:cxn modelId="{22F2C3CC-48F3-4248-B0E7-1D9114666059}" srcId="{842A6AEE-781A-4340-9422-1CAF897D6904}" destId="{66A62647-A6ED-4BBE-99C0-EACD3A788850}" srcOrd="5" destOrd="0" parTransId="{BC250B42-F0D9-46C1-B5AB-6CB0D1210971}" sibTransId="{A7E19A19-2DF4-4D56-8450-68584655BE37}"/>
    <dgm:cxn modelId="{940DB6CD-40DE-4184-8078-A412196757C0}" type="presOf" srcId="{BD59779A-8382-454F-8402-47C4148B3F4F}" destId="{01D505C7-4D46-4147-90D6-3C0EA71CBE7B}" srcOrd="0" destOrd="2" presId="urn:microsoft.com/office/officeart/2005/8/layout/vList2"/>
    <dgm:cxn modelId="{254514D3-2BE2-4B59-93C0-9A83252889B3}" type="presOf" srcId="{B43F4804-872F-4B20-9D13-03C75957F021}" destId="{82BD0179-CD6B-429B-9F15-DB0054F863E7}" srcOrd="0" destOrd="0" presId="urn:microsoft.com/office/officeart/2005/8/layout/vList2"/>
    <dgm:cxn modelId="{29E66BD5-70E6-4CF3-AACE-A387E9F03A92}" type="presOf" srcId="{83A73C2C-71E0-4D85-80FC-4AD276AD69FE}" destId="{01D505C7-4D46-4147-90D6-3C0EA71CBE7B}" srcOrd="0" destOrd="1" presId="urn:microsoft.com/office/officeart/2005/8/layout/vList2"/>
    <dgm:cxn modelId="{D0DC2FDD-FCA9-4DDA-8A37-CB661E27853D}" type="presOf" srcId="{A82C40D8-B534-48A4-A28F-85DBEEBB865D}" destId="{888415B3-4285-4F47-B075-7CF948F08083}" srcOrd="0" destOrd="7" presId="urn:microsoft.com/office/officeart/2005/8/layout/vList2"/>
    <dgm:cxn modelId="{C2AF4AEF-750A-472B-A421-413C9EFBC7AF}" type="presOf" srcId="{66A62647-A6ED-4BBE-99C0-EACD3A788850}" destId="{01D505C7-4D46-4147-90D6-3C0EA71CBE7B}" srcOrd="0" destOrd="5" presId="urn:microsoft.com/office/officeart/2005/8/layout/vList2"/>
    <dgm:cxn modelId="{5AF1EBF0-EB0E-4B5D-8913-6C83606A012B}" srcId="{677177DD-7B13-49B0-92A0-457963936A17}" destId="{A25EAEAA-0766-48D4-8CAE-3F73812B470B}" srcOrd="0" destOrd="0" parTransId="{6E4191D7-E1F5-4787-8DAB-F42339864836}" sibTransId="{C1A05B05-6365-4D7F-830B-58D3CED4EDE4}"/>
    <dgm:cxn modelId="{75DB71F4-6848-487F-AB2A-A78609B3BBB9}" srcId="{2495B723-C20E-47E5-8987-4E961EE09018}" destId="{662F0D6C-DEA3-4D9C-97F6-3B8DD56CC83D}" srcOrd="1" destOrd="0" parTransId="{A4548634-DF97-4F35-A970-1564CFF7AF44}" sibTransId="{EBFA5FE8-9A62-4533-BDAC-A654732D7291}"/>
    <dgm:cxn modelId="{60C932FB-5C8B-4546-BE46-6DEF9EFFF2C6}" srcId="{842A6AEE-781A-4340-9422-1CAF897D6904}" destId="{8157FE41-6410-422D-A1CF-81D840301BE9}" srcOrd="6" destOrd="0" parTransId="{DF500014-21A0-4E77-9D54-3382FCDDDF36}" sibTransId="{D4DA6056-636D-427D-A3A5-71B93D4AD63B}"/>
    <dgm:cxn modelId="{8191EF39-F836-47D2-801C-19D6181083A7}" type="presParOf" srcId="{7C70B4AA-6F84-41CC-99C1-ABF706BBF0A7}" destId="{82BD0179-CD6B-429B-9F15-DB0054F863E7}" srcOrd="0" destOrd="0" presId="urn:microsoft.com/office/officeart/2005/8/layout/vList2"/>
    <dgm:cxn modelId="{7F025273-6C8A-46E6-83A2-CF3F750DCB1C}" type="presParOf" srcId="{7C70B4AA-6F84-41CC-99C1-ABF706BBF0A7}" destId="{888415B3-4285-4F47-B075-7CF948F08083}" srcOrd="1" destOrd="0" presId="urn:microsoft.com/office/officeart/2005/8/layout/vList2"/>
    <dgm:cxn modelId="{4AA96C26-A675-420D-8485-A1EFA62C8FB4}" type="presParOf" srcId="{7C70B4AA-6F84-41CC-99C1-ABF706BBF0A7}" destId="{144412FB-66B2-4B23-A1E6-48B6B6833C0D}" srcOrd="2" destOrd="0" presId="urn:microsoft.com/office/officeart/2005/8/layout/vList2"/>
    <dgm:cxn modelId="{0FAAB28D-A9C0-47E9-A6E8-E44780EFC4F8}" type="presParOf" srcId="{7C70B4AA-6F84-41CC-99C1-ABF706BBF0A7}" destId="{01D505C7-4D46-4147-90D6-3C0EA71CBE7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ED20B9-675D-48CD-82E8-3801F32DF847}" type="doc">
      <dgm:prSet loTypeId="urn:microsoft.com/office/officeart/2005/8/layout/list1" loCatId="list" qsTypeId="urn:microsoft.com/office/officeart/2005/8/quickstyle/simple4" qsCatId="simple" csTypeId="urn:microsoft.com/office/officeart/2005/8/colors/accent5_2" csCatId="accent5"/>
      <dgm:spPr/>
      <dgm:t>
        <a:bodyPr/>
        <a:lstStyle/>
        <a:p>
          <a:endParaRPr lang="en-US"/>
        </a:p>
      </dgm:t>
    </dgm:pt>
    <dgm:pt modelId="{00C227B3-CBB0-44A2-A610-650A7E021F96}">
      <dgm:prSet/>
      <dgm:spPr/>
      <dgm:t>
        <a:bodyPr/>
        <a:lstStyle/>
        <a:p>
          <a:r>
            <a:rPr lang="en-AU" b="0" i="0" baseline="0"/>
            <a:t>Dataset overview:</a:t>
          </a:r>
          <a:endParaRPr lang="en-US"/>
        </a:p>
      </dgm:t>
    </dgm:pt>
    <dgm:pt modelId="{E0F84D74-9407-46B5-9A2D-39A47F450359}" type="parTrans" cxnId="{2150F649-AEEF-43CF-A185-4DCD0F7362A8}">
      <dgm:prSet/>
      <dgm:spPr/>
      <dgm:t>
        <a:bodyPr/>
        <a:lstStyle/>
        <a:p>
          <a:endParaRPr lang="en-US"/>
        </a:p>
      </dgm:t>
    </dgm:pt>
    <dgm:pt modelId="{1E9BC448-1778-4F76-939D-1225327DDB33}" type="sibTrans" cxnId="{2150F649-AEEF-43CF-A185-4DCD0F7362A8}">
      <dgm:prSet/>
      <dgm:spPr/>
      <dgm:t>
        <a:bodyPr/>
        <a:lstStyle/>
        <a:p>
          <a:endParaRPr lang="en-US"/>
        </a:p>
      </dgm:t>
    </dgm:pt>
    <dgm:pt modelId="{942DB079-D36D-49B5-A10B-027E3E4A4D4A}">
      <dgm:prSet/>
      <dgm:spPr/>
      <dgm:t>
        <a:bodyPr/>
        <a:lstStyle/>
        <a:p>
          <a:r>
            <a:rPr lang="en-US" b="0" i="0" baseline="0"/>
            <a:t>Source: Unknown (two unnamed price series) </a:t>
          </a:r>
          <a:endParaRPr lang="en-US"/>
        </a:p>
      </dgm:t>
    </dgm:pt>
    <dgm:pt modelId="{B53BAC1D-CB79-4CBB-9CBA-39645D0523F8}" type="parTrans" cxnId="{BB2D360F-0B17-467A-8C89-4D298209A09F}">
      <dgm:prSet/>
      <dgm:spPr/>
      <dgm:t>
        <a:bodyPr/>
        <a:lstStyle/>
        <a:p>
          <a:endParaRPr lang="en-US"/>
        </a:p>
      </dgm:t>
    </dgm:pt>
    <dgm:pt modelId="{E383C224-97F7-4E8E-97DE-992F8C320099}" type="sibTrans" cxnId="{BB2D360F-0B17-467A-8C89-4D298209A09F}">
      <dgm:prSet/>
      <dgm:spPr/>
      <dgm:t>
        <a:bodyPr/>
        <a:lstStyle/>
        <a:p>
          <a:endParaRPr lang="en-US"/>
        </a:p>
      </dgm:t>
    </dgm:pt>
    <dgm:pt modelId="{E4C0BBD4-BCA3-4AED-8DB9-575F9563198B}">
      <dgm:prSet/>
      <dgm:spPr/>
      <dgm:t>
        <a:bodyPr/>
        <a:lstStyle/>
        <a:p>
          <a:r>
            <a:rPr lang="en-US" b="0" i="0" baseline="0"/>
            <a:t>Potential type: Futures data (trading begins early Sunday evening)</a:t>
          </a:r>
          <a:endParaRPr lang="en-US"/>
        </a:p>
      </dgm:t>
    </dgm:pt>
    <dgm:pt modelId="{49820845-7FD0-48C1-B3CF-0D1EECAEBE6E}" type="parTrans" cxnId="{9783F514-358E-422C-82F2-CCDD847701EE}">
      <dgm:prSet/>
      <dgm:spPr/>
      <dgm:t>
        <a:bodyPr/>
        <a:lstStyle/>
        <a:p>
          <a:endParaRPr lang="en-US"/>
        </a:p>
      </dgm:t>
    </dgm:pt>
    <dgm:pt modelId="{28AEC71A-59DA-46FC-8573-EC991443EB64}" type="sibTrans" cxnId="{9783F514-358E-422C-82F2-CCDD847701EE}">
      <dgm:prSet/>
      <dgm:spPr/>
      <dgm:t>
        <a:bodyPr/>
        <a:lstStyle/>
        <a:p>
          <a:endParaRPr lang="en-US"/>
        </a:p>
      </dgm:t>
    </dgm:pt>
    <dgm:pt modelId="{AFFB0CA6-7ECC-4AAF-906D-AB72EDBBDBEC}">
      <dgm:prSet/>
      <dgm:spPr/>
      <dgm:t>
        <a:bodyPr/>
        <a:lstStyle/>
        <a:p>
          <a:r>
            <a:rPr lang="en-US" b="0" i="0" baseline="0"/>
            <a:t>Time period: 5 years (2008-2013) </a:t>
          </a:r>
          <a:endParaRPr lang="en-US"/>
        </a:p>
      </dgm:t>
    </dgm:pt>
    <dgm:pt modelId="{65ED1815-3EAA-4DC4-9CC9-FF7AB0B6034D}" type="parTrans" cxnId="{14BDF308-F740-4717-8C8E-80EDFDD62CAC}">
      <dgm:prSet/>
      <dgm:spPr/>
      <dgm:t>
        <a:bodyPr/>
        <a:lstStyle/>
        <a:p>
          <a:endParaRPr lang="en-US"/>
        </a:p>
      </dgm:t>
    </dgm:pt>
    <dgm:pt modelId="{2261E53F-C754-4A75-A658-64E12D2F4FBC}" type="sibTrans" cxnId="{14BDF308-F740-4717-8C8E-80EDFDD62CAC}">
      <dgm:prSet/>
      <dgm:spPr/>
      <dgm:t>
        <a:bodyPr/>
        <a:lstStyle/>
        <a:p>
          <a:endParaRPr lang="en-US"/>
        </a:p>
      </dgm:t>
    </dgm:pt>
    <dgm:pt modelId="{EECAC278-49EB-4878-BCFC-C37AED67718B}">
      <dgm:prSet/>
      <dgm:spPr/>
      <dgm:t>
        <a:bodyPr/>
        <a:lstStyle/>
        <a:p>
          <a:r>
            <a:rPr lang="en-AU" b="0" i="0" baseline="0"/>
            <a:t>Frequency: 2-minute intervals</a:t>
          </a:r>
          <a:endParaRPr lang="en-US"/>
        </a:p>
      </dgm:t>
    </dgm:pt>
    <dgm:pt modelId="{F634D20A-03C7-4A2B-990A-F9E7EC4D74CE}" type="parTrans" cxnId="{8410F9B3-BABB-4164-B5C2-04E68ECF56ED}">
      <dgm:prSet/>
      <dgm:spPr/>
      <dgm:t>
        <a:bodyPr/>
        <a:lstStyle/>
        <a:p>
          <a:endParaRPr lang="en-US"/>
        </a:p>
      </dgm:t>
    </dgm:pt>
    <dgm:pt modelId="{497F1AD1-044B-4051-9871-1D8E5E2BF52F}" type="sibTrans" cxnId="{8410F9B3-BABB-4164-B5C2-04E68ECF56ED}">
      <dgm:prSet/>
      <dgm:spPr/>
      <dgm:t>
        <a:bodyPr/>
        <a:lstStyle/>
        <a:p>
          <a:endParaRPr lang="en-US"/>
        </a:p>
      </dgm:t>
    </dgm:pt>
    <dgm:pt modelId="{9E439DE3-55C8-43C6-AF01-FFB640169460}">
      <dgm:prSet/>
      <dgm:spPr/>
      <dgm:t>
        <a:bodyPr/>
        <a:lstStyle/>
        <a:p>
          <a:r>
            <a:rPr lang="en-AU" b="0" i="0" baseline="0"/>
            <a:t>Data characteristics:</a:t>
          </a:r>
          <a:endParaRPr lang="en-US"/>
        </a:p>
      </dgm:t>
    </dgm:pt>
    <dgm:pt modelId="{472EC15B-C9B1-42FB-8C85-5B605AD40D64}" type="parTrans" cxnId="{DD8F41C9-D3C7-4342-B571-D348E6C37595}">
      <dgm:prSet/>
      <dgm:spPr/>
      <dgm:t>
        <a:bodyPr/>
        <a:lstStyle/>
        <a:p>
          <a:endParaRPr lang="en-US"/>
        </a:p>
      </dgm:t>
    </dgm:pt>
    <dgm:pt modelId="{A2721D9F-1DD6-4336-A15F-63BAFC00C73F}" type="sibTrans" cxnId="{DD8F41C9-D3C7-4342-B571-D348E6C37595}">
      <dgm:prSet/>
      <dgm:spPr/>
      <dgm:t>
        <a:bodyPr/>
        <a:lstStyle/>
        <a:p>
          <a:endParaRPr lang="en-US"/>
        </a:p>
      </dgm:t>
    </dgm:pt>
    <dgm:pt modelId="{91590883-03DD-4886-B779-1312607DAA93}">
      <dgm:prSet/>
      <dgm:spPr/>
      <dgm:t>
        <a:bodyPr/>
        <a:lstStyle/>
        <a:p>
          <a:r>
            <a:rPr lang="en-US" b="0" i="0" baseline="0"/>
            <a:t>24-hour price data (excluding Saturdays) </a:t>
          </a:r>
          <a:endParaRPr lang="en-US"/>
        </a:p>
      </dgm:t>
    </dgm:pt>
    <dgm:pt modelId="{EDC1A8CB-F07E-4969-A8FF-42CB2B455BCA}" type="parTrans" cxnId="{C3D8710B-C8DA-4B35-9372-482008DDAC5E}">
      <dgm:prSet/>
      <dgm:spPr/>
      <dgm:t>
        <a:bodyPr/>
        <a:lstStyle/>
        <a:p>
          <a:endParaRPr lang="en-US"/>
        </a:p>
      </dgm:t>
    </dgm:pt>
    <dgm:pt modelId="{3DC40AA8-38DA-45E0-B064-AAF104C15139}" type="sibTrans" cxnId="{C3D8710B-C8DA-4B35-9372-482008DDAC5E}">
      <dgm:prSet/>
      <dgm:spPr/>
      <dgm:t>
        <a:bodyPr/>
        <a:lstStyle/>
        <a:p>
          <a:endParaRPr lang="en-US"/>
        </a:p>
      </dgm:t>
    </dgm:pt>
    <dgm:pt modelId="{9DAE1E8F-A82A-4BC8-B8B3-65D5C9F9EC14}">
      <dgm:prSet/>
      <dgm:spPr/>
      <dgm:t>
        <a:bodyPr/>
        <a:lstStyle/>
        <a:p>
          <a:r>
            <a:rPr lang="en-US" b="0" i="0" baseline="0"/>
            <a:t>Missing values and non-uniform distribution of time gaps </a:t>
          </a:r>
          <a:endParaRPr lang="en-US"/>
        </a:p>
      </dgm:t>
    </dgm:pt>
    <dgm:pt modelId="{6A4B8AD1-7C5A-4BFF-B826-006F949C11DA}" type="parTrans" cxnId="{3DFBE8BA-91BB-4284-A947-A09ACF8DB099}">
      <dgm:prSet/>
      <dgm:spPr/>
      <dgm:t>
        <a:bodyPr/>
        <a:lstStyle/>
        <a:p>
          <a:endParaRPr lang="en-US"/>
        </a:p>
      </dgm:t>
    </dgm:pt>
    <dgm:pt modelId="{A9F4ED0A-F9EF-4C96-9C3F-934414D08499}" type="sibTrans" cxnId="{3DFBE8BA-91BB-4284-A947-A09ACF8DB099}">
      <dgm:prSet/>
      <dgm:spPr/>
      <dgm:t>
        <a:bodyPr/>
        <a:lstStyle/>
        <a:p>
          <a:endParaRPr lang="en-US"/>
        </a:p>
      </dgm:t>
    </dgm:pt>
    <dgm:pt modelId="{C40DF180-B9B8-4CF6-8DBE-D6B48C078E8F}">
      <dgm:prSet/>
      <dgm:spPr/>
      <dgm:t>
        <a:bodyPr/>
        <a:lstStyle/>
        <a:p>
          <a:r>
            <a:rPr lang="en-US" b="0" i="0" baseline="0"/>
            <a:t>Shorter time gaps more common; longer time gaps less frequent </a:t>
          </a:r>
          <a:endParaRPr lang="en-US"/>
        </a:p>
      </dgm:t>
    </dgm:pt>
    <dgm:pt modelId="{E000BF7E-9E92-485B-93C3-B2ABC59BFB0D}" type="parTrans" cxnId="{373793EA-ED73-4CAB-9815-ECDCB01EF4F6}">
      <dgm:prSet/>
      <dgm:spPr/>
      <dgm:t>
        <a:bodyPr/>
        <a:lstStyle/>
        <a:p>
          <a:endParaRPr lang="en-US"/>
        </a:p>
      </dgm:t>
    </dgm:pt>
    <dgm:pt modelId="{47E67998-AC26-400F-833E-D9E1890E7505}" type="sibTrans" cxnId="{373793EA-ED73-4CAB-9815-ECDCB01EF4F6}">
      <dgm:prSet/>
      <dgm:spPr/>
      <dgm:t>
        <a:bodyPr/>
        <a:lstStyle/>
        <a:p>
          <a:endParaRPr lang="en-US"/>
        </a:p>
      </dgm:t>
    </dgm:pt>
    <dgm:pt modelId="{5DEB7B38-8CEB-4FF7-A207-7524636AA866}">
      <dgm:prSet/>
      <dgm:spPr/>
      <dgm:t>
        <a:bodyPr/>
        <a:lstStyle/>
        <a:p>
          <a:r>
            <a:rPr lang="en-US" b="0" i="0" baseline="0"/>
            <a:t>Presence of outliers (e.g., holidays, market closed days) </a:t>
          </a:r>
          <a:endParaRPr lang="en-US"/>
        </a:p>
      </dgm:t>
    </dgm:pt>
    <dgm:pt modelId="{33C179EA-6240-416E-ADE1-EFE2D12F4ADD}" type="parTrans" cxnId="{275F3D40-0E3E-4D29-A46F-39A4BC77CD04}">
      <dgm:prSet/>
      <dgm:spPr/>
      <dgm:t>
        <a:bodyPr/>
        <a:lstStyle/>
        <a:p>
          <a:endParaRPr lang="en-US"/>
        </a:p>
      </dgm:t>
    </dgm:pt>
    <dgm:pt modelId="{132A3922-3EA2-4A9D-B5C6-5A35F4BAB693}" type="sibTrans" cxnId="{275F3D40-0E3E-4D29-A46F-39A4BC77CD04}">
      <dgm:prSet/>
      <dgm:spPr/>
      <dgm:t>
        <a:bodyPr/>
        <a:lstStyle/>
        <a:p>
          <a:endParaRPr lang="en-US"/>
        </a:p>
      </dgm:t>
    </dgm:pt>
    <dgm:pt modelId="{62386EBC-D94F-46AB-8D95-E3F0507F7174}">
      <dgm:prSet/>
      <dgm:spPr/>
      <dgm:t>
        <a:bodyPr/>
        <a:lstStyle/>
        <a:p>
          <a:r>
            <a:rPr lang="en-US" b="0" i="0" baseline="0"/>
            <a:t>Significant number of missing values (not all likely to be holidays)</a:t>
          </a:r>
          <a:endParaRPr lang="en-US"/>
        </a:p>
      </dgm:t>
    </dgm:pt>
    <dgm:pt modelId="{490390DA-D3F1-47DF-9DDE-10B8BA134383}" type="parTrans" cxnId="{F1C0F519-3449-4C41-8728-3DBF5F3F4E3A}">
      <dgm:prSet/>
      <dgm:spPr/>
      <dgm:t>
        <a:bodyPr/>
        <a:lstStyle/>
        <a:p>
          <a:endParaRPr lang="en-US"/>
        </a:p>
      </dgm:t>
    </dgm:pt>
    <dgm:pt modelId="{9F63B0C6-0319-425B-9EDC-0B92D6139753}" type="sibTrans" cxnId="{F1C0F519-3449-4C41-8728-3DBF5F3F4E3A}">
      <dgm:prSet/>
      <dgm:spPr/>
      <dgm:t>
        <a:bodyPr/>
        <a:lstStyle/>
        <a:p>
          <a:endParaRPr lang="en-US"/>
        </a:p>
      </dgm:t>
    </dgm:pt>
    <dgm:pt modelId="{44DBEBB0-DC87-47BC-B7FA-AEF953187B70}">
      <dgm:prSet/>
      <dgm:spPr/>
      <dgm:t>
        <a:bodyPr/>
        <a:lstStyle/>
        <a:p>
          <a:r>
            <a:rPr lang="en-US" b="0" i="0" baseline="0"/>
            <a:t>Wide range of time gaps (Time Series 1: avg. 17.67 min, max. 5,718 min; Time Series 2: avg. 168.24 min, max. 2,838 min)</a:t>
          </a:r>
          <a:endParaRPr lang="en-US"/>
        </a:p>
      </dgm:t>
    </dgm:pt>
    <dgm:pt modelId="{7B8E2CF3-753B-483C-9257-F6C2CADC5949}" type="parTrans" cxnId="{4A485F2E-60E4-4092-B6DD-FA722C994ECB}">
      <dgm:prSet/>
      <dgm:spPr/>
      <dgm:t>
        <a:bodyPr/>
        <a:lstStyle/>
        <a:p>
          <a:endParaRPr lang="en-US"/>
        </a:p>
      </dgm:t>
    </dgm:pt>
    <dgm:pt modelId="{726ED1EF-DE5C-4F11-A5BC-D0C184AE69F8}" type="sibTrans" cxnId="{4A485F2E-60E4-4092-B6DD-FA722C994ECB}">
      <dgm:prSet/>
      <dgm:spPr/>
      <dgm:t>
        <a:bodyPr/>
        <a:lstStyle/>
        <a:p>
          <a:endParaRPr lang="en-US"/>
        </a:p>
      </dgm:t>
    </dgm:pt>
    <dgm:pt modelId="{46D654E0-1759-4392-A231-A6308CAEDE6C}">
      <dgm:prSet/>
      <dgm:spPr/>
      <dgm:t>
        <a:bodyPr/>
        <a:lstStyle/>
        <a:p>
          <a:r>
            <a:rPr lang="en-AU" b="0" i="0" baseline="0"/>
            <a:t>Data irregularities:</a:t>
          </a:r>
          <a:endParaRPr lang="en-US"/>
        </a:p>
      </dgm:t>
    </dgm:pt>
    <dgm:pt modelId="{FFCB56F3-941F-432B-802E-BFA1E82B34F3}" type="parTrans" cxnId="{81DD54A8-AD2E-4641-BF1D-81876CA5198B}">
      <dgm:prSet/>
      <dgm:spPr/>
      <dgm:t>
        <a:bodyPr/>
        <a:lstStyle/>
        <a:p>
          <a:endParaRPr lang="en-US"/>
        </a:p>
      </dgm:t>
    </dgm:pt>
    <dgm:pt modelId="{49B03AE6-89BF-4E7F-903C-9C11FD4F2995}" type="sibTrans" cxnId="{81DD54A8-AD2E-4641-BF1D-81876CA5198B}">
      <dgm:prSet/>
      <dgm:spPr/>
      <dgm:t>
        <a:bodyPr/>
        <a:lstStyle/>
        <a:p>
          <a:endParaRPr lang="en-US"/>
        </a:p>
      </dgm:t>
    </dgm:pt>
    <dgm:pt modelId="{02F6374D-6379-4845-97C7-312A7CD344DF}">
      <dgm:prSet/>
      <dgm:spPr/>
      <dgm:t>
        <a:bodyPr/>
        <a:lstStyle/>
        <a:p>
          <a:r>
            <a:rPr lang="en-US" b="0" i="0" baseline="0"/>
            <a:t>Skewness in time gap distribution </a:t>
          </a:r>
          <a:endParaRPr lang="en-US"/>
        </a:p>
      </dgm:t>
    </dgm:pt>
    <dgm:pt modelId="{B51F88FB-2B08-4EEE-9FC4-5FF55080E132}" type="parTrans" cxnId="{9C9678E8-6A6E-4511-9FFB-4EA6730F9BC2}">
      <dgm:prSet/>
      <dgm:spPr/>
      <dgm:t>
        <a:bodyPr/>
        <a:lstStyle/>
        <a:p>
          <a:endParaRPr lang="en-US"/>
        </a:p>
      </dgm:t>
    </dgm:pt>
    <dgm:pt modelId="{E8E14A34-FC21-461A-8B11-B246ADA152D0}" type="sibTrans" cxnId="{9C9678E8-6A6E-4511-9FFB-4EA6730F9BC2}">
      <dgm:prSet/>
      <dgm:spPr/>
      <dgm:t>
        <a:bodyPr/>
        <a:lstStyle/>
        <a:p>
          <a:endParaRPr lang="en-US"/>
        </a:p>
      </dgm:t>
    </dgm:pt>
    <dgm:pt modelId="{15FF4CC4-DD3C-4D8B-9662-743F16134A71}">
      <dgm:prSet/>
      <dgm:spPr/>
      <dgm:t>
        <a:bodyPr/>
        <a:lstStyle/>
        <a:p>
          <a:r>
            <a:rPr lang="en-US" b="0" i="0" baseline="0"/>
            <a:t>Long tails indicating significant deviations from expected 2-minute intervals</a:t>
          </a:r>
          <a:endParaRPr lang="en-US"/>
        </a:p>
      </dgm:t>
    </dgm:pt>
    <dgm:pt modelId="{1F139DC1-2F52-44CF-9B80-C1A52179BCB7}" type="parTrans" cxnId="{C2BD1773-4272-484C-98EE-6046CC944549}">
      <dgm:prSet/>
      <dgm:spPr/>
      <dgm:t>
        <a:bodyPr/>
        <a:lstStyle/>
        <a:p>
          <a:endParaRPr lang="en-US"/>
        </a:p>
      </dgm:t>
    </dgm:pt>
    <dgm:pt modelId="{11CFE365-6FD3-4F4D-ADFC-2D83738164E9}" type="sibTrans" cxnId="{C2BD1773-4272-484C-98EE-6046CC944549}">
      <dgm:prSet/>
      <dgm:spPr/>
      <dgm:t>
        <a:bodyPr/>
        <a:lstStyle/>
        <a:p>
          <a:endParaRPr lang="en-US"/>
        </a:p>
      </dgm:t>
    </dgm:pt>
    <dgm:pt modelId="{02B99C85-0DB6-4F12-B083-D1BD00682A49}" type="pres">
      <dgm:prSet presAssocID="{2CED20B9-675D-48CD-82E8-3801F32DF847}" presName="linear" presStyleCnt="0">
        <dgm:presLayoutVars>
          <dgm:dir/>
          <dgm:animLvl val="lvl"/>
          <dgm:resizeHandles val="exact"/>
        </dgm:presLayoutVars>
      </dgm:prSet>
      <dgm:spPr/>
    </dgm:pt>
    <dgm:pt modelId="{C84C9F99-297B-4C7B-9386-2977382F5DF8}" type="pres">
      <dgm:prSet presAssocID="{00C227B3-CBB0-44A2-A610-650A7E021F96}" presName="parentLin" presStyleCnt="0"/>
      <dgm:spPr/>
    </dgm:pt>
    <dgm:pt modelId="{CD70F9D8-BD47-4957-9FA0-C55DB8553FA9}" type="pres">
      <dgm:prSet presAssocID="{00C227B3-CBB0-44A2-A610-650A7E021F96}" presName="parentLeftMargin" presStyleLbl="node1" presStyleIdx="0" presStyleCnt="3"/>
      <dgm:spPr/>
    </dgm:pt>
    <dgm:pt modelId="{74566978-655C-4A44-9B0D-F5187163F72A}" type="pres">
      <dgm:prSet presAssocID="{00C227B3-CBB0-44A2-A610-650A7E021F96}" presName="parentText" presStyleLbl="node1" presStyleIdx="0" presStyleCnt="3">
        <dgm:presLayoutVars>
          <dgm:chMax val="0"/>
          <dgm:bulletEnabled val="1"/>
        </dgm:presLayoutVars>
      </dgm:prSet>
      <dgm:spPr/>
    </dgm:pt>
    <dgm:pt modelId="{BE2C4729-003F-4AE0-8FD2-10607CFB5D2D}" type="pres">
      <dgm:prSet presAssocID="{00C227B3-CBB0-44A2-A610-650A7E021F96}" presName="negativeSpace" presStyleCnt="0"/>
      <dgm:spPr/>
    </dgm:pt>
    <dgm:pt modelId="{34197994-BF10-4FD8-AF1D-DA6FCDD50412}" type="pres">
      <dgm:prSet presAssocID="{00C227B3-CBB0-44A2-A610-650A7E021F96}" presName="childText" presStyleLbl="conFgAcc1" presStyleIdx="0" presStyleCnt="3">
        <dgm:presLayoutVars>
          <dgm:bulletEnabled val="1"/>
        </dgm:presLayoutVars>
      </dgm:prSet>
      <dgm:spPr/>
    </dgm:pt>
    <dgm:pt modelId="{2C8A428F-74EB-4950-AA7E-46C35FED4F1F}" type="pres">
      <dgm:prSet presAssocID="{1E9BC448-1778-4F76-939D-1225327DDB33}" presName="spaceBetweenRectangles" presStyleCnt="0"/>
      <dgm:spPr/>
    </dgm:pt>
    <dgm:pt modelId="{60172288-F83D-4C39-8FBD-E94884950E44}" type="pres">
      <dgm:prSet presAssocID="{9E439DE3-55C8-43C6-AF01-FFB640169460}" presName="parentLin" presStyleCnt="0"/>
      <dgm:spPr/>
    </dgm:pt>
    <dgm:pt modelId="{40913BC8-9F92-4314-97A3-E8C7A4F170C2}" type="pres">
      <dgm:prSet presAssocID="{9E439DE3-55C8-43C6-AF01-FFB640169460}" presName="parentLeftMargin" presStyleLbl="node1" presStyleIdx="0" presStyleCnt="3"/>
      <dgm:spPr/>
    </dgm:pt>
    <dgm:pt modelId="{714976A7-1348-47EE-8F44-7EF715BC9257}" type="pres">
      <dgm:prSet presAssocID="{9E439DE3-55C8-43C6-AF01-FFB640169460}" presName="parentText" presStyleLbl="node1" presStyleIdx="1" presStyleCnt="3">
        <dgm:presLayoutVars>
          <dgm:chMax val="0"/>
          <dgm:bulletEnabled val="1"/>
        </dgm:presLayoutVars>
      </dgm:prSet>
      <dgm:spPr/>
    </dgm:pt>
    <dgm:pt modelId="{C0C92865-DCD1-43CB-9AD9-80B1E094C79C}" type="pres">
      <dgm:prSet presAssocID="{9E439DE3-55C8-43C6-AF01-FFB640169460}" presName="negativeSpace" presStyleCnt="0"/>
      <dgm:spPr/>
    </dgm:pt>
    <dgm:pt modelId="{0AF55EDF-3114-4069-94F9-468AFFF8C2C3}" type="pres">
      <dgm:prSet presAssocID="{9E439DE3-55C8-43C6-AF01-FFB640169460}" presName="childText" presStyleLbl="conFgAcc1" presStyleIdx="1" presStyleCnt="3">
        <dgm:presLayoutVars>
          <dgm:bulletEnabled val="1"/>
        </dgm:presLayoutVars>
      </dgm:prSet>
      <dgm:spPr/>
    </dgm:pt>
    <dgm:pt modelId="{EDB14E6B-C1BD-418D-A8F4-5D16E9728596}" type="pres">
      <dgm:prSet presAssocID="{A2721D9F-1DD6-4336-A15F-63BAFC00C73F}" presName="spaceBetweenRectangles" presStyleCnt="0"/>
      <dgm:spPr/>
    </dgm:pt>
    <dgm:pt modelId="{DA0C61B1-53D2-4216-88AC-DE39D16C4D99}" type="pres">
      <dgm:prSet presAssocID="{46D654E0-1759-4392-A231-A6308CAEDE6C}" presName="parentLin" presStyleCnt="0"/>
      <dgm:spPr/>
    </dgm:pt>
    <dgm:pt modelId="{9C749762-0482-49DC-AE52-43A89941510F}" type="pres">
      <dgm:prSet presAssocID="{46D654E0-1759-4392-A231-A6308CAEDE6C}" presName="parentLeftMargin" presStyleLbl="node1" presStyleIdx="1" presStyleCnt="3"/>
      <dgm:spPr/>
    </dgm:pt>
    <dgm:pt modelId="{9EDCA5AE-251E-4A61-8973-5D8C97278F7E}" type="pres">
      <dgm:prSet presAssocID="{46D654E0-1759-4392-A231-A6308CAEDE6C}" presName="parentText" presStyleLbl="node1" presStyleIdx="2" presStyleCnt="3">
        <dgm:presLayoutVars>
          <dgm:chMax val="0"/>
          <dgm:bulletEnabled val="1"/>
        </dgm:presLayoutVars>
      </dgm:prSet>
      <dgm:spPr/>
    </dgm:pt>
    <dgm:pt modelId="{730AE549-07BB-49D6-A2B1-0D0CAB9CDFAD}" type="pres">
      <dgm:prSet presAssocID="{46D654E0-1759-4392-A231-A6308CAEDE6C}" presName="negativeSpace" presStyleCnt="0"/>
      <dgm:spPr/>
    </dgm:pt>
    <dgm:pt modelId="{156E93A3-8129-48D1-9812-2595BB4DC09A}" type="pres">
      <dgm:prSet presAssocID="{46D654E0-1759-4392-A231-A6308CAEDE6C}" presName="childText" presStyleLbl="conFgAcc1" presStyleIdx="2" presStyleCnt="3">
        <dgm:presLayoutVars>
          <dgm:bulletEnabled val="1"/>
        </dgm:presLayoutVars>
      </dgm:prSet>
      <dgm:spPr/>
    </dgm:pt>
  </dgm:ptLst>
  <dgm:cxnLst>
    <dgm:cxn modelId="{319FBA00-3A62-40D9-A888-11949AE9E145}" type="presOf" srcId="{44DBEBB0-DC87-47BC-B7FA-AEF953187B70}" destId="{0AF55EDF-3114-4069-94F9-468AFFF8C2C3}" srcOrd="0" destOrd="5" presId="urn:microsoft.com/office/officeart/2005/8/layout/list1"/>
    <dgm:cxn modelId="{D6AB6203-CF0D-41F3-8BDC-6F1961276500}" type="presOf" srcId="{E4C0BBD4-BCA3-4AED-8DB9-575F9563198B}" destId="{34197994-BF10-4FD8-AF1D-DA6FCDD50412}" srcOrd="0" destOrd="1" presId="urn:microsoft.com/office/officeart/2005/8/layout/list1"/>
    <dgm:cxn modelId="{14BDF308-F740-4717-8C8E-80EDFDD62CAC}" srcId="{00C227B3-CBB0-44A2-A610-650A7E021F96}" destId="{AFFB0CA6-7ECC-4AAF-906D-AB72EDBBDBEC}" srcOrd="2" destOrd="0" parTransId="{65ED1815-3EAA-4DC4-9CC9-FF7AB0B6034D}" sibTransId="{2261E53F-C754-4A75-A658-64E12D2F4FBC}"/>
    <dgm:cxn modelId="{C3D8710B-C8DA-4B35-9372-482008DDAC5E}" srcId="{9E439DE3-55C8-43C6-AF01-FFB640169460}" destId="{91590883-03DD-4886-B779-1312607DAA93}" srcOrd="0" destOrd="0" parTransId="{EDC1A8CB-F07E-4969-A8FF-42CB2B455BCA}" sibTransId="{3DC40AA8-38DA-45E0-B064-AAF104C15139}"/>
    <dgm:cxn modelId="{BB2D360F-0B17-467A-8C89-4D298209A09F}" srcId="{00C227B3-CBB0-44A2-A610-650A7E021F96}" destId="{942DB079-D36D-49B5-A10B-027E3E4A4D4A}" srcOrd="0" destOrd="0" parTransId="{B53BAC1D-CB79-4CBB-9CBA-39645D0523F8}" sibTransId="{E383C224-97F7-4E8E-97DE-992F8C320099}"/>
    <dgm:cxn modelId="{9783F514-358E-422C-82F2-CCDD847701EE}" srcId="{00C227B3-CBB0-44A2-A610-650A7E021F96}" destId="{E4C0BBD4-BCA3-4AED-8DB9-575F9563198B}" srcOrd="1" destOrd="0" parTransId="{49820845-7FD0-48C1-B3CF-0D1EECAEBE6E}" sibTransId="{28AEC71A-59DA-46FC-8573-EC991443EB64}"/>
    <dgm:cxn modelId="{F1C0F519-3449-4C41-8728-3DBF5F3F4E3A}" srcId="{9E439DE3-55C8-43C6-AF01-FFB640169460}" destId="{62386EBC-D94F-46AB-8D95-E3F0507F7174}" srcOrd="4" destOrd="0" parTransId="{490390DA-D3F1-47DF-9DDE-10B8BA134383}" sibTransId="{9F63B0C6-0319-425B-9EDC-0B92D6139753}"/>
    <dgm:cxn modelId="{A8B47120-BAF8-4B4F-BCDF-79060CEF5FE0}" type="presOf" srcId="{AFFB0CA6-7ECC-4AAF-906D-AB72EDBBDBEC}" destId="{34197994-BF10-4FD8-AF1D-DA6FCDD50412}" srcOrd="0" destOrd="2" presId="urn:microsoft.com/office/officeart/2005/8/layout/list1"/>
    <dgm:cxn modelId="{DC79032B-165D-4CDB-9A07-FCA10A4EBD3B}" type="presOf" srcId="{00C227B3-CBB0-44A2-A610-650A7E021F96}" destId="{CD70F9D8-BD47-4957-9FA0-C55DB8553FA9}" srcOrd="0" destOrd="0" presId="urn:microsoft.com/office/officeart/2005/8/layout/list1"/>
    <dgm:cxn modelId="{4A485F2E-60E4-4092-B6DD-FA722C994ECB}" srcId="{9E439DE3-55C8-43C6-AF01-FFB640169460}" destId="{44DBEBB0-DC87-47BC-B7FA-AEF953187B70}" srcOrd="5" destOrd="0" parTransId="{7B8E2CF3-753B-483C-9257-F6C2CADC5949}" sibTransId="{726ED1EF-DE5C-4F11-A5BC-D0C184AE69F8}"/>
    <dgm:cxn modelId="{0FA4B83D-AEF0-4B2A-A003-9AB45E22A211}" type="presOf" srcId="{2CED20B9-675D-48CD-82E8-3801F32DF847}" destId="{02B99C85-0DB6-4F12-B083-D1BD00682A49}" srcOrd="0" destOrd="0" presId="urn:microsoft.com/office/officeart/2005/8/layout/list1"/>
    <dgm:cxn modelId="{275F3D40-0E3E-4D29-A46F-39A4BC77CD04}" srcId="{9E439DE3-55C8-43C6-AF01-FFB640169460}" destId="{5DEB7B38-8CEB-4FF7-A207-7524636AA866}" srcOrd="3" destOrd="0" parTransId="{33C179EA-6240-416E-ADE1-EFE2D12F4ADD}" sibTransId="{132A3922-3EA2-4A9D-B5C6-5A35F4BAB693}"/>
    <dgm:cxn modelId="{2E50D868-472C-4D79-BDCC-77CA356C2E17}" type="presOf" srcId="{91590883-03DD-4886-B779-1312607DAA93}" destId="{0AF55EDF-3114-4069-94F9-468AFFF8C2C3}" srcOrd="0" destOrd="0" presId="urn:microsoft.com/office/officeart/2005/8/layout/list1"/>
    <dgm:cxn modelId="{2150F649-AEEF-43CF-A185-4DCD0F7362A8}" srcId="{2CED20B9-675D-48CD-82E8-3801F32DF847}" destId="{00C227B3-CBB0-44A2-A610-650A7E021F96}" srcOrd="0" destOrd="0" parTransId="{E0F84D74-9407-46B5-9A2D-39A47F450359}" sibTransId="{1E9BC448-1778-4F76-939D-1225327DDB33}"/>
    <dgm:cxn modelId="{FD253A4C-5746-47D4-B350-A19610D6D878}" type="presOf" srcId="{EECAC278-49EB-4878-BCFC-C37AED67718B}" destId="{34197994-BF10-4FD8-AF1D-DA6FCDD50412}" srcOrd="0" destOrd="3" presId="urn:microsoft.com/office/officeart/2005/8/layout/list1"/>
    <dgm:cxn modelId="{C1290951-485F-41C4-ADD6-9842801B3D93}" type="presOf" srcId="{9E439DE3-55C8-43C6-AF01-FFB640169460}" destId="{714976A7-1348-47EE-8F44-7EF715BC9257}" srcOrd="1" destOrd="0" presId="urn:microsoft.com/office/officeart/2005/8/layout/list1"/>
    <dgm:cxn modelId="{C2BD1773-4272-484C-98EE-6046CC944549}" srcId="{46D654E0-1759-4392-A231-A6308CAEDE6C}" destId="{15FF4CC4-DD3C-4D8B-9662-743F16134A71}" srcOrd="1" destOrd="0" parTransId="{1F139DC1-2F52-44CF-9B80-C1A52179BCB7}" sibTransId="{11CFE365-6FD3-4F4D-ADFC-2D83738164E9}"/>
    <dgm:cxn modelId="{AD947679-6641-44B4-A309-F51E8D1944E7}" type="presOf" srcId="{9E439DE3-55C8-43C6-AF01-FFB640169460}" destId="{40913BC8-9F92-4314-97A3-E8C7A4F170C2}" srcOrd="0" destOrd="0" presId="urn:microsoft.com/office/officeart/2005/8/layout/list1"/>
    <dgm:cxn modelId="{5BBE8F83-93B2-4FCD-85AD-89B20D048E08}" type="presOf" srcId="{5DEB7B38-8CEB-4FF7-A207-7524636AA866}" destId="{0AF55EDF-3114-4069-94F9-468AFFF8C2C3}" srcOrd="0" destOrd="3" presId="urn:microsoft.com/office/officeart/2005/8/layout/list1"/>
    <dgm:cxn modelId="{3AE20F8D-1CEF-4FFD-89C3-B9AEF0F24C05}" type="presOf" srcId="{942DB079-D36D-49B5-A10B-027E3E4A4D4A}" destId="{34197994-BF10-4FD8-AF1D-DA6FCDD50412}" srcOrd="0" destOrd="0" presId="urn:microsoft.com/office/officeart/2005/8/layout/list1"/>
    <dgm:cxn modelId="{BDD5989A-8559-4C74-86E4-AAFB8CD4068F}" type="presOf" srcId="{00C227B3-CBB0-44A2-A610-650A7E021F96}" destId="{74566978-655C-4A44-9B0D-F5187163F72A}" srcOrd="1" destOrd="0" presId="urn:microsoft.com/office/officeart/2005/8/layout/list1"/>
    <dgm:cxn modelId="{2B3861A4-21E0-4A50-B8FF-36DCD4F53692}" type="presOf" srcId="{46D654E0-1759-4392-A231-A6308CAEDE6C}" destId="{9EDCA5AE-251E-4A61-8973-5D8C97278F7E}" srcOrd="1" destOrd="0" presId="urn:microsoft.com/office/officeart/2005/8/layout/list1"/>
    <dgm:cxn modelId="{47AB7DA7-8983-4068-8538-B43A30BD68EE}" type="presOf" srcId="{62386EBC-D94F-46AB-8D95-E3F0507F7174}" destId="{0AF55EDF-3114-4069-94F9-468AFFF8C2C3}" srcOrd="0" destOrd="4" presId="urn:microsoft.com/office/officeart/2005/8/layout/list1"/>
    <dgm:cxn modelId="{81DD54A8-AD2E-4641-BF1D-81876CA5198B}" srcId="{2CED20B9-675D-48CD-82E8-3801F32DF847}" destId="{46D654E0-1759-4392-A231-A6308CAEDE6C}" srcOrd="2" destOrd="0" parTransId="{FFCB56F3-941F-432B-802E-BFA1E82B34F3}" sibTransId="{49B03AE6-89BF-4E7F-903C-9C11FD4F2995}"/>
    <dgm:cxn modelId="{8410F9B3-BABB-4164-B5C2-04E68ECF56ED}" srcId="{00C227B3-CBB0-44A2-A610-650A7E021F96}" destId="{EECAC278-49EB-4878-BCFC-C37AED67718B}" srcOrd="3" destOrd="0" parTransId="{F634D20A-03C7-4A2B-990A-F9E7EC4D74CE}" sibTransId="{497F1AD1-044B-4051-9871-1D8E5E2BF52F}"/>
    <dgm:cxn modelId="{46EA5BB6-2764-46C8-8BD6-B4652F8937F8}" type="presOf" srcId="{9DAE1E8F-A82A-4BC8-B8B3-65D5C9F9EC14}" destId="{0AF55EDF-3114-4069-94F9-468AFFF8C2C3}" srcOrd="0" destOrd="1" presId="urn:microsoft.com/office/officeart/2005/8/layout/list1"/>
    <dgm:cxn modelId="{72FBE9B9-634E-48CC-9FFC-6D0A678FDE6B}" type="presOf" srcId="{46D654E0-1759-4392-A231-A6308CAEDE6C}" destId="{9C749762-0482-49DC-AE52-43A89941510F}" srcOrd="0" destOrd="0" presId="urn:microsoft.com/office/officeart/2005/8/layout/list1"/>
    <dgm:cxn modelId="{3DFBE8BA-91BB-4284-A947-A09ACF8DB099}" srcId="{9E439DE3-55C8-43C6-AF01-FFB640169460}" destId="{9DAE1E8F-A82A-4BC8-B8B3-65D5C9F9EC14}" srcOrd="1" destOrd="0" parTransId="{6A4B8AD1-7C5A-4BFF-B826-006F949C11DA}" sibTransId="{A9F4ED0A-F9EF-4C96-9C3F-934414D08499}"/>
    <dgm:cxn modelId="{28FAB1C0-E83A-47DE-AC66-899210442420}" type="presOf" srcId="{15FF4CC4-DD3C-4D8B-9662-743F16134A71}" destId="{156E93A3-8129-48D1-9812-2595BB4DC09A}" srcOrd="0" destOrd="1" presId="urn:microsoft.com/office/officeart/2005/8/layout/list1"/>
    <dgm:cxn modelId="{DD8F41C9-D3C7-4342-B571-D348E6C37595}" srcId="{2CED20B9-675D-48CD-82E8-3801F32DF847}" destId="{9E439DE3-55C8-43C6-AF01-FFB640169460}" srcOrd="1" destOrd="0" parTransId="{472EC15B-C9B1-42FB-8C85-5B605AD40D64}" sibTransId="{A2721D9F-1DD6-4336-A15F-63BAFC00C73F}"/>
    <dgm:cxn modelId="{9C9678E8-6A6E-4511-9FFB-4EA6730F9BC2}" srcId="{46D654E0-1759-4392-A231-A6308CAEDE6C}" destId="{02F6374D-6379-4845-97C7-312A7CD344DF}" srcOrd="0" destOrd="0" parTransId="{B51F88FB-2B08-4EEE-9FC4-5FF55080E132}" sibTransId="{E8E14A34-FC21-461A-8B11-B246ADA152D0}"/>
    <dgm:cxn modelId="{373793EA-ED73-4CAB-9815-ECDCB01EF4F6}" srcId="{9E439DE3-55C8-43C6-AF01-FFB640169460}" destId="{C40DF180-B9B8-4CF6-8DBE-D6B48C078E8F}" srcOrd="2" destOrd="0" parTransId="{E000BF7E-9E92-485B-93C3-B2ABC59BFB0D}" sibTransId="{47E67998-AC26-400F-833E-D9E1890E7505}"/>
    <dgm:cxn modelId="{6943FAF3-E72A-4A8D-AB4F-EBE3F48EFE5E}" type="presOf" srcId="{C40DF180-B9B8-4CF6-8DBE-D6B48C078E8F}" destId="{0AF55EDF-3114-4069-94F9-468AFFF8C2C3}" srcOrd="0" destOrd="2" presId="urn:microsoft.com/office/officeart/2005/8/layout/list1"/>
    <dgm:cxn modelId="{14C685F5-5BD8-4522-9A93-C30BE1065AF3}" type="presOf" srcId="{02F6374D-6379-4845-97C7-312A7CD344DF}" destId="{156E93A3-8129-48D1-9812-2595BB4DC09A}" srcOrd="0" destOrd="0" presId="urn:microsoft.com/office/officeart/2005/8/layout/list1"/>
    <dgm:cxn modelId="{D631DB69-15F4-4912-A809-4ABDDD5B6F79}" type="presParOf" srcId="{02B99C85-0DB6-4F12-B083-D1BD00682A49}" destId="{C84C9F99-297B-4C7B-9386-2977382F5DF8}" srcOrd="0" destOrd="0" presId="urn:microsoft.com/office/officeart/2005/8/layout/list1"/>
    <dgm:cxn modelId="{96DD5405-F5D2-4CB9-96C9-8B229F344027}" type="presParOf" srcId="{C84C9F99-297B-4C7B-9386-2977382F5DF8}" destId="{CD70F9D8-BD47-4957-9FA0-C55DB8553FA9}" srcOrd="0" destOrd="0" presId="urn:microsoft.com/office/officeart/2005/8/layout/list1"/>
    <dgm:cxn modelId="{32465C6F-8E31-42C4-933A-491F92B21CDA}" type="presParOf" srcId="{C84C9F99-297B-4C7B-9386-2977382F5DF8}" destId="{74566978-655C-4A44-9B0D-F5187163F72A}" srcOrd="1" destOrd="0" presId="urn:microsoft.com/office/officeart/2005/8/layout/list1"/>
    <dgm:cxn modelId="{80469EC6-1327-4149-AF9A-86944D8C6E25}" type="presParOf" srcId="{02B99C85-0DB6-4F12-B083-D1BD00682A49}" destId="{BE2C4729-003F-4AE0-8FD2-10607CFB5D2D}" srcOrd="1" destOrd="0" presId="urn:microsoft.com/office/officeart/2005/8/layout/list1"/>
    <dgm:cxn modelId="{73F28CFC-7FBE-4A02-AE09-50DE51BD2D98}" type="presParOf" srcId="{02B99C85-0DB6-4F12-B083-D1BD00682A49}" destId="{34197994-BF10-4FD8-AF1D-DA6FCDD50412}" srcOrd="2" destOrd="0" presId="urn:microsoft.com/office/officeart/2005/8/layout/list1"/>
    <dgm:cxn modelId="{343543EB-A6FF-4ED5-BC17-8537DA4FE597}" type="presParOf" srcId="{02B99C85-0DB6-4F12-B083-D1BD00682A49}" destId="{2C8A428F-74EB-4950-AA7E-46C35FED4F1F}" srcOrd="3" destOrd="0" presId="urn:microsoft.com/office/officeart/2005/8/layout/list1"/>
    <dgm:cxn modelId="{71DF3FB2-7BD2-4AA7-AE85-71A55F69A32D}" type="presParOf" srcId="{02B99C85-0DB6-4F12-B083-D1BD00682A49}" destId="{60172288-F83D-4C39-8FBD-E94884950E44}" srcOrd="4" destOrd="0" presId="urn:microsoft.com/office/officeart/2005/8/layout/list1"/>
    <dgm:cxn modelId="{A81BA162-3F4B-4244-88FD-90B8DD7B5AD9}" type="presParOf" srcId="{60172288-F83D-4C39-8FBD-E94884950E44}" destId="{40913BC8-9F92-4314-97A3-E8C7A4F170C2}" srcOrd="0" destOrd="0" presId="urn:microsoft.com/office/officeart/2005/8/layout/list1"/>
    <dgm:cxn modelId="{B1B80FBB-691E-4D3E-A08E-ECC8C1FE2515}" type="presParOf" srcId="{60172288-F83D-4C39-8FBD-E94884950E44}" destId="{714976A7-1348-47EE-8F44-7EF715BC9257}" srcOrd="1" destOrd="0" presId="urn:microsoft.com/office/officeart/2005/8/layout/list1"/>
    <dgm:cxn modelId="{4C7EC089-ED62-4EFF-8886-EC1C676D9E94}" type="presParOf" srcId="{02B99C85-0DB6-4F12-B083-D1BD00682A49}" destId="{C0C92865-DCD1-43CB-9AD9-80B1E094C79C}" srcOrd="5" destOrd="0" presId="urn:microsoft.com/office/officeart/2005/8/layout/list1"/>
    <dgm:cxn modelId="{54542A89-A1B7-4EB7-A667-5A7C4894B03A}" type="presParOf" srcId="{02B99C85-0DB6-4F12-B083-D1BD00682A49}" destId="{0AF55EDF-3114-4069-94F9-468AFFF8C2C3}" srcOrd="6" destOrd="0" presId="urn:microsoft.com/office/officeart/2005/8/layout/list1"/>
    <dgm:cxn modelId="{826B498D-9A95-4DBE-8E46-89642FA247A1}" type="presParOf" srcId="{02B99C85-0DB6-4F12-B083-D1BD00682A49}" destId="{EDB14E6B-C1BD-418D-A8F4-5D16E9728596}" srcOrd="7" destOrd="0" presId="urn:microsoft.com/office/officeart/2005/8/layout/list1"/>
    <dgm:cxn modelId="{2A96A15A-CB78-4101-8831-5173AC3DBE3D}" type="presParOf" srcId="{02B99C85-0DB6-4F12-B083-D1BD00682A49}" destId="{DA0C61B1-53D2-4216-88AC-DE39D16C4D99}" srcOrd="8" destOrd="0" presId="urn:microsoft.com/office/officeart/2005/8/layout/list1"/>
    <dgm:cxn modelId="{F96A0A13-EAEF-448D-82F5-DE298AA29303}" type="presParOf" srcId="{DA0C61B1-53D2-4216-88AC-DE39D16C4D99}" destId="{9C749762-0482-49DC-AE52-43A89941510F}" srcOrd="0" destOrd="0" presId="urn:microsoft.com/office/officeart/2005/8/layout/list1"/>
    <dgm:cxn modelId="{47F00B94-0BE8-494F-8B2C-AC349AD51BFE}" type="presParOf" srcId="{DA0C61B1-53D2-4216-88AC-DE39D16C4D99}" destId="{9EDCA5AE-251E-4A61-8973-5D8C97278F7E}" srcOrd="1" destOrd="0" presId="urn:microsoft.com/office/officeart/2005/8/layout/list1"/>
    <dgm:cxn modelId="{7CD9F7E8-4B4F-45D3-8AD1-A8B6D1E7231A}" type="presParOf" srcId="{02B99C85-0DB6-4F12-B083-D1BD00682A49}" destId="{730AE549-07BB-49D6-A2B1-0D0CAB9CDFAD}" srcOrd="9" destOrd="0" presId="urn:microsoft.com/office/officeart/2005/8/layout/list1"/>
    <dgm:cxn modelId="{D937BD1C-3E47-443F-8BC5-AF30019231AA}" type="presParOf" srcId="{02B99C85-0DB6-4F12-B083-D1BD00682A49}" destId="{156E93A3-8129-48D1-9812-2595BB4DC09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16F1EC-097D-4533-9A17-591B026C8E1E}"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8C95695B-5AD0-4558-A3BE-7E6CA2EE75AB}">
      <dgm:prSet/>
      <dgm:spPr/>
      <dgm:t>
        <a:bodyPr/>
        <a:lstStyle/>
        <a:p>
          <a:r>
            <a:rPr lang="en-AU" b="0" i="0" baseline="0"/>
            <a:t>Characteristics of the data: </a:t>
          </a:r>
          <a:endParaRPr lang="en-US"/>
        </a:p>
      </dgm:t>
    </dgm:pt>
    <dgm:pt modelId="{E29C1961-AF28-40AD-9375-5AA8D0A07DB2}" type="parTrans" cxnId="{FD386FCE-2597-4209-9AE1-E03C2CAAC8C5}">
      <dgm:prSet/>
      <dgm:spPr/>
      <dgm:t>
        <a:bodyPr/>
        <a:lstStyle/>
        <a:p>
          <a:endParaRPr lang="en-US"/>
        </a:p>
      </dgm:t>
    </dgm:pt>
    <dgm:pt modelId="{5536C25F-B346-4DC7-AB62-89EDFE3220FB}" type="sibTrans" cxnId="{FD386FCE-2597-4209-9AE1-E03C2CAAC8C5}">
      <dgm:prSet/>
      <dgm:spPr/>
      <dgm:t>
        <a:bodyPr/>
        <a:lstStyle/>
        <a:p>
          <a:endParaRPr lang="en-US"/>
        </a:p>
      </dgm:t>
    </dgm:pt>
    <dgm:pt modelId="{61592675-00DC-48E7-9927-64B93614506D}">
      <dgm:prSet/>
      <dgm:spPr/>
      <dgm:t>
        <a:bodyPr/>
        <a:lstStyle/>
        <a:p>
          <a:r>
            <a:rPr lang="en-AU" b="0" i="0" baseline="0"/>
            <a:t>Stationary price returns series </a:t>
          </a:r>
          <a:endParaRPr lang="en-US"/>
        </a:p>
      </dgm:t>
    </dgm:pt>
    <dgm:pt modelId="{7DC2D404-530D-4FB0-81BD-FFEA614753E0}" type="parTrans" cxnId="{BA2F8A96-989E-4E70-A37A-7F54086EB5A4}">
      <dgm:prSet/>
      <dgm:spPr/>
      <dgm:t>
        <a:bodyPr/>
        <a:lstStyle/>
        <a:p>
          <a:endParaRPr lang="en-US"/>
        </a:p>
      </dgm:t>
    </dgm:pt>
    <dgm:pt modelId="{87B61E6B-21D8-4D92-828F-691F44509E42}" type="sibTrans" cxnId="{BA2F8A96-989E-4E70-A37A-7F54086EB5A4}">
      <dgm:prSet/>
      <dgm:spPr/>
      <dgm:t>
        <a:bodyPr/>
        <a:lstStyle/>
        <a:p>
          <a:endParaRPr lang="en-US"/>
        </a:p>
      </dgm:t>
    </dgm:pt>
    <dgm:pt modelId="{3435C395-B991-4CF8-82A3-0126F1929AC5}">
      <dgm:prSet/>
      <dgm:spPr/>
      <dgm:t>
        <a:bodyPr/>
        <a:lstStyle/>
        <a:p>
          <a:r>
            <a:rPr lang="en-US" b="0" i="1" baseline="0"/>
            <a:t>Augmented Dickey-Fuller (ADF): p-value = 0, time series stationary </a:t>
          </a:r>
          <a:endParaRPr lang="en-US"/>
        </a:p>
      </dgm:t>
    </dgm:pt>
    <dgm:pt modelId="{F76A3763-E3F4-42E0-B9D6-6CCEE09764B8}" type="parTrans" cxnId="{CB9F1632-1B2F-43FC-8A6F-6FE22CB5BBAD}">
      <dgm:prSet/>
      <dgm:spPr/>
      <dgm:t>
        <a:bodyPr/>
        <a:lstStyle/>
        <a:p>
          <a:endParaRPr lang="en-US"/>
        </a:p>
      </dgm:t>
    </dgm:pt>
    <dgm:pt modelId="{FD928B1A-AC07-4449-8072-40449732F136}" type="sibTrans" cxnId="{CB9F1632-1B2F-43FC-8A6F-6FE22CB5BBAD}">
      <dgm:prSet/>
      <dgm:spPr/>
      <dgm:t>
        <a:bodyPr/>
        <a:lstStyle/>
        <a:p>
          <a:endParaRPr lang="en-US"/>
        </a:p>
      </dgm:t>
    </dgm:pt>
    <dgm:pt modelId="{6C86182A-7F88-4DB0-82F2-3A9DD17D6D46}">
      <dgm:prSet/>
      <dgm:spPr/>
      <dgm:t>
        <a:bodyPr/>
        <a:lstStyle/>
        <a:p>
          <a:r>
            <a:rPr lang="en-US" b="0" i="1" baseline="0"/>
            <a:t>Kwiatkowski-Phillips-Schmidt-Shin (KPSS): p-value = 0.1, time series stationary around deterministic trend</a:t>
          </a:r>
          <a:endParaRPr lang="en-US"/>
        </a:p>
      </dgm:t>
    </dgm:pt>
    <dgm:pt modelId="{3CFDD061-3601-425B-8ACA-C7D5C99438DA}" type="parTrans" cxnId="{5BF2A222-9458-483C-8E52-615159B54153}">
      <dgm:prSet/>
      <dgm:spPr/>
      <dgm:t>
        <a:bodyPr/>
        <a:lstStyle/>
        <a:p>
          <a:endParaRPr lang="en-US"/>
        </a:p>
      </dgm:t>
    </dgm:pt>
    <dgm:pt modelId="{BBE339C8-E811-4C0B-A448-531232F0853D}" type="sibTrans" cxnId="{5BF2A222-9458-483C-8E52-615159B54153}">
      <dgm:prSet/>
      <dgm:spPr/>
      <dgm:t>
        <a:bodyPr/>
        <a:lstStyle/>
        <a:p>
          <a:endParaRPr lang="en-US"/>
        </a:p>
      </dgm:t>
    </dgm:pt>
    <dgm:pt modelId="{29C948C2-32BF-44EC-B7FD-78620A17E49C}">
      <dgm:prSet/>
      <dgm:spPr/>
      <dgm:t>
        <a:bodyPr/>
        <a:lstStyle/>
        <a:p>
          <a:r>
            <a:rPr lang="en-AU" b="0" i="0" baseline="0"/>
            <a:t>Nonlinear upwards trend </a:t>
          </a:r>
          <a:endParaRPr lang="en-US"/>
        </a:p>
      </dgm:t>
    </dgm:pt>
    <dgm:pt modelId="{4CA541A0-B477-411F-BE55-8FC260090EDD}" type="parTrans" cxnId="{A59FF1E4-A743-4B4D-9969-17AC77702484}">
      <dgm:prSet/>
      <dgm:spPr/>
      <dgm:t>
        <a:bodyPr/>
        <a:lstStyle/>
        <a:p>
          <a:endParaRPr lang="en-US"/>
        </a:p>
      </dgm:t>
    </dgm:pt>
    <dgm:pt modelId="{579EE384-C4EC-4C4B-B812-19D866E7C7DE}" type="sibTrans" cxnId="{A59FF1E4-A743-4B4D-9969-17AC77702484}">
      <dgm:prSet/>
      <dgm:spPr/>
      <dgm:t>
        <a:bodyPr/>
        <a:lstStyle/>
        <a:p>
          <a:endParaRPr lang="en-US"/>
        </a:p>
      </dgm:t>
    </dgm:pt>
    <dgm:pt modelId="{4AFFFFE6-6132-4EEC-BBE2-69986F8796FA}">
      <dgm:prSet/>
      <dgm:spPr/>
      <dgm:t>
        <a:bodyPr/>
        <a:lstStyle/>
        <a:p>
          <a:r>
            <a:rPr lang="en-US" b="0" i="0" baseline="0"/>
            <a:t>No seasonal components in hourly, daily, or weekly frequencies </a:t>
          </a:r>
          <a:endParaRPr lang="en-US"/>
        </a:p>
      </dgm:t>
    </dgm:pt>
    <dgm:pt modelId="{317F2896-9BC0-4237-941E-D333BE5EC08C}" type="parTrans" cxnId="{848FA9D0-0381-4DAF-A399-30040BFDABC5}">
      <dgm:prSet/>
      <dgm:spPr/>
      <dgm:t>
        <a:bodyPr/>
        <a:lstStyle/>
        <a:p>
          <a:endParaRPr lang="en-US"/>
        </a:p>
      </dgm:t>
    </dgm:pt>
    <dgm:pt modelId="{DE85C58C-1F3D-46B8-933A-DCCFD3CA1842}" type="sibTrans" cxnId="{848FA9D0-0381-4DAF-A399-30040BFDABC5}">
      <dgm:prSet/>
      <dgm:spPr/>
      <dgm:t>
        <a:bodyPr/>
        <a:lstStyle/>
        <a:p>
          <a:endParaRPr lang="en-US"/>
        </a:p>
      </dgm:t>
    </dgm:pt>
    <dgm:pt modelId="{3C1C9BF9-65B8-4D68-B90B-BF26D78DACA9}">
      <dgm:prSet/>
      <dgm:spPr/>
      <dgm:t>
        <a:bodyPr/>
        <a:lstStyle/>
        <a:p>
          <a:r>
            <a:rPr lang="en-US" b="0" i="0" baseline="0"/>
            <a:t>Periodic components in daily and weekly frequencies </a:t>
          </a:r>
          <a:endParaRPr lang="en-US"/>
        </a:p>
      </dgm:t>
    </dgm:pt>
    <dgm:pt modelId="{9B93D149-EB00-4764-88D9-140FBD941818}" type="parTrans" cxnId="{31380F24-AB82-4E1A-AA25-0A58BE12F534}">
      <dgm:prSet/>
      <dgm:spPr/>
      <dgm:t>
        <a:bodyPr/>
        <a:lstStyle/>
        <a:p>
          <a:endParaRPr lang="en-US"/>
        </a:p>
      </dgm:t>
    </dgm:pt>
    <dgm:pt modelId="{B2E660D7-EF9C-4473-A882-1C296E3B1A92}" type="sibTrans" cxnId="{31380F24-AB82-4E1A-AA25-0A58BE12F534}">
      <dgm:prSet/>
      <dgm:spPr/>
      <dgm:t>
        <a:bodyPr/>
        <a:lstStyle/>
        <a:p>
          <a:endParaRPr lang="en-US"/>
        </a:p>
      </dgm:t>
    </dgm:pt>
    <dgm:pt modelId="{572D7C4F-0C4D-426B-966E-5985CD4516F3}">
      <dgm:prSet/>
      <dgm:spPr/>
      <dgm:t>
        <a:bodyPr/>
        <a:lstStyle/>
        <a:p>
          <a:r>
            <a:rPr lang="en-US" b="0" i="0" baseline="0"/>
            <a:t>Non-normal distributions with heteroskedasticity and volatility clustering</a:t>
          </a:r>
          <a:endParaRPr lang="en-US"/>
        </a:p>
      </dgm:t>
    </dgm:pt>
    <dgm:pt modelId="{FCB1AA15-864C-4294-BC62-57303F72320B}" type="parTrans" cxnId="{1BEC2E53-D085-4D10-87EF-3D5E906AFFF2}">
      <dgm:prSet/>
      <dgm:spPr/>
      <dgm:t>
        <a:bodyPr/>
        <a:lstStyle/>
        <a:p>
          <a:endParaRPr lang="en-US"/>
        </a:p>
      </dgm:t>
    </dgm:pt>
    <dgm:pt modelId="{F97DFE33-0CF5-4C3B-BAF2-F3DEFC30208D}" type="sibTrans" cxnId="{1BEC2E53-D085-4D10-87EF-3D5E906AFFF2}">
      <dgm:prSet/>
      <dgm:spPr/>
      <dgm:t>
        <a:bodyPr/>
        <a:lstStyle/>
        <a:p>
          <a:endParaRPr lang="en-US"/>
        </a:p>
      </dgm:t>
    </dgm:pt>
    <dgm:pt modelId="{FE16B0DB-9ED6-4A09-AB4D-A11F84721F60}">
      <dgm:prSet/>
      <dgm:spPr/>
      <dgm:t>
        <a:bodyPr/>
        <a:lstStyle/>
        <a:p>
          <a:r>
            <a:rPr lang="en-AU" b="0" i="0" baseline="0"/>
            <a:t>Seasonal decomposition:</a:t>
          </a:r>
          <a:endParaRPr lang="en-US"/>
        </a:p>
      </dgm:t>
    </dgm:pt>
    <dgm:pt modelId="{EA3EEA86-AADF-4D47-938D-9FFEE93374B4}" type="parTrans" cxnId="{1BEAC71D-1E7D-4C35-8EA7-7FE3C53D709A}">
      <dgm:prSet/>
      <dgm:spPr/>
      <dgm:t>
        <a:bodyPr/>
        <a:lstStyle/>
        <a:p>
          <a:endParaRPr lang="en-US"/>
        </a:p>
      </dgm:t>
    </dgm:pt>
    <dgm:pt modelId="{B1ED4D9F-64BD-4B2A-99BB-C75DBBB46515}" type="sibTrans" cxnId="{1BEAC71D-1E7D-4C35-8EA7-7FE3C53D709A}">
      <dgm:prSet/>
      <dgm:spPr/>
      <dgm:t>
        <a:bodyPr/>
        <a:lstStyle/>
        <a:p>
          <a:endParaRPr lang="en-US"/>
        </a:p>
      </dgm:t>
    </dgm:pt>
    <dgm:pt modelId="{2FBACA31-78FF-469B-ACE3-67D14FA8C62C}">
      <dgm:prSet/>
      <dgm:spPr/>
      <dgm:t>
        <a:bodyPr/>
        <a:lstStyle/>
        <a:p>
          <a:r>
            <a:rPr lang="en-AU" b="0" i="0" baseline="0"/>
            <a:t>Time Series 1 (ts1): </a:t>
          </a:r>
          <a:endParaRPr lang="en-US"/>
        </a:p>
      </dgm:t>
    </dgm:pt>
    <dgm:pt modelId="{10C095D8-9C42-45DC-9235-049AF26B03BC}" type="parTrans" cxnId="{F1FB5C57-DC28-43C4-BEA1-74592188491D}">
      <dgm:prSet/>
      <dgm:spPr/>
      <dgm:t>
        <a:bodyPr/>
        <a:lstStyle/>
        <a:p>
          <a:endParaRPr lang="en-US"/>
        </a:p>
      </dgm:t>
    </dgm:pt>
    <dgm:pt modelId="{CB7B5D08-DF67-4882-9447-3C082D355033}" type="sibTrans" cxnId="{F1FB5C57-DC28-43C4-BEA1-74592188491D}">
      <dgm:prSet/>
      <dgm:spPr/>
      <dgm:t>
        <a:bodyPr/>
        <a:lstStyle/>
        <a:p>
          <a:endParaRPr lang="en-US"/>
        </a:p>
      </dgm:t>
    </dgm:pt>
    <dgm:pt modelId="{191830E2-3C46-45BC-B0BA-F46A08CAC868}">
      <dgm:prSet/>
      <dgm:spPr/>
      <dgm:t>
        <a:bodyPr/>
        <a:lstStyle/>
        <a:p>
          <a:r>
            <a:rPr lang="en-US" b="0" i="1" baseline="0"/>
            <a:t>Strong correlation between price and trend </a:t>
          </a:r>
          <a:endParaRPr lang="en-US"/>
        </a:p>
      </dgm:t>
    </dgm:pt>
    <dgm:pt modelId="{2348E741-446C-4A57-AD06-846659F6F8D7}" type="parTrans" cxnId="{AEB8DD05-A97A-42CD-B20F-F55BE2EABD8F}">
      <dgm:prSet/>
      <dgm:spPr/>
      <dgm:t>
        <a:bodyPr/>
        <a:lstStyle/>
        <a:p>
          <a:endParaRPr lang="en-US"/>
        </a:p>
      </dgm:t>
    </dgm:pt>
    <dgm:pt modelId="{35833550-C25C-4940-A4D8-9E5F324AA392}" type="sibTrans" cxnId="{AEB8DD05-A97A-42CD-B20F-F55BE2EABD8F}">
      <dgm:prSet/>
      <dgm:spPr/>
      <dgm:t>
        <a:bodyPr/>
        <a:lstStyle/>
        <a:p>
          <a:endParaRPr lang="en-US"/>
        </a:p>
      </dgm:t>
    </dgm:pt>
    <dgm:pt modelId="{2E605444-F3DE-44B3-B5CE-B89B1E64CCC8}">
      <dgm:prSet/>
      <dgm:spPr/>
      <dgm:t>
        <a:bodyPr/>
        <a:lstStyle/>
        <a:p>
          <a:r>
            <a:rPr lang="en-US" b="0" i="1" baseline="0"/>
            <a:t>Possible seasonality in monthly time frame </a:t>
          </a:r>
          <a:endParaRPr lang="en-US"/>
        </a:p>
      </dgm:t>
    </dgm:pt>
    <dgm:pt modelId="{2D44C55A-B53B-4379-B703-9EFC042EF769}" type="parTrans" cxnId="{CD69ACD2-3BE4-4C12-B442-12FD094C01C8}">
      <dgm:prSet/>
      <dgm:spPr/>
      <dgm:t>
        <a:bodyPr/>
        <a:lstStyle/>
        <a:p>
          <a:endParaRPr lang="en-US"/>
        </a:p>
      </dgm:t>
    </dgm:pt>
    <dgm:pt modelId="{EA90A71F-2B7A-49A3-B262-AFBF40F14C15}" type="sibTrans" cxnId="{CD69ACD2-3BE4-4C12-B442-12FD094C01C8}">
      <dgm:prSet/>
      <dgm:spPr/>
      <dgm:t>
        <a:bodyPr/>
        <a:lstStyle/>
        <a:p>
          <a:endParaRPr lang="en-US"/>
        </a:p>
      </dgm:t>
    </dgm:pt>
    <dgm:pt modelId="{01A28A82-8813-4317-A90A-A6312C45C3DB}">
      <dgm:prSet/>
      <dgm:spPr/>
      <dgm:t>
        <a:bodyPr/>
        <a:lstStyle/>
        <a:p>
          <a:r>
            <a:rPr lang="en-US" b="0" i="1" baseline="0"/>
            <a:t>Residuals strongly correlated (underlying structure not captured)</a:t>
          </a:r>
          <a:endParaRPr lang="en-US"/>
        </a:p>
      </dgm:t>
    </dgm:pt>
    <dgm:pt modelId="{73F78671-E8EC-4273-9C8B-2DE02A342777}" type="parTrans" cxnId="{4CFD54A4-6E63-401B-8267-95D913F9694C}">
      <dgm:prSet/>
      <dgm:spPr/>
      <dgm:t>
        <a:bodyPr/>
        <a:lstStyle/>
        <a:p>
          <a:endParaRPr lang="en-US"/>
        </a:p>
      </dgm:t>
    </dgm:pt>
    <dgm:pt modelId="{3BBC022E-8CD3-46FC-8C73-17A5431A69C5}" type="sibTrans" cxnId="{4CFD54A4-6E63-401B-8267-95D913F9694C}">
      <dgm:prSet/>
      <dgm:spPr/>
      <dgm:t>
        <a:bodyPr/>
        <a:lstStyle/>
        <a:p>
          <a:endParaRPr lang="en-US"/>
        </a:p>
      </dgm:t>
    </dgm:pt>
    <dgm:pt modelId="{A2480CC5-AA33-42AF-9045-3D1955B99AC9}">
      <dgm:prSet/>
      <dgm:spPr/>
      <dgm:t>
        <a:bodyPr/>
        <a:lstStyle/>
        <a:p>
          <a:r>
            <a:rPr lang="en-AU" b="0" i="0" baseline="0"/>
            <a:t>Time Series 2 (ts2): </a:t>
          </a:r>
          <a:endParaRPr lang="en-US"/>
        </a:p>
      </dgm:t>
    </dgm:pt>
    <dgm:pt modelId="{B4CE17EB-D78A-4E18-9C16-90DD63C082C4}" type="parTrans" cxnId="{9643F06D-F044-41D7-8108-4C22DB5E20A0}">
      <dgm:prSet/>
      <dgm:spPr/>
      <dgm:t>
        <a:bodyPr/>
        <a:lstStyle/>
        <a:p>
          <a:endParaRPr lang="en-US"/>
        </a:p>
      </dgm:t>
    </dgm:pt>
    <dgm:pt modelId="{D4EA6A44-F0F5-4039-842C-88BA2720FEF2}" type="sibTrans" cxnId="{9643F06D-F044-41D7-8108-4C22DB5E20A0}">
      <dgm:prSet/>
      <dgm:spPr/>
      <dgm:t>
        <a:bodyPr/>
        <a:lstStyle/>
        <a:p>
          <a:endParaRPr lang="en-US"/>
        </a:p>
      </dgm:t>
    </dgm:pt>
    <dgm:pt modelId="{94D23E08-33CF-4A37-A2E1-8269B46EBA78}">
      <dgm:prSet/>
      <dgm:spPr/>
      <dgm:t>
        <a:bodyPr/>
        <a:lstStyle/>
        <a:p>
          <a:r>
            <a:rPr lang="en-US" b="0" i="1" baseline="0"/>
            <a:t>More likely to be seasonal at higher timescales </a:t>
          </a:r>
          <a:endParaRPr lang="en-US"/>
        </a:p>
      </dgm:t>
    </dgm:pt>
    <dgm:pt modelId="{4CFAFD0C-F31B-47F6-BFA1-228CF3623556}" type="parTrans" cxnId="{D1E0895D-0303-4379-B156-0EC9C8C7AB66}">
      <dgm:prSet/>
      <dgm:spPr/>
      <dgm:t>
        <a:bodyPr/>
        <a:lstStyle/>
        <a:p>
          <a:endParaRPr lang="en-US"/>
        </a:p>
      </dgm:t>
    </dgm:pt>
    <dgm:pt modelId="{F520C729-02E8-4B27-92FC-819A05B6ADFC}" type="sibTrans" cxnId="{D1E0895D-0303-4379-B156-0EC9C8C7AB66}">
      <dgm:prSet/>
      <dgm:spPr/>
      <dgm:t>
        <a:bodyPr/>
        <a:lstStyle/>
        <a:p>
          <a:endParaRPr lang="en-US"/>
        </a:p>
      </dgm:t>
    </dgm:pt>
    <dgm:pt modelId="{B902989A-9D95-461D-B5E4-58C9CB052DE0}">
      <dgm:prSet/>
      <dgm:spPr/>
      <dgm:t>
        <a:bodyPr/>
        <a:lstStyle/>
        <a:p>
          <a:r>
            <a:rPr lang="en-US" b="0" i="1" baseline="0"/>
            <a:t>Strong upward trend across all timescales </a:t>
          </a:r>
          <a:endParaRPr lang="en-US"/>
        </a:p>
      </dgm:t>
    </dgm:pt>
    <dgm:pt modelId="{ACE39F0E-8684-4D16-963B-BF882711F8A6}" type="parTrans" cxnId="{20E67A32-F8F9-444B-9AB5-67B8F5EED3A1}">
      <dgm:prSet/>
      <dgm:spPr/>
      <dgm:t>
        <a:bodyPr/>
        <a:lstStyle/>
        <a:p>
          <a:endParaRPr lang="en-US"/>
        </a:p>
      </dgm:t>
    </dgm:pt>
    <dgm:pt modelId="{32CF10EE-E16F-4925-A796-131629BF0517}" type="sibTrans" cxnId="{20E67A32-F8F9-444B-9AB5-67B8F5EED3A1}">
      <dgm:prSet/>
      <dgm:spPr/>
      <dgm:t>
        <a:bodyPr/>
        <a:lstStyle/>
        <a:p>
          <a:endParaRPr lang="en-US"/>
        </a:p>
      </dgm:t>
    </dgm:pt>
    <dgm:pt modelId="{81C380D5-10BA-4CCC-B9F7-220765FCD86E}">
      <dgm:prSet/>
      <dgm:spPr/>
      <dgm:t>
        <a:bodyPr/>
        <a:lstStyle/>
        <a:p>
          <a:r>
            <a:rPr lang="en-US" b="0" i="1" baseline="0"/>
            <a:t>Residuals strongly correlated (underlying structure not captured)</a:t>
          </a:r>
          <a:endParaRPr lang="en-US"/>
        </a:p>
      </dgm:t>
    </dgm:pt>
    <dgm:pt modelId="{8E33D570-8E1A-4F9F-A0FB-69C2ED172E91}" type="parTrans" cxnId="{4CE9B884-1142-4FF3-8CCE-D5699AA0C970}">
      <dgm:prSet/>
      <dgm:spPr/>
      <dgm:t>
        <a:bodyPr/>
        <a:lstStyle/>
        <a:p>
          <a:endParaRPr lang="en-US"/>
        </a:p>
      </dgm:t>
    </dgm:pt>
    <dgm:pt modelId="{ECAEFE72-E912-4C1F-9FA5-67E5A0AD728F}" type="sibTrans" cxnId="{4CE9B884-1142-4FF3-8CCE-D5699AA0C970}">
      <dgm:prSet/>
      <dgm:spPr/>
      <dgm:t>
        <a:bodyPr/>
        <a:lstStyle/>
        <a:p>
          <a:endParaRPr lang="en-US"/>
        </a:p>
      </dgm:t>
    </dgm:pt>
    <dgm:pt modelId="{3E3FE2B1-C67F-4658-A87D-17A569454541}">
      <dgm:prSet/>
      <dgm:spPr/>
      <dgm:t>
        <a:bodyPr/>
        <a:lstStyle/>
        <a:p>
          <a:r>
            <a:rPr lang="en-AU" b="0" i="0" baseline="0"/>
            <a:t>Periodogram analysis: </a:t>
          </a:r>
          <a:endParaRPr lang="en-US"/>
        </a:p>
      </dgm:t>
    </dgm:pt>
    <dgm:pt modelId="{C480A5F5-2459-4761-802D-285AB04570B5}" type="parTrans" cxnId="{CD3C9666-5FAA-4F14-BF05-86C2A4298B76}">
      <dgm:prSet/>
      <dgm:spPr/>
      <dgm:t>
        <a:bodyPr/>
        <a:lstStyle/>
        <a:p>
          <a:endParaRPr lang="en-US"/>
        </a:p>
      </dgm:t>
    </dgm:pt>
    <dgm:pt modelId="{3AE9C315-8F96-42DA-A00D-3139BAFE7ED8}" type="sibTrans" cxnId="{CD3C9666-5FAA-4F14-BF05-86C2A4298B76}">
      <dgm:prSet/>
      <dgm:spPr/>
      <dgm:t>
        <a:bodyPr/>
        <a:lstStyle/>
        <a:p>
          <a:endParaRPr lang="en-US"/>
        </a:p>
      </dgm:t>
    </dgm:pt>
    <dgm:pt modelId="{C2144916-022E-4FE0-A9F5-DBEAF61D83BB}">
      <dgm:prSet/>
      <dgm:spPr/>
      <dgm:t>
        <a:bodyPr/>
        <a:lstStyle/>
        <a:p>
          <a:r>
            <a:rPr lang="en-US" b="0" i="0" baseline="0"/>
            <a:t>Both time series show seasonality or periods in intra-day timescale and daily (2 hours, 16 hours, 48 hours) </a:t>
          </a:r>
          <a:endParaRPr lang="en-US"/>
        </a:p>
      </dgm:t>
    </dgm:pt>
    <dgm:pt modelId="{AB1CD1B3-3DCD-4969-8EA1-FF94264B4DE3}" type="parTrans" cxnId="{1D9813FC-2D69-46A0-ABB7-E62C8E0AC37B}">
      <dgm:prSet/>
      <dgm:spPr/>
      <dgm:t>
        <a:bodyPr/>
        <a:lstStyle/>
        <a:p>
          <a:endParaRPr lang="en-US"/>
        </a:p>
      </dgm:t>
    </dgm:pt>
    <dgm:pt modelId="{2289FB3A-97F6-47CD-9EF5-77C5BDEE27E4}" type="sibTrans" cxnId="{1D9813FC-2D69-46A0-ABB7-E62C8E0AC37B}">
      <dgm:prSet/>
      <dgm:spPr/>
      <dgm:t>
        <a:bodyPr/>
        <a:lstStyle/>
        <a:p>
          <a:endParaRPr lang="en-US"/>
        </a:p>
      </dgm:t>
    </dgm:pt>
    <dgm:pt modelId="{1504A6D2-5CC3-401E-913F-902791BA2426}">
      <dgm:prSet/>
      <dgm:spPr/>
      <dgm:t>
        <a:bodyPr/>
        <a:lstStyle/>
        <a:p>
          <a:r>
            <a:rPr lang="en-US" b="0" i="0" baseline="0"/>
            <a:t>Significant lags in hourly and daily frequencies indicate serial correlation</a:t>
          </a:r>
          <a:endParaRPr lang="en-US"/>
        </a:p>
      </dgm:t>
    </dgm:pt>
    <dgm:pt modelId="{0CBC5C58-C8C1-4AB0-9069-C412F37CC37C}" type="parTrans" cxnId="{621552CF-8A67-4532-BFE6-4CC51BD88A8F}">
      <dgm:prSet/>
      <dgm:spPr/>
      <dgm:t>
        <a:bodyPr/>
        <a:lstStyle/>
        <a:p>
          <a:endParaRPr lang="en-US"/>
        </a:p>
      </dgm:t>
    </dgm:pt>
    <dgm:pt modelId="{224C51FD-1B3E-4FBB-9B4C-5F9CAF062FD8}" type="sibTrans" cxnId="{621552CF-8A67-4532-BFE6-4CC51BD88A8F}">
      <dgm:prSet/>
      <dgm:spPr/>
      <dgm:t>
        <a:bodyPr/>
        <a:lstStyle/>
        <a:p>
          <a:endParaRPr lang="en-US"/>
        </a:p>
      </dgm:t>
    </dgm:pt>
    <dgm:pt modelId="{5D30311C-F186-4A0E-9A69-CF05D264C330}" type="pres">
      <dgm:prSet presAssocID="{6316F1EC-097D-4533-9A17-591B026C8E1E}" presName="linear" presStyleCnt="0">
        <dgm:presLayoutVars>
          <dgm:dir/>
          <dgm:animLvl val="lvl"/>
          <dgm:resizeHandles val="exact"/>
        </dgm:presLayoutVars>
      </dgm:prSet>
      <dgm:spPr/>
    </dgm:pt>
    <dgm:pt modelId="{73511AC5-427D-4751-B695-CFE442EFA7B9}" type="pres">
      <dgm:prSet presAssocID="{8C95695B-5AD0-4558-A3BE-7E6CA2EE75AB}" presName="parentLin" presStyleCnt="0"/>
      <dgm:spPr/>
    </dgm:pt>
    <dgm:pt modelId="{F1AA11A9-E2E6-409C-8FBE-499F376B43F3}" type="pres">
      <dgm:prSet presAssocID="{8C95695B-5AD0-4558-A3BE-7E6CA2EE75AB}" presName="parentLeftMargin" presStyleLbl="node1" presStyleIdx="0" presStyleCnt="3"/>
      <dgm:spPr/>
    </dgm:pt>
    <dgm:pt modelId="{5FA5A2C1-4735-4129-9F22-9C9E1A00C5DE}" type="pres">
      <dgm:prSet presAssocID="{8C95695B-5AD0-4558-A3BE-7E6CA2EE75AB}" presName="parentText" presStyleLbl="node1" presStyleIdx="0" presStyleCnt="3">
        <dgm:presLayoutVars>
          <dgm:chMax val="0"/>
          <dgm:bulletEnabled val="1"/>
        </dgm:presLayoutVars>
      </dgm:prSet>
      <dgm:spPr/>
    </dgm:pt>
    <dgm:pt modelId="{BB3DEEEE-31BD-46B8-A9B4-720F83CF53BC}" type="pres">
      <dgm:prSet presAssocID="{8C95695B-5AD0-4558-A3BE-7E6CA2EE75AB}" presName="negativeSpace" presStyleCnt="0"/>
      <dgm:spPr/>
    </dgm:pt>
    <dgm:pt modelId="{9719BBB6-EED3-4F98-A387-F2BF6C6F8E17}" type="pres">
      <dgm:prSet presAssocID="{8C95695B-5AD0-4558-A3BE-7E6CA2EE75AB}" presName="childText" presStyleLbl="conFgAcc1" presStyleIdx="0" presStyleCnt="3">
        <dgm:presLayoutVars>
          <dgm:bulletEnabled val="1"/>
        </dgm:presLayoutVars>
      </dgm:prSet>
      <dgm:spPr/>
    </dgm:pt>
    <dgm:pt modelId="{14B9E7CB-CB40-4F79-8480-6D1090C47F03}" type="pres">
      <dgm:prSet presAssocID="{5536C25F-B346-4DC7-AB62-89EDFE3220FB}" presName="spaceBetweenRectangles" presStyleCnt="0"/>
      <dgm:spPr/>
    </dgm:pt>
    <dgm:pt modelId="{DCB93616-A66C-4557-AAB3-D463C79888AC}" type="pres">
      <dgm:prSet presAssocID="{FE16B0DB-9ED6-4A09-AB4D-A11F84721F60}" presName="parentLin" presStyleCnt="0"/>
      <dgm:spPr/>
    </dgm:pt>
    <dgm:pt modelId="{5C7116C2-117C-4112-BF2B-FF5C7CB834F3}" type="pres">
      <dgm:prSet presAssocID="{FE16B0DB-9ED6-4A09-AB4D-A11F84721F60}" presName="parentLeftMargin" presStyleLbl="node1" presStyleIdx="0" presStyleCnt="3"/>
      <dgm:spPr/>
    </dgm:pt>
    <dgm:pt modelId="{C7808054-35C0-4ECB-8EB6-1D5FA90E5A2D}" type="pres">
      <dgm:prSet presAssocID="{FE16B0DB-9ED6-4A09-AB4D-A11F84721F60}" presName="parentText" presStyleLbl="node1" presStyleIdx="1" presStyleCnt="3">
        <dgm:presLayoutVars>
          <dgm:chMax val="0"/>
          <dgm:bulletEnabled val="1"/>
        </dgm:presLayoutVars>
      </dgm:prSet>
      <dgm:spPr/>
    </dgm:pt>
    <dgm:pt modelId="{A7ECA499-15F0-41D1-A436-CB9D7A490B66}" type="pres">
      <dgm:prSet presAssocID="{FE16B0DB-9ED6-4A09-AB4D-A11F84721F60}" presName="negativeSpace" presStyleCnt="0"/>
      <dgm:spPr/>
    </dgm:pt>
    <dgm:pt modelId="{409AC1CA-8F0D-43B7-AEE5-AE676A126355}" type="pres">
      <dgm:prSet presAssocID="{FE16B0DB-9ED6-4A09-AB4D-A11F84721F60}" presName="childText" presStyleLbl="conFgAcc1" presStyleIdx="1" presStyleCnt="3">
        <dgm:presLayoutVars>
          <dgm:bulletEnabled val="1"/>
        </dgm:presLayoutVars>
      </dgm:prSet>
      <dgm:spPr/>
    </dgm:pt>
    <dgm:pt modelId="{50DF4A69-1112-4691-B8EA-CC31510BCF4B}" type="pres">
      <dgm:prSet presAssocID="{B1ED4D9F-64BD-4B2A-99BB-C75DBBB46515}" presName="spaceBetweenRectangles" presStyleCnt="0"/>
      <dgm:spPr/>
    </dgm:pt>
    <dgm:pt modelId="{9B3E41C0-589F-4973-BE20-53DEE5C8A264}" type="pres">
      <dgm:prSet presAssocID="{3E3FE2B1-C67F-4658-A87D-17A569454541}" presName="parentLin" presStyleCnt="0"/>
      <dgm:spPr/>
    </dgm:pt>
    <dgm:pt modelId="{80E56EB7-E27B-4682-81B7-BCDEA7B4CAF0}" type="pres">
      <dgm:prSet presAssocID="{3E3FE2B1-C67F-4658-A87D-17A569454541}" presName="parentLeftMargin" presStyleLbl="node1" presStyleIdx="1" presStyleCnt="3"/>
      <dgm:spPr/>
    </dgm:pt>
    <dgm:pt modelId="{88D6498E-22CF-4BC8-A959-648C6A8F84A2}" type="pres">
      <dgm:prSet presAssocID="{3E3FE2B1-C67F-4658-A87D-17A569454541}" presName="parentText" presStyleLbl="node1" presStyleIdx="2" presStyleCnt="3">
        <dgm:presLayoutVars>
          <dgm:chMax val="0"/>
          <dgm:bulletEnabled val="1"/>
        </dgm:presLayoutVars>
      </dgm:prSet>
      <dgm:spPr/>
    </dgm:pt>
    <dgm:pt modelId="{F5C2301B-660B-4BFD-8D69-1D11B5D4D6F7}" type="pres">
      <dgm:prSet presAssocID="{3E3FE2B1-C67F-4658-A87D-17A569454541}" presName="negativeSpace" presStyleCnt="0"/>
      <dgm:spPr/>
    </dgm:pt>
    <dgm:pt modelId="{1F2D978E-6E84-49C6-AB97-E0D87AA2BE7E}" type="pres">
      <dgm:prSet presAssocID="{3E3FE2B1-C67F-4658-A87D-17A569454541}" presName="childText" presStyleLbl="conFgAcc1" presStyleIdx="2" presStyleCnt="3">
        <dgm:presLayoutVars>
          <dgm:bulletEnabled val="1"/>
        </dgm:presLayoutVars>
      </dgm:prSet>
      <dgm:spPr/>
    </dgm:pt>
  </dgm:ptLst>
  <dgm:cxnLst>
    <dgm:cxn modelId="{7AF07000-5616-442B-8FF3-587349782AE7}" type="presOf" srcId="{C2144916-022E-4FE0-A9F5-DBEAF61D83BB}" destId="{1F2D978E-6E84-49C6-AB97-E0D87AA2BE7E}" srcOrd="0" destOrd="0" presId="urn:microsoft.com/office/officeart/2005/8/layout/list1"/>
    <dgm:cxn modelId="{AEB8DD05-A97A-42CD-B20F-F55BE2EABD8F}" srcId="{2FBACA31-78FF-469B-ACE3-67D14FA8C62C}" destId="{191830E2-3C46-45BC-B0BA-F46A08CAC868}" srcOrd="0" destOrd="0" parTransId="{2348E741-446C-4A57-AD06-846659F6F8D7}" sibTransId="{35833550-C25C-4940-A4D8-9E5F324AA392}"/>
    <dgm:cxn modelId="{5A28CA0C-D515-4B88-B60E-590605CA3C24}" type="presOf" srcId="{61592675-00DC-48E7-9927-64B93614506D}" destId="{9719BBB6-EED3-4F98-A387-F2BF6C6F8E17}" srcOrd="0" destOrd="0" presId="urn:microsoft.com/office/officeart/2005/8/layout/list1"/>
    <dgm:cxn modelId="{FDE4151C-F3FA-4D8E-AE9D-CC529EBD25EB}" type="presOf" srcId="{2E605444-F3DE-44B3-B5CE-B89B1E64CCC8}" destId="{409AC1CA-8F0D-43B7-AEE5-AE676A126355}" srcOrd="0" destOrd="2" presId="urn:microsoft.com/office/officeart/2005/8/layout/list1"/>
    <dgm:cxn modelId="{1BEAC71D-1E7D-4C35-8EA7-7FE3C53D709A}" srcId="{6316F1EC-097D-4533-9A17-591B026C8E1E}" destId="{FE16B0DB-9ED6-4A09-AB4D-A11F84721F60}" srcOrd="1" destOrd="0" parTransId="{EA3EEA86-AADF-4D47-938D-9FFEE93374B4}" sibTransId="{B1ED4D9F-64BD-4B2A-99BB-C75DBBB46515}"/>
    <dgm:cxn modelId="{6B3A0821-B71D-45AB-816D-80B044D14EB4}" type="presOf" srcId="{A2480CC5-AA33-42AF-9045-3D1955B99AC9}" destId="{409AC1CA-8F0D-43B7-AEE5-AE676A126355}" srcOrd="0" destOrd="4" presId="urn:microsoft.com/office/officeart/2005/8/layout/list1"/>
    <dgm:cxn modelId="{5BF2A222-9458-483C-8E52-615159B54153}" srcId="{61592675-00DC-48E7-9927-64B93614506D}" destId="{6C86182A-7F88-4DB0-82F2-3A9DD17D6D46}" srcOrd="1" destOrd="0" parTransId="{3CFDD061-3601-425B-8ACA-C7D5C99438DA}" sibTransId="{BBE339C8-E811-4C0B-A448-531232F0853D}"/>
    <dgm:cxn modelId="{31380F24-AB82-4E1A-AA25-0A58BE12F534}" srcId="{8C95695B-5AD0-4558-A3BE-7E6CA2EE75AB}" destId="{3C1C9BF9-65B8-4D68-B90B-BF26D78DACA9}" srcOrd="3" destOrd="0" parTransId="{9B93D149-EB00-4764-88D9-140FBD941818}" sibTransId="{B2E660D7-EF9C-4473-A882-1C296E3B1A92}"/>
    <dgm:cxn modelId="{B6AFAF2E-9DA3-43C6-840C-9D1DBD0092E2}" type="presOf" srcId="{3435C395-B991-4CF8-82A3-0126F1929AC5}" destId="{9719BBB6-EED3-4F98-A387-F2BF6C6F8E17}" srcOrd="0" destOrd="1" presId="urn:microsoft.com/office/officeart/2005/8/layout/list1"/>
    <dgm:cxn modelId="{CB9F1632-1B2F-43FC-8A6F-6FE22CB5BBAD}" srcId="{61592675-00DC-48E7-9927-64B93614506D}" destId="{3435C395-B991-4CF8-82A3-0126F1929AC5}" srcOrd="0" destOrd="0" parTransId="{F76A3763-E3F4-42E0-B9D6-6CCEE09764B8}" sibTransId="{FD928B1A-AC07-4449-8072-40449732F136}"/>
    <dgm:cxn modelId="{20E67A32-F8F9-444B-9AB5-67B8F5EED3A1}" srcId="{A2480CC5-AA33-42AF-9045-3D1955B99AC9}" destId="{B902989A-9D95-461D-B5E4-58C9CB052DE0}" srcOrd="1" destOrd="0" parTransId="{ACE39F0E-8684-4D16-963B-BF882711F8A6}" sibTransId="{32CF10EE-E16F-4925-A796-131629BF0517}"/>
    <dgm:cxn modelId="{BAF81336-189E-4100-8A10-585485552EAC}" type="presOf" srcId="{3E3FE2B1-C67F-4658-A87D-17A569454541}" destId="{88D6498E-22CF-4BC8-A959-648C6A8F84A2}" srcOrd="1" destOrd="0" presId="urn:microsoft.com/office/officeart/2005/8/layout/list1"/>
    <dgm:cxn modelId="{D1E0895D-0303-4379-B156-0EC9C8C7AB66}" srcId="{A2480CC5-AA33-42AF-9045-3D1955B99AC9}" destId="{94D23E08-33CF-4A37-A2E1-8269B46EBA78}" srcOrd="0" destOrd="0" parTransId="{4CFAFD0C-F31B-47F6-BFA1-228CF3623556}" sibTransId="{F520C729-02E8-4B27-92FC-819A05B6ADFC}"/>
    <dgm:cxn modelId="{9ED3475E-4CCB-4BF7-B4A1-70ECBC2AA887}" type="presOf" srcId="{FE16B0DB-9ED6-4A09-AB4D-A11F84721F60}" destId="{5C7116C2-117C-4112-BF2B-FF5C7CB834F3}" srcOrd="0" destOrd="0" presId="urn:microsoft.com/office/officeart/2005/8/layout/list1"/>
    <dgm:cxn modelId="{E2F82143-CB9F-4A2E-98E3-6DA958F5D721}" type="presOf" srcId="{3C1C9BF9-65B8-4D68-B90B-BF26D78DACA9}" destId="{9719BBB6-EED3-4F98-A387-F2BF6C6F8E17}" srcOrd="0" destOrd="5" presId="urn:microsoft.com/office/officeart/2005/8/layout/list1"/>
    <dgm:cxn modelId="{CD3C9666-5FAA-4F14-BF05-86C2A4298B76}" srcId="{6316F1EC-097D-4533-9A17-591B026C8E1E}" destId="{3E3FE2B1-C67F-4658-A87D-17A569454541}" srcOrd="2" destOrd="0" parTransId="{C480A5F5-2459-4761-802D-285AB04570B5}" sibTransId="{3AE9C315-8F96-42DA-A00D-3139BAFE7ED8}"/>
    <dgm:cxn modelId="{0CB3F666-D20A-462E-A034-EF3FEDAEF17F}" type="presOf" srcId="{01A28A82-8813-4317-A90A-A6312C45C3DB}" destId="{409AC1CA-8F0D-43B7-AEE5-AE676A126355}" srcOrd="0" destOrd="3" presId="urn:microsoft.com/office/officeart/2005/8/layout/list1"/>
    <dgm:cxn modelId="{9ACE2E47-9E0E-438E-BDF7-FBCE9C8B46B1}" type="presOf" srcId="{1504A6D2-5CC3-401E-913F-902791BA2426}" destId="{1F2D978E-6E84-49C6-AB97-E0D87AA2BE7E}" srcOrd="0" destOrd="1" presId="urn:microsoft.com/office/officeart/2005/8/layout/list1"/>
    <dgm:cxn modelId="{DF04B768-2273-4A1A-8EEF-6A47C15DDF40}" type="presOf" srcId="{B902989A-9D95-461D-B5E4-58C9CB052DE0}" destId="{409AC1CA-8F0D-43B7-AEE5-AE676A126355}" srcOrd="0" destOrd="6" presId="urn:microsoft.com/office/officeart/2005/8/layout/list1"/>
    <dgm:cxn modelId="{5C8A2969-B557-4AE0-A1FA-E180C43639B2}" type="presOf" srcId="{FE16B0DB-9ED6-4A09-AB4D-A11F84721F60}" destId="{C7808054-35C0-4ECB-8EB6-1D5FA90E5A2D}" srcOrd="1" destOrd="0" presId="urn:microsoft.com/office/officeart/2005/8/layout/list1"/>
    <dgm:cxn modelId="{59AC924B-F3A4-4E59-98C4-1F586662E373}" type="presOf" srcId="{4AFFFFE6-6132-4EEC-BBE2-69986F8796FA}" destId="{9719BBB6-EED3-4F98-A387-F2BF6C6F8E17}" srcOrd="0" destOrd="4" presId="urn:microsoft.com/office/officeart/2005/8/layout/list1"/>
    <dgm:cxn modelId="{9643F06D-F044-41D7-8108-4C22DB5E20A0}" srcId="{FE16B0DB-9ED6-4A09-AB4D-A11F84721F60}" destId="{A2480CC5-AA33-42AF-9045-3D1955B99AC9}" srcOrd="1" destOrd="0" parTransId="{B4CE17EB-D78A-4E18-9C16-90DD63C082C4}" sibTransId="{D4EA6A44-F0F5-4039-842C-88BA2720FEF2}"/>
    <dgm:cxn modelId="{5DA69050-479E-481C-A3B2-31BC8DEBE197}" type="presOf" srcId="{8C95695B-5AD0-4558-A3BE-7E6CA2EE75AB}" destId="{5FA5A2C1-4735-4129-9F22-9C9E1A00C5DE}" srcOrd="1" destOrd="0" presId="urn:microsoft.com/office/officeart/2005/8/layout/list1"/>
    <dgm:cxn modelId="{1BEC2E53-D085-4D10-87EF-3D5E906AFFF2}" srcId="{8C95695B-5AD0-4558-A3BE-7E6CA2EE75AB}" destId="{572D7C4F-0C4D-426B-966E-5985CD4516F3}" srcOrd="4" destOrd="0" parTransId="{FCB1AA15-864C-4294-BC62-57303F72320B}" sibTransId="{F97DFE33-0CF5-4C3B-BAF2-F3DEFC30208D}"/>
    <dgm:cxn modelId="{F1FB5C57-DC28-43C4-BEA1-74592188491D}" srcId="{FE16B0DB-9ED6-4A09-AB4D-A11F84721F60}" destId="{2FBACA31-78FF-469B-ACE3-67D14FA8C62C}" srcOrd="0" destOrd="0" parTransId="{10C095D8-9C42-45DC-9235-049AF26B03BC}" sibTransId="{CB7B5D08-DF67-4882-9447-3C082D355033}"/>
    <dgm:cxn modelId="{9F47BA78-58C0-4F7A-B5BC-B39EB79EA378}" type="presOf" srcId="{81C380D5-10BA-4CCC-B9F7-220765FCD86E}" destId="{409AC1CA-8F0D-43B7-AEE5-AE676A126355}" srcOrd="0" destOrd="7" presId="urn:microsoft.com/office/officeart/2005/8/layout/list1"/>
    <dgm:cxn modelId="{44BDFF59-84B9-42D6-BE2E-7536CD0C80CB}" type="presOf" srcId="{2FBACA31-78FF-469B-ACE3-67D14FA8C62C}" destId="{409AC1CA-8F0D-43B7-AEE5-AE676A126355}" srcOrd="0" destOrd="0" presId="urn:microsoft.com/office/officeart/2005/8/layout/list1"/>
    <dgm:cxn modelId="{4CE9B884-1142-4FF3-8CCE-D5699AA0C970}" srcId="{A2480CC5-AA33-42AF-9045-3D1955B99AC9}" destId="{81C380D5-10BA-4CCC-B9F7-220765FCD86E}" srcOrd="2" destOrd="0" parTransId="{8E33D570-8E1A-4F9F-A0FB-69C2ED172E91}" sibTransId="{ECAEFE72-E912-4C1F-9FA5-67E5A0AD728F}"/>
    <dgm:cxn modelId="{CE6FEF8E-7AFA-4FDB-9E31-01ED471E9462}" type="presOf" srcId="{3E3FE2B1-C67F-4658-A87D-17A569454541}" destId="{80E56EB7-E27B-4682-81B7-BCDEA7B4CAF0}" srcOrd="0" destOrd="0" presId="urn:microsoft.com/office/officeart/2005/8/layout/list1"/>
    <dgm:cxn modelId="{BA2F8A96-989E-4E70-A37A-7F54086EB5A4}" srcId="{8C95695B-5AD0-4558-A3BE-7E6CA2EE75AB}" destId="{61592675-00DC-48E7-9927-64B93614506D}" srcOrd="0" destOrd="0" parTransId="{7DC2D404-530D-4FB0-81BD-FFEA614753E0}" sibTransId="{87B61E6B-21D8-4D92-828F-691F44509E42}"/>
    <dgm:cxn modelId="{4CFD54A4-6E63-401B-8267-95D913F9694C}" srcId="{2FBACA31-78FF-469B-ACE3-67D14FA8C62C}" destId="{01A28A82-8813-4317-A90A-A6312C45C3DB}" srcOrd="2" destOrd="0" parTransId="{73F78671-E8EC-4273-9C8B-2DE02A342777}" sibTransId="{3BBC022E-8CD3-46FC-8C73-17A5431A69C5}"/>
    <dgm:cxn modelId="{B85F6BC0-C028-4A8F-BEE9-99E0A7775D4C}" type="presOf" srcId="{191830E2-3C46-45BC-B0BA-F46A08CAC868}" destId="{409AC1CA-8F0D-43B7-AEE5-AE676A126355}" srcOrd="0" destOrd="1" presId="urn:microsoft.com/office/officeart/2005/8/layout/list1"/>
    <dgm:cxn modelId="{4AED1DC3-AD06-4376-BCE6-8941056BCD36}" type="presOf" srcId="{6C86182A-7F88-4DB0-82F2-3A9DD17D6D46}" destId="{9719BBB6-EED3-4F98-A387-F2BF6C6F8E17}" srcOrd="0" destOrd="2" presId="urn:microsoft.com/office/officeart/2005/8/layout/list1"/>
    <dgm:cxn modelId="{84072BC9-0539-427D-87E9-043E8E91DB08}" type="presOf" srcId="{94D23E08-33CF-4A37-A2E1-8269B46EBA78}" destId="{409AC1CA-8F0D-43B7-AEE5-AE676A126355}" srcOrd="0" destOrd="5" presId="urn:microsoft.com/office/officeart/2005/8/layout/list1"/>
    <dgm:cxn modelId="{FD386FCE-2597-4209-9AE1-E03C2CAAC8C5}" srcId="{6316F1EC-097D-4533-9A17-591B026C8E1E}" destId="{8C95695B-5AD0-4558-A3BE-7E6CA2EE75AB}" srcOrd="0" destOrd="0" parTransId="{E29C1961-AF28-40AD-9375-5AA8D0A07DB2}" sibTransId="{5536C25F-B346-4DC7-AB62-89EDFE3220FB}"/>
    <dgm:cxn modelId="{621552CF-8A67-4532-BFE6-4CC51BD88A8F}" srcId="{3E3FE2B1-C67F-4658-A87D-17A569454541}" destId="{1504A6D2-5CC3-401E-913F-902791BA2426}" srcOrd="1" destOrd="0" parTransId="{0CBC5C58-C8C1-4AB0-9069-C412F37CC37C}" sibTransId="{224C51FD-1B3E-4FBB-9B4C-5F9CAF062FD8}"/>
    <dgm:cxn modelId="{848FA9D0-0381-4DAF-A399-30040BFDABC5}" srcId="{8C95695B-5AD0-4558-A3BE-7E6CA2EE75AB}" destId="{4AFFFFE6-6132-4EEC-BBE2-69986F8796FA}" srcOrd="2" destOrd="0" parTransId="{317F2896-9BC0-4237-941E-D333BE5EC08C}" sibTransId="{DE85C58C-1F3D-46B8-933A-DCCFD3CA1842}"/>
    <dgm:cxn modelId="{CD69ACD2-3BE4-4C12-B442-12FD094C01C8}" srcId="{2FBACA31-78FF-469B-ACE3-67D14FA8C62C}" destId="{2E605444-F3DE-44B3-B5CE-B89B1E64CCC8}" srcOrd="1" destOrd="0" parTransId="{2D44C55A-B53B-4379-B703-9EFC042EF769}" sibTransId="{EA90A71F-2B7A-49A3-B262-AFBF40F14C15}"/>
    <dgm:cxn modelId="{3604F3D2-DDDE-464F-A988-FE2401F0AA53}" type="presOf" srcId="{29C948C2-32BF-44EC-B7FD-78620A17E49C}" destId="{9719BBB6-EED3-4F98-A387-F2BF6C6F8E17}" srcOrd="0" destOrd="3" presId="urn:microsoft.com/office/officeart/2005/8/layout/list1"/>
    <dgm:cxn modelId="{953E56E1-87E3-4C81-8FF1-30D32E1004AE}" type="presOf" srcId="{8C95695B-5AD0-4558-A3BE-7E6CA2EE75AB}" destId="{F1AA11A9-E2E6-409C-8FBE-499F376B43F3}" srcOrd="0" destOrd="0" presId="urn:microsoft.com/office/officeart/2005/8/layout/list1"/>
    <dgm:cxn modelId="{49B4BBE1-CA7E-445D-A512-CFB28FD02480}" type="presOf" srcId="{6316F1EC-097D-4533-9A17-591B026C8E1E}" destId="{5D30311C-F186-4A0E-9A69-CF05D264C330}" srcOrd="0" destOrd="0" presId="urn:microsoft.com/office/officeart/2005/8/layout/list1"/>
    <dgm:cxn modelId="{A59FF1E4-A743-4B4D-9969-17AC77702484}" srcId="{8C95695B-5AD0-4558-A3BE-7E6CA2EE75AB}" destId="{29C948C2-32BF-44EC-B7FD-78620A17E49C}" srcOrd="1" destOrd="0" parTransId="{4CA541A0-B477-411F-BE55-8FC260090EDD}" sibTransId="{579EE384-C4EC-4C4B-B812-19D866E7C7DE}"/>
    <dgm:cxn modelId="{01FC8DF1-2B45-4805-A55D-FDB45B02BE64}" type="presOf" srcId="{572D7C4F-0C4D-426B-966E-5985CD4516F3}" destId="{9719BBB6-EED3-4F98-A387-F2BF6C6F8E17}" srcOrd="0" destOrd="6" presId="urn:microsoft.com/office/officeart/2005/8/layout/list1"/>
    <dgm:cxn modelId="{1D9813FC-2D69-46A0-ABB7-E62C8E0AC37B}" srcId="{3E3FE2B1-C67F-4658-A87D-17A569454541}" destId="{C2144916-022E-4FE0-A9F5-DBEAF61D83BB}" srcOrd="0" destOrd="0" parTransId="{AB1CD1B3-3DCD-4969-8EA1-FF94264B4DE3}" sibTransId="{2289FB3A-97F6-47CD-9EF5-77C5BDEE27E4}"/>
    <dgm:cxn modelId="{60980633-2F71-4328-83EC-10F53D67B5E5}" type="presParOf" srcId="{5D30311C-F186-4A0E-9A69-CF05D264C330}" destId="{73511AC5-427D-4751-B695-CFE442EFA7B9}" srcOrd="0" destOrd="0" presId="urn:microsoft.com/office/officeart/2005/8/layout/list1"/>
    <dgm:cxn modelId="{64C0932F-8D98-4E10-9C5F-03372F8EC65C}" type="presParOf" srcId="{73511AC5-427D-4751-B695-CFE442EFA7B9}" destId="{F1AA11A9-E2E6-409C-8FBE-499F376B43F3}" srcOrd="0" destOrd="0" presId="urn:microsoft.com/office/officeart/2005/8/layout/list1"/>
    <dgm:cxn modelId="{D46E28C7-3B40-4626-A808-9A6E9338219B}" type="presParOf" srcId="{73511AC5-427D-4751-B695-CFE442EFA7B9}" destId="{5FA5A2C1-4735-4129-9F22-9C9E1A00C5DE}" srcOrd="1" destOrd="0" presId="urn:microsoft.com/office/officeart/2005/8/layout/list1"/>
    <dgm:cxn modelId="{7551A238-A4DB-4EDA-AD1F-F12ACC76D955}" type="presParOf" srcId="{5D30311C-F186-4A0E-9A69-CF05D264C330}" destId="{BB3DEEEE-31BD-46B8-A9B4-720F83CF53BC}" srcOrd="1" destOrd="0" presId="urn:microsoft.com/office/officeart/2005/8/layout/list1"/>
    <dgm:cxn modelId="{0E7B3E9D-EC50-4CE9-88A4-D5348DAFDEE1}" type="presParOf" srcId="{5D30311C-F186-4A0E-9A69-CF05D264C330}" destId="{9719BBB6-EED3-4F98-A387-F2BF6C6F8E17}" srcOrd="2" destOrd="0" presId="urn:microsoft.com/office/officeart/2005/8/layout/list1"/>
    <dgm:cxn modelId="{B249B520-728C-4A08-B53C-4EF408D0A18D}" type="presParOf" srcId="{5D30311C-F186-4A0E-9A69-CF05D264C330}" destId="{14B9E7CB-CB40-4F79-8480-6D1090C47F03}" srcOrd="3" destOrd="0" presId="urn:microsoft.com/office/officeart/2005/8/layout/list1"/>
    <dgm:cxn modelId="{EADFB29E-23C4-42BF-BEFE-EB0C595B4011}" type="presParOf" srcId="{5D30311C-F186-4A0E-9A69-CF05D264C330}" destId="{DCB93616-A66C-4557-AAB3-D463C79888AC}" srcOrd="4" destOrd="0" presId="urn:microsoft.com/office/officeart/2005/8/layout/list1"/>
    <dgm:cxn modelId="{BCA5CA5D-9480-4F1D-8B82-23F4E19AE7D1}" type="presParOf" srcId="{DCB93616-A66C-4557-AAB3-D463C79888AC}" destId="{5C7116C2-117C-4112-BF2B-FF5C7CB834F3}" srcOrd="0" destOrd="0" presId="urn:microsoft.com/office/officeart/2005/8/layout/list1"/>
    <dgm:cxn modelId="{53626BEF-C776-4C53-8038-39C84610F233}" type="presParOf" srcId="{DCB93616-A66C-4557-AAB3-D463C79888AC}" destId="{C7808054-35C0-4ECB-8EB6-1D5FA90E5A2D}" srcOrd="1" destOrd="0" presId="urn:microsoft.com/office/officeart/2005/8/layout/list1"/>
    <dgm:cxn modelId="{DD97FFC8-5F56-41BD-952D-45264B1BFDBF}" type="presParOf" srcId="{5D30311C-F186-4A0E-9A69-CF05D264C330}" destId="{A7ECA499-15F0-41D1-A436-CB9D7A490B66}" srcOrd="5" destOrd="0" presId="urn:microsoft.com/office/officeart/2005/8/layout/list1"/>
    <dgm:cxn modelId="{1A5AB760-7B95-48EE-8F1F-F91CEC665DEC}" type="presParOf" srcId="{5D30311C-F186-4A0E-9A69-CF05D264C330}" destId="{409AC1CA-8F0D-43B7-AEE5-AE676A126355}" srcOrd="6" destOrd="0" presId="urn:microsoft.com/office/officeart/2005/8/layout/list1"/>
    <dgm:cxn modelId="{F58CA508-4F00-44CF-B020-7FDE7010C13E}" type="presParOf" srcId="{5D30311C-F186-4A0E-9A69-CF05D264C330}" destId="{50DF4A69-1112-4691-B8EA-CC31510BCF4B}" srcOrd="7" destOrd="0" presId="urn:microsoft.com/office/officeart/2005/8/layout/list1"/>
    <dgm:cxn modelId="{7A7D8AC1-B9C2-41B7-BCD6-53F8498FA3A2}" type="presParOf" srcId="{5D30311C-F186-4A0E-9A69-CF05D264C330}" destId="{9B3E41C0-589F-4973-BE20-53DEE5C8A264}" srcOrd="8" destOrd="0" presId="urn:microsoft.com/office/officeart/2005/8/layout/list1"/>
    <dgm:cxn modelId="{31E403C3-7099-449B-A561-4152DC6229C2}" type="presParOf" srcId="{9B3E41C0-589F-4973-BE20-53DEE5C8A264}" destId="{80E56EB7-E27B-4682-81B7-BCDEA7B4CAF0}" srcOrd="0" destOrd="0" presId="urn:microsoft.com/office/officeart/2005/8/layout/list1"/>
    <dgm:cxn modelId="{E6C316E4-F706-48E2-8B37-A40336CC937C}" type="presParOf" srcId="{9B3E41C0-589F-4973-BE20-53DEE5C8A264}" destId="{88D6498E-22CF-4BC8-A959-648C6A8F84A2}" srcOrd="1" destOrd="0" presId="urn:microsoft.com/office/officeart/2005/8/layout/list1"/>
    <dgm:cxn modelId="{EC5EB5D9-8770-46A7-B566-1260FF603856}" type="presParOf" srcId="{5D30311C-F186-4A0E-9A69-CF05D264C330}" destId="{F5C2301B-660B-4BFD-8D69-1D11B5D4D6F7}" srcOrd="9" destOrd="0" presId="urn:microsoft.com/office/officeart/2005/8/layout/list1"/>
    <dgm:cxn modelId="{4796064D-F035-4C36-8E76-1450EA3CA892}" type="presParOf" srcId="{5D30311C-F186-4A0E-9A69-CF05D264C330}" destId="{1F2D978E-6E84-49C6-AB97-E0D87AA2BE7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1ADDB2-EC92-4A4E-AB3E-34F6DA87C9D5}" type="doc">
      <dgm:prSet loTypeId="urn:microsoft.com/office/officeart/2005/8/layout/process4" loCatId="process" qsTypeId="urn:microsoft.com/office/officeart/2005/8/quickstyle/simple1" qsCatId="simple" csTypeId="urn:microsoft.com/office/officeart/2005/8/colors/accent5_2" csCatId="accent5"/>
      <dgm:spPr/>
      <dgm:t>
        <a:bodyPr/>
        <a:lstStyle/>
        <a:p>
          <a:endParaRPr lang="en-US"/>
        </a:p>
      </dgm:t>
    </dgm:pt>
    <dgm:pt modelId="{477EFCDF-2888-4B11-8B91-7471C48269B3}">
      <dgm:prSet/>
      <dgm:spPr/>
      <dgm:t>
        <a:bodyPr/>
        <a:lstStyle/>
        <a:p>
          <a:r>
            <a:rPr lang="en-US" b="0" i="0" baseline="0"/>
            <a:t>Research goal: Develop suitable predictions for price returns, accounting for volatility, extreme events, and missing values</a:t>
          </a:r>
          <a:endParaRPr lang="en-US"/>
        </a:p>
      </dgm:t>
    </dgm:pt>
    <dgm:pt modelId="{CEFE4A75-7DFC-4C5D-AA20-25AFB41A38E7}" type="parTrans" cxnId="{D774F5DD-464A-4018-8FD5-1D52DC128E09}">
      <dgm:prSet/>
      <dgm:spPr/>
      <dgm:t>
        <a:bodyPr/>
        <a:lstStyle/>
        <a:p>
          <a:endParaRPr lang="en-US"/>
        </a:p>
      </dgm:t>
    </dgm:pt>
    <dgm:pt modelId="{8A3D8F18-AD96-4122-8A48-78364ACFED92}" type="sibTrans" cxnId="{D774F5DD-464A-4018-8FD5-1D52DC128E09}">
      <dgm:prSet/>
      <dgm:spPr/>
      <dgm:t>
        <a:bodyPr/>
        <a:lstStyle/>
        <a:p>
          <a:endParaRPr lang="en-US"/>
        </a:p>
      </dgm:t>
    </dgm:pt>
    <dgm:pt modelId="{688AE691-8F2E-45D4-9219-EECED82A1F87}">
      <dgm:prSet/>
      <dgm:spPr/>
      <dgm:t>
        <a:bodyPr/>
        <a:lstStyle/>
        <a:p>
          <a:r>
            <a:rPr lang="en-AU" b="0" i="0" baseline="0"/>
            <a:t>Hypotheses:</a:t>
          </a:r>
          <a:endParaRPr lang="en-US"/>
        </a:p>
      </dgm:t>
    </dgm:pt>
    <dgm:pt modelId="{9A6E9965-B9C3-4420-B70A-BE4EE15330EC}" type="parTrans" cxnId="{3F701970-519C-4945-812C-ADA4688F2FD1}">
      <dgm:prSet/>
      <dgm:spPr/>
      <dgm:t>
        <a:bodyPr/>
        <a:lstStyle/>
        <a:p>
          <a:endParaRPr lang="en-US"/>
        </a:p>
      </dgm:t>
    </dgm:pt>
    <dgm:pt modelId="{85DE17E8-D035-4A84-9931-D45684BB8D3F}" type="sibTrans" cxnId="{3F701970-519C-4945-812C-ADA4688F2FD1}">
      <dgm:prSet/>
      <dgm:spPr/>
      <dgm:t>
        <a:bodyPr/>
        <a:lstStyle/>
        <a:p>
          <a:endParaRPr lang="en-US"/>
        </a:p>
      </dgm:t>
    </dgm:pt>
    <dgm:pt modelId="{75487A21-C666-449B-9C65-73AE526B4F5B}">
      <dgm:prSet/>
      <dgm:spPr/>
      <dgm:t>
        <a:bodyPr/>
        <a:lstStyle/>
        <a:p>
          <a:r>
            <a:rPr lang="en-US" b="0" i="0" baseline="0"/>
            <a:t>H1: ts1 can predict ts1 </a:t>
          </a:r>
          <a:endParaRPr lang="en-US"/>
        </a:p>
      </dgm:t>
    </dgm:pt>
    <dgm:pt modelId="{2A038C99-2474-4B7A-8225-CC6DD03D61ED}" type="parTrans" cxnId="{53A565FD-360A-4196-B7F6-F2B4EFD9BC96}">
      <dgm:prSet/>
      <dgm:spPr/>
      <dgm:t>
        <a:bodyPr/>
        <a:lstStyle/>
        <a:p>
          <a:endParaRPr lang="en-US"/>
        </a:p>
      </dgm:t>
    </dgm:pt>
    <dgm:pt modelId="{F30B6748-696B-4F15-8F7A-978C2A1ED0C3}" type="sibTrans" cxnId="{53A565FD-360A-4196-B7F6-F2B4EFD9BC96}">
      <dgm:prSet/>
      <dgm:spPr/>
      <dgm:t>
        <a:bodyPr/>
        <a:lstStyle/>
        <a:p>
          <a:endParaRPr lang="en-US"/>
        </a:p>
      </dgm:t>
    </dgm:pt>
    <dgm:pt modelId="{28F93693-CC8F-4146-9989-B2D45ACD876B}">
      <dgm:prSet/>
      <dgm:spPr/>
      <dgm:t>
        <a:bodyPr/>
        <a:lstStyle/>
        <a:p>
          <a:r>
            <a:rPr lang="en-US" b="0" i="0" baseline="0"/>
            <a:t>H2: ts2 can predict ts2 </a:t>
          </a:r>
          <a:endParaRPr lang="en-US"/>
        </a:p>
      </dgm:t>
    </dgm:pt>
    <dgm:pt modelId="{A4A80F4A-98B8-4952-A0F4-2426202BBE4F}" type="parTrans" cxnId="{EA725315-D321-4BB3-980E-C27A63F0512A}">
      <dgm:prSet/>
      <dgm:spPr/>
      <dgm:t>
        <a:bodyPr/>
        <a:lstStyle/>
        <a:p>
          <a:endParaRPr lang="en-US"/>
        </a:p>
      </dgm:t>
    </dgm:pt>
    <dgm:pt modelId="{9AE26CD9-C0C5-4C98-8B66-7BE84D451018}" type="sibTrans" cxnId="{EA725315-D321-4BB3-980E-C27A63F0512A}">
      <dgm:prSet/>
      <dgm:spPr/>
      <dgm:t>
        <a:bodyPr/>
        <a:lstStyle/>
        <a:p>
          <a:endParaRPr lang="en-US"/>
        </a:p>
      </dgm:t>
    </dgm:pt>
    <dgm:pt modelId="{5B85B5DF-0221-4A4D-BD4A-FA8312FBAE65}">
      <dgm:prSet/>
      <dgm:spPr/>
      <dgm:t>
        <a:bodyPr/>
        <a:lstStyle/>
        <a:p>
          <a:r>
            <a:rPr lang="en-US" b="0" i="0" baseline="0"/>
            <a:t>H3: ts1 can predict ts2 </a:t>
          </a:r>
          <a:endParaRPr lang="en-US"/>
        </a:p>
      </dgm:t>
    </dgm:pt>
    <dgm:pt modelId="{FD2418B1-F396-4E9E-A441-789A9490D7B9}" type="parTrans" cxnId="{674D2AC2-6FD1-4AE5-B57D-D06C45CFB413}">
      <dgm:prSet/>
      <dgm:spPr/>
      <dgm:t>
        <a:bodyPr/>
        <a:lstStyle/>
        <a:p>
          <a:endParaRPr lang="en-US"/>
        </a:p>
      </dgm:t>
    </dgm:pt>
    <dgm:pt modelId="{8C722854-E155-45AA-B548-82AEC3FEEEFC}" type="sibTrans" cxnId="{674D2AC2-6FD1-4AE5-B57D-D06C45CFB413}">
      <dgm:prSet/>
      <dgm:spPr/>
      <dgm:t>
        <a:bodyPr/>
        <a:lstStyle/>
        <a:p>
          <a:endParaRPr lang="en-US"/>
        </a:p>
      </dgm:t>
    </dgm:pt>
    <dgm:pt modelId="{EFAB821E-F52B-45C9-896B-F5A13951AA2D}">
      <dgm:prSet/>
      <dgm:spPr/>
      <dgm:t>
        <a:bodyPr/>
        <a:lstStyle/>
        <a:p>
          <a:r>
            <a:rPr lang="en-US" b="0" i="0" baseline="0"/>
            <a:t>H4: ts2 can predict ts1</a:t>
          </a:r>
          <a:endParaRPr lang="en-US"/>
        </a:p>
      </dgm:t>
    </dgm:pt>
    <dgm:pt modelId="{D07159D5-3F02-4E78-9497-29BC0FF567C5}" type="parTrans" cxnId="{BAAFF3BF-D8F0-49DB-B31C-925BBFD14AD8}">
      <dgm:prSet/>
      <dgm:spPr/>
      <dgm:t>
        <a:bodyPr/>
        <a:lstStyle/>
        <a:p>
          <a:endParaRPr lang="en-US"/>
        </a:p>
      </dgm:t>
    </dgm:pt>
    <dgm:pt modelId="{859719FB-840F-4A11-9A8C-AADE6D260E22}" type="sibTrans" cxnId="{BAAFF3BF-D8F0-49DB-B31C-925BBFD14AD8}">
      <dgm:prSet/>
      <dgm:spPr/>
      <dgm:t>
        <a:bodyPr/>
        <a:lstStyle/>
        <a:p>
          <a:endParaRPr lang="en-US"/>
        </a:p>
      </dgm:t>
    </dgm:pt>
    <dgm:pt modelId="{2F05643F-30E8-425D-9813-EFD62294AE2B}">
      <dgm:prSet/>
      <dgm:spPr/>
      <dgm:t>
        <a:bodyPr/>
        <a:lstStyle/>
        <a:p>
          <a:r>
            <a:rPr lang="en-US" b="0" i="0" baseline="0"/>
            <a:t>Motivation: Investigate relationships between time series and predictability; impact of imputation and feature engineering on uncertainty</a:t>
          </a:r>
          <a:endParaRPr lang="en-US"/>
        </a:p>
      </dgm:t>
    </dgm:pt>
    <dgm:pt modelId="{C899798B-C025-4D84-8E7D-50769E8FB69F}" type="parTrans" cxnId="{2B38AC57-CF7D-4977-996F-C778E48E3F9F}">
      <dgm:prSet/>
      <dgm:spPr/>
      <dgm:t>
        <a:bodyPr/>
        <a:lstStyle/>
        <a:p>
          <a:endParaRPr lang="en-US"/>
        </a:p>
      </dgm:t>
    </dgm:pt>
    <dgm:pt modelId="{87727FC6-A54B-4A49-9A5E-819CCD58C624}" type="sibTrans" cxnId="{2B38AC57-CF7D-4977-996F-C778E48E3F9F}">
      <dgm:prSet/>
      <dgm:spPr/>
      <dgm:t>
        <a:bodyPr/>
        <a:lstStyle/>
        <a:p>
          <a:endParaRPr lang="en-US"/>
        </a:p>
      </dgm:t>
    </dgm:pt>
    <dgm:pt modelId="{D834A975-167D-4400-A8EA-3D59B2E67A13}">
      <dgm:prSet/>
      <dgm:spPr/>
      <dgm:t>
        <a:bodyPr/>
        <a:lstStyle/>
        <a:p>
          <a:r>
            <a:rPr lang="en-US" b="0" i="0" baseline="0"/>
            <a:t>Experiments (4 data preparation methods):</a:t>
          </a:r>
          <a:endParaRPr lang="en-US"/>
        </a:p>
      </dgm:t>
    </dgm:pt>
    <dgm:pt modelId="{DEEBA16F-4FB8-4B9C-AF1E-A8378BAA61D4}" type="parTrans" cxnId="{E5DAD740-169F-488A-B281-FAB5F9EBFC6E}">
      <dgm:prSet/>
      <dgm:spPr/>
      <dgm:t>
        <a:bodyPr/>
        <a:lstStyle/>
        <a:p>
          <a:endParaRPr lang="en-US"/>
        </a:p>
      </dgm:t>
    </dgm:pt>
    <dgm:pt modelId="{A93B964F-044A-433F-AAEF-5A874339C475}" type="sibTrans" cxnId="{E5DAD740-169F-488A-B281-FAB5F9EBFC6E}">
      <dgm:prSet/>
      <dgm:spPr/>
      <dgm:t>
        <a:bodyPr/>
        <a:lstStyle/>
        <a:p>
          <a:endParaRPr lang="en-US"/>
        </a:p>
      </dgm:t>
    </dgm:pt>
    <dgm:pt modelId="{3D418567-AEA0-4816-AD1B-745EC09006E5}">
      <dgm:prSet/>
      <dgm:spPr/>
      <dgm:t>
        <a:bodyPr/>
        <a:lstStyle/>
        <a:p>
          <a:r>
            <a:rPr lang="en-US" b="0" i="0" baseline="0"/>
            <a:t>Original data, missing values removed, outliers not identified</a:t>
          </a:r>
          <a:endParaRPr lang="en-US"/>
        </a:p>
      </dgm:t>
    </dgm:pt>
    <dgm:pt modelId="{EDCA7E04-9402-4EC5-9F2A-0424EF36E1DE}" type="parTrans" cxnId="{67220BD4-B34F-4CB9-AD91-1CF223155BAF}">
      <dgm:prSet/>
      <dgm:spPr/>
      <dgm:t>
        <a:bodyPr/>
        <a:lstStyle/>
        <a:p>
          <a:endParaRPr lang="en-US"/>
        </a:p>
      </dgm:t>
    </dgm:pt>
    <dgm:pt modelId="{E2505114-4F61-4C2A-8197-7EC2E3299EDD}" type="sibTrans" cxnId="{67220BD4-B34F-4CB9-AD91-1CF223155BAF}">
      <dgm:prSet/>
      <dgm:spPr/>
      <dgm:t>
        <a:bodyPr/>
        <a:lstStyle/>
        <a:p>
          <a:endParaRPr lang="en-US"/>
        </a:p>
      </dgm:t>
    </dgm:pt>
    <dgm:pt modelId="{484DBC89-595E-4DBB-86FE-9988A28951E0}">
      <dgm:prSet/>
      <dgm:spPr/>
      <dgm:t>
        <a:bodyPr/>
        <a:lstStyle/>
        <a:p>
          <a:r>
            <a:rPr lang="en-US" b="0" i="0" baseline="0"/>
            <a:t>Original data, missing values removed, outliers identified</a:t>
          </a:r>
          <a:endParaRPr lang="en-US"/>
        </a:p>
      </dgm:t>
    </dgm:pt>
    <dgm:pt modelId="{18B459BA-4B3C-4800-B186-9578F590F689}" type="parTrans" cxnId="{E7BA66A6-C706-414B-AC31-00FB05F54A10}">
      <dgm:prSet/>
      <dgm:spPr/>
      <dgm:t>
        <a:bodyPr/>
        <a:lstStyle/>
        <a:p>
          <a:endParaRPr lang="en-US"/>
        </a:p>
      </dgm:t>
    </dgm:pt>
    <dgm:pt modelId="{D6D6EA2F-59F7-4D3E-B40B-0F0DADD07485}" type="sibTrans" cxnId="{E7BA66A6-C706-414B-AC31-00FB05F54A10}">
      <dgm:prSet/>
      <dgm:spPr/>
      <dgm:t>
        <a:bodyPr/>
        <a:lstStyle/>
        <a:p>
          <a:endParaRPr lang="en-US"/>
        </a:p>
      </dgm:t>
    </dgm:pt>
    <dgm:pt modelId="{4ED434AD-2EF5-4481-9489-586C3625730E}">
      <dgm:prSet/>
      <dgm:spPr/>
      <dgm:t>
        <a:bodyPr/>
        <a:lstStyle/>
        <a:p>
          <a:r>
            <a:rPr lang="en-US" b="0" i="0" baseline="0"/>
            <a:t>Imputed data, outliers not identified</a:t>
          </a:r>
          <a:endParaRPr lang="en-US"/>
        </a:p>
      </dgm:t>
    </dgm:pt>
    <dgm:pt modelId="{9E75B236-DF17-44D5-8F80-B4D3C2BDA369}" type="parTrans" cxnId="{BE8ADE12-F54A-470A-A5DD-ED78EABB0D74}">
      <dgm:prSet/>
      <dgm:spPr/>
      <dgm:t>
        <a:bodyPr/>
        <a:lstStyle/>
        <a:p>
          <a:endParaRPr lang="en-US"/>
        </a:p>
      </dgm:t>
    </dgm:pt>
    <dgm:pt modelId="{29C44920-8F60-460B-B71B-112C66C2D729}" type="sibTrans" cxnId="{BE8ADE12-F54A-470A-A5DD-ED78EABB0D74}">
      <dgm:prSet/>
      <dgm:spPr/>
      <dgm:t>
        <a:bodyPr/>
        <a:lstStyle/>
        <a:p>
          <a:endParaRPr lang="en-US"/>
        </a:p>
      </dgm:t>
    </dgm:pt>
    <dgm:pt modelId="{461588F5-DF39-463A-88F6-F715F800B76F}">
      <dgm:prSet/>
      <dgm:spPr/>
      <dgm:t>
        <a:bodyPr/>
        <a:lstStyle/>
        <a:p>
          <a:r>
            <a:rPr lang="en-AU" b="0" i="0" baseline="0"/>
            <a:t>Imputed data, outliers identified</a:t>
          </a:r>
          <a:endParaRPr lang="en-US"/>
        </a:p>
      </dgm:t>
    </dgm:pt>
    <dgm:pt modelId="{04C21BFB-6099-466A-B0C2-5C13FEEED8AD}" type="parTrans" cxnId="{736C9FD6-5517-4104-8D9D-F6D68119B1CE}">
      <dgm:prSet/>
      <dgm:spPr/>
      <dgm:t>
        <a:bodyPr/>
        <a:lstStyle/>
        <a:p>
          <a:endParaRPr lang="en-US"/>
        </a:p>
      </dgm:t>
    </dgm:pt>
    <dgm:pt modelId="{59DA3E90-45B5-4165-B9DA-076A1AB787A5}" type="sibTrans" cxnId="{736C9FD6-5517-4104-8D9D-F6D68119B1CE}">
      <dgm:prSet/>
      <dgm:spPr/>
      <dgm:t>
        <a:bodyPr/>
        <a:lstStyle/>
        <a:p>
          <a:endParaRPr lang="en-US"/>
        </a:p>
      </dgm:t>
    </dgm:pt>
    <dgm:pt modelId="{D44F5889-7798-45BA-872B-54D1FFDBF2A0}" type="pres">
      <dgm:prSet presAssocID="{C11ADDB2-EC92-4A4E-AB3E-34F6DA87C9D5}" presName="Name0" presStyleCnt="0">
        <dgm:presLayoutVars>
          <dgm:dir/>
          <dgm:animLvl val="lvl"/>
          <dgm:resizeHandles val="exact"/>
        </dgm:presLayoutVars>
      </dgm:prSet>
      <dgm:spPr/>
    </dgm:pt>
    <dgm:pt modelId="{FA2A2564-A063-4EFA-ABE7-984E91331168}" type="pres">
      <dgm:prSet presAssocID="{D834A975-167D-4400-A8EA-3D59B2E67A13}" presName="boxAndChildren" presStyleCnt="0"/>
      <dgm:spPr/>
    </dgm:pt>
    <dgm:pt modelId="{425F0301-B7F1-4DD9-80BE-BC92B15B6D8D}" type="pres">
      <dgm:prSet presAssocID="{D834A975-167D-4400-A8EA-3D59B2E67A13}" presName="parentTextBox" presStyleLbl="node1" presStyleIdx="0" presStyleCnt="4"/>
      <dgm:spPr/>
    </dgm:pt>
    <dgm:pt modelId="{C3AF3727-84DB-4162-A1D3-F9DBC7A0B8D6}" type="pres">
      <dgm:prSet presAssocID="{D834A975-167D-4400-A8EA-3D59B2E67A13}" presName="entireBox" presStyleLbl="node1" presStyleIdx="0" presStyleCnt="4"/>
      <dgm:spPr/>
    </dgm:pt>
    <dgm:pt modelId="{F3F540B7-218C-44B2-8AE1-634A9B2C7318}" type="pres">
      <dgm:prSet presAssocID="{D834A975-167D-4400-A8EA-3D59B2E67A13}" presName="descendantBox" presStyleCnt="0"/>
      <dgm:spPr/>
    </dgm:pt>
    <dgm:pt modelId="{EA721E56-1FE1-41F6-AF3D-D1A51A9DEC76}" type="pres">
      <dgm:prSet presAssocID="{3D418567-AEA0-4816-AD1B-745EC09006E5}" presName="childTextBox" presStyleLbl="fgAccFollowNode1" presStyleIdx="0" presStyleCnt="8">
        <dgm:presLayoutVars>
          <dgm:bulletEnabled val="1"/>
        </dgm:presLayoutVars>
      </dgm:prSet>
      <dgm:spPr/>
    </dgm:pt>
    <dgm:pt modelId="{EA0F92F0-4501-4061-80D7-DBF3A86CD5CE}" type="pres">
      <dgm:prSet presAssocID="{484DBC89-595E-4DBB-86FE-9988A28951E0}" presName="childTextBox" presStyleLbl="fgAccFollowNode1" presStyleIdx="1" presStyleCnt="8">
        <dgm:presLayoutVars>
          <dgm:bulletEnabled val="1"/>
        </dgm:presLayoutVars>
      </dgm:prSet>
      <dgm:spPr/>
    </dgm:pt>
    <dgm:pt modelId="{56E39452-FF46-43EB-A903-5A2609527018}" type="pres">
      <dgm:prSet presAssocID="{4ED434AD-2EF5-4481-9489-586C3625730E}" presName="childTextBox" presStyleLbl="fgAccFollowNode1" presStyleIdx="2" presStyleCnt="8">
        <dgm:presLayoutVars>
          <dgm:bulletEnabled val="1"/>
        </dgm:presLayoutVars>
      </dgm:prSet>
      <dgm:spPr/>
    </dgm:pt>
    <dgm:pt modelId="{F00D3818-F8CB-424E-B23C-B1C6A8D04FBA}" type="pres">
      <dgm:prSet presAssocID="{461588F5-DF39-463A-88F6-F715F800B76F}" presName="childTextBox" presStyleLbl="fgAccFollowNode1" presStyleIdx="3" presStyleCnt="8">
        <dgm:presLayoutVars>
          <dgm:bulletEnabled val="1"/>
        </dgm:presLayoutVars>
      </dgm:prSet>
      <dgm:spPr/>
    </dgm:pt>
    <dgm:pt modelId="{916F7585-A357-43EF-BB7E-DFF963283328}" type="pres">
      <dgm:prSet presAssocID="{87727FC6-A54B-4A49-9A5E-819CCD58C624}" presName="sp" presStyleCnt="0"/>
      <dgm:spPr/>
    </dgm:pt>
    <dgm:pt modelId="{695FEF5F-2DE4-4F8C-B446-BF0B8E5F6E45}" type="pres">
      <dgm:prSet presAssocID="{2F05643F-30E8-425D-9813-EFD62294AE2B}" presName="arrowAndChildren" presStyleCnt="0"/>
      <dgm:spPr/>
    </dgm:pt>
    <dgm:pt modelId="{A83D21CB-ADE8-4450-BB5E-FB1A8AA868AC}" type="pres">
      <dgm:prSet presAssocID="{2F05643F-30E8-425D-9813-EFD62294AE2B}" presName="parentTextArrow" presStyleLbl="node1" presStyleIdx="1" presStyleCnt="4"/>
      <dgm:spPr/>
    </dgm:pt>
    <dgm:pt modelId="{9C6E762B-560C-459F-BD73-B6729824057F}" type="pres">
      <dgm:prSet presAssocID="{85DE17E8-D035-4A84-9931-D45684BB8D3F}" presName="sp" presStyleCnt="0"/>
      <dgm:spPr/>
    </dgm:pt>
    <dgm:pt modelId="{5862D63F-F5D0-47EC-A26F-E58CF0F674A4}" type="pres">
      <dgm:prSet presAssocID="{688AE691-8F2E-45D4-9219-EECED82A1F87}" presName="arrowAndChildren" presStyleCnt="0"/>
      <dgm:spPr/>
    </dgm:pt>
    <dgm:pt modelId="{D3224DE9-3A3E-41DB-AA9E-89F5CF62828F}" type="pres">
      <dgm:prSet presAssocID="{688AE691-8F2E-45D4-9219-EECED82A1F87}" presName="parentTextArrow" presStyleLbl="node1" presStyleIdx="1" presStyleCnt="4"/>
      <dgm:spPr/>
    </dgm:pt>
    <dgm:pt modelId="{AE12D188-0E04-46C7-9D82-D503692B6BAB}" type="pres">
      <dgm:prSet presAssocID="{688AE691-8F2E-45D4-9219-EECED82A1F87}" presName="arrow" presStyleLbl="node1" presStyleIdx="2" presStyleCnt="4"/>
      <dgm:spPr/>
    </dgm:pt>
    <dgm:pt modelId="{E5240F2D-5DA9-445B-AA71-81B50AD823EF}" type="pres">
      <dgm:prSet presAssocID="{688AE691-8F2E-45D4-9219-EECED82A1F87}" presName="descendantArrow" presStyleCnt="0"/>
      <dgm:spPr/>
    </dgm:pt>
    <dgm:pt modelId="{086D51FF-366B-4CBD-91B9-BE9D2726B0E2}" type="pres">
      <dgm:prSet presAssocID="{75487A21-C666-449B-9C65-73AE526B4F5B}" presName="childTextArrow" presStyleLbl="fgAccFollowNode1" presStyleIdx="4" presStyleCnt="8">
        <dgm:presLayoutVars>
          <dgm:bulletEnabled val="1"/>
        </dgm:presLayoutVars>
      </dgm:prSet>
      <dgm:spPr/>
    </dgm:pt>
    <dgm:pt modelId="{BFF1CDE1-1845-4C30-9104-CDD7984C69E8}" type="pres">
      <dgm:prSet presAssocID="{28F93693-CC8F-4146-9989-B2D45ACD876B}" presName="childTextArrow" presStyleLbl="fgAccFollowNode1" presStyleIdx="5" presStyleCnt="8">
        <dgm:presLayoutVars>
          <dgm:bulletEnabled val="1"/>
        </dgm:presLayoutVars>
      </dgm:prSet>
      <dgm:spPr/>
    </dgm:pt>
    <dgm:pt modelId="{05161AA2-EFE5-4741-AE9F-46196DC331C6}" type="pres">
      <dgm:prSet presAssocID="{5B85B5DF-0221-4A4D-BD4A-FA8312FBAE65}" presName="childTextArrow" presStyleLbl="fgAccFollowNode1" presStyleIdx="6" presStyleCnt="8">
        <dgm:presLayoutVars>
          <dgm:bulletEnabled val="1"/>
        </dgm:presLayoutVars>
      </dgm:prSet>
      <dgm:spPr/>
    </dgm:pt>
    <dgm:pt modelId="{19F0F0F0-E522-4D21-8C90-BE2307B219DB}" type="pres">
      <dgm:prSet presAssocID="{EFAB821E-F52B-45C9-896B-F5A13951AA2D}" presName="childTextArrow" presStyleLbl="fgAccFollowNode1" presStyleIdx="7" presStyleCnt="8">
        <dgm:presLayoutVars>
          <dgm:bulletEnabled val="1"/>
        </dgm:presLayoutVars>
      </dgm:prSet>
      <dgm:spPr/>
    </dgm:pt>
    <dgm:pt modelId="{BFE744B0-6F28-4537-BA67-F02FFF62539F}" type="pres">
      <dgm:prSet presAssocID="{8A3D8F18-AD96-4122-8A48-78364ACFED92}" presName="sp" presStyleCnt="0"/>
      <dgm:spPr/>
    </dgm:pt>
    <dgm:pt modelId="{C2BC6360-E480-4B0B-9BA3-47EA648501EF}" type="pres">
      <dgm:prSet presAssocID="{477EFCDF-2888-4B11-8B91-7471C48269B3}" presName="arrowAndChildren" presStyleCnt="0"/>
      <dgm:spPr/>
    </dgm:pt>
    <dgm:pt modelId="{FEC1DFDE-7D09-4BA6-8C71-37239B0E33EB}" type="pres">
      <dgm:prSet presAssocID="{477EFCDF-2888-4B11-8B91-7471C48269B3}" presName="parentTextArrow" presStyleLbl="node1" presStyleIdx="3" presStyleCnt="4"/>
      <dgm:spPr/>
    </dgm:pt>
  </dgm:ptLst>
  <dgm:cxnLst>
    <dgm:cxn modelId="{188EFE0B-429D-42A2-99FA-8CAFB450D031}" type="presOf" srcId="{D834A975-167D-4400-A8EA-3D59B2E67A13}" destId="{425F0301-B7F1-4DD9-80BE-BC92B15B6D8D}" srcOrd="0" destOrd="0" presId="urn:microsoft.com/office/officeart/2005/8/layout/process4"/>
    <dgm:cxn modelId="{BE8ADE12-F54A-470A-A5DD-ED78EABB0D74}" srcId="{D834A975-167D-4400-A8EA-3D59B2E67A13}" destId="{4ED434AD-2EF5-4481-9489-586C3625730E}" srcOrd="2" destOrd="0" parTransId="{9E75B236-DF17-44D5-8F80-B4D3C2BDA369}" sibTransId="{29C44920-8F60-460B-B71B-112C66C2D729}"/>
    <dgm:cxn modelId="{FAC1CC13-F133-44E9-906E-A62D7DE8D8CC}" type="presOf" srcId="{484DBC89-595E-4DBB-86FE-9988A28951E0}" destId="{EA0F92F0-4501-4061-80D7-DBF3A86CD5CE}" srcOrd="0" destOrd="0" presId="urn:microsoft.com/office/officeart/2005/8/layout/process4"/>
    <dgm:cxn modelId="{EA725315-D321-4BB3-980E-C27A63F0512A}" srcId="{688AE691-8F2E-45D4-9219-EECED82A1F87}" destId="{28F93693-CC8F-4146-9989-B2D45ACD876B}" srcOrd="1" destOrd="0" parTransId="{A4A80F4A-98B8-4952-A0F4-2426202BBE4F}" sibTransId="{9AE26CD9-C0C5-4C98-8B66-7BE84D451018}"/>
    <dgm:cxn modelId="{E871BD15-36D1-435B-B0A0-BC28AD2D88E4}" type="presOf" srcId="{28F93693-CC8F-4146-9989-B2D45ACD876B}" destId="{BFF1CDE1-1845-4C30-9104-CDD7984C69E8}" srcOrd="0" destOrd="0" presId="urn:microsoft.com/office/officeart/2005/8/layout/process4"/>
    <dgm:cxn modelId="{542B6321-FDB1-4D98-A03E-4295DF09C6DE}" type="presOf" srcId="{5B85B5DF-0221-4A4D-BD4A-FA8312FBAE65}" destId="{05161AA2-EFE5-4741-AE9F-46196DC331C6}" srcOrd="0" destOrd="0" presId="urn:microsoft.com/office/officeart/2005/8/layout/process4"/>
    <dgm:cxn modelId="{E5DAD740-169F-488A-B281-FAB5F9EBFC6E}" srcId="{C11ADDB2-EC92-4A4E-AB3E-34F6DA87C9D5}" destId="{D834A975-167D-4400-A8EA-3D59B2E67A13}" srcOrd="3" destOrd="0" parTransId="{DEEBA16F-4FB8-4B9C-AF1E-A8378BAA61D4}" sibTransId="{A93B964F-044A-433F-AAEF-5A874339C475}"/>
    <dgm:cxn modelId="{F7607E5F-AF5A-4513-B070-328E3C548A79}" type="presOf" srcId="{2F05643F-30E8-425D-9813-EFD62294AE2B}" destId="{A83D21CB-ADE8-4450-BB5E-FB1A8AA868AC}" srcOrd="0" destOrd="0" presId="urn:microsoft.com/office/officeart/2005/8/layout/process4"/>
    <dgm:cxn modelId="{9DFFE944-50FA-4018-9259-73DA341DF178}" type="presOf" srcId="{688AE691-8F2E-45D4-9219-EECED82A1F87}" destId="{AE12D188-0E04-46C7-9D82-D503692B6BAB}" srcOrd="1" destOrd="0" presId="urn:microsoft.com/office/officeart/2005/8/layout/process4"/>
    <dgm:cxn modelId="{3F701970-519C-4945-812C-ADA4688F2FD1}" srcId="{C11ADDB2-EC92-4A4E-AB3E-34F6DA87C9D5}" destId="{688AE691-8F2E-45D4-9219-EECED82A1F87}" srcOrd="1" destOrd="0" parTransId="{9A6E9965-B9C3-4420-B70A-BE4EE15330EC}" sibTransId="{85DE17E8-D035-4A84-9931-D45684BB8D3F}"/>
    <dgm:cxn modelId="{54727B54-4D1C-4BB1-B38D-7AB66FAA968C}" type="presOf" srcId="{C11ADDB2-EC92-4A4E-AB3E-34F6DA87C9D5}" destId="{D44F5889-7798-45BA-872B-54D1FFDBF2A0}" srcOrd="0" destOrd="0" presId="urn:microsoft.com/office/officeart/2005/8/layout/process4"/>
    <dgm:cxn modelId="{17F57E54-2FA0-4883-8818-6013E4B7E475}" type="presOf" srcId="{3D418567-AEA0-4816-AD1B-745EC09006E5}" destId="{EA721E56-1FE1-41F6-AF3D-D1A51A9DEC76}" srcOrd="0" destOrd="0" presId="urn:microsoft.com/office/officeart/2005/8/layout/process4"/>
    <dgm:cxn modelId="{2B38AC57-CF7D-4977-996F-C778E48E3F9F}" srcId="{C11ADDB2-EC92-4A4E-AB3E-34F6DA87C9D5}" destId="{2F05643F-30E8-425D-9813-EFD62294AE2B}" srcOrd="2" destOrd="0" parTransId="{C899798B-C025-4D84-8E7D-50769E8FB69F}" sibTransId="{87727FC6-A54B-4A49-9A5E-819CCD58C624}"/>
    <dgm:cxn modelId="{6D993985-91D7-46DA-AEBA-ACFC9FC00163}" type="presOf" srcId="{688AE691-8F2E-45D4-9219-EECED82A1F87}" destId="{D3224DE9-3A3E-41DB-AA9E-89F5CF62828F}" srcOrd="0" destOrd="0" presId="urn:microsoft.com/office/officeart/2005/8/layout/process4"/>
    <dgm:cxn modelId="{9AD41586-C201-4C74-A6B7-4EA2365A8EFA}" type="presOf" srcId="{4ED434AD-2EF5-4481-9489-586C3625730E}" destId="{56E39452-FF46-43EB-A903-5A2609527018}" srcOrd="0" destOrd="0" presId="urn:microsoft.com/office/officeart/2005/8/layout/process4"/>
    <dgm:cxn modelId="{2C42588E-41B3-4BEA-AEE4-811663B42215}" type="presOf" srcId="{D834A975-167D-4400-A8EA-3D59B2E67A13}" destId="{C3AF3727-84DB-4162-A1D3-F9DBC7A0B8D6}" srcOrd="1" destOrd="0" presId="urn:microsoft.com/office/officeart/2005/8/layout/process4"/>
    <dgm:cxn modelId="{D245029F-05E0-45BF-95B9-C80A52A7DE12}" type="presOf" srcId="{477EFCDF-2888-4B11-8B91-7471C48269B3}" destId="{FEC1DFDE-7D09-4BA6-8C71-37239B0E33EB}" srcOrd="0" destOrd="0" presId="urn:microsoft.com/office/officeart/2005/8/layout/process4"/>
    <dgm:cxn modelId="{CB0322A0-83D0-4C53-9843-DEDB60D0C338}" type="presOf" srcId="{461588F5-DF39-463A-88F6-F715F800B76F}" destId="{F00D3818-F8CB-424E-B23C-B1C6A8D04FBA}" srcOrd="0" destOrd="0" presId="urn:microsoft.com/office/officeart/2005/8/layout/process4"/>
    <dgm:cxn modelId="{E7BA66A6-C706-414B-AC31-00FB05F54A10}" srcId="{D834A975-167D-4400-A8EA-3D59B2E67A13}" destId="{484DBC89-595E-4DBB-86FE-9988A28951E0}" srcOrd="1" destOrd="0" parTransId="{18B459BA-4B3C-4800-B186-9578F590F689}" sibTransId="{D6D6EA2F-59F7-4D3E-B40B-0F0DADD07485}"/>
    <dgm:cxn modelId="{BAAFF3BF-D8F0-49DB-B31C-925BBFD14AD8}" srcId="{688AE691-8F2E-45D4-9219-EECED82A1F87}" destId="{EFAB821E-F52B-45C9-896B-F5A13951AA2D}" srcOrd="3" destOrd="0" parTransId="{D07159D5-3F02-4E78-9497-29BC0FF567C5}" sibTransId="{859719FB-840F-4A11-9A8C-AADE6D260E22}"/>
    <dgm:cxn modelId="{674D2AC2-6FD1-4AE5-B57D-D06C45CFB413}" srcId="{688AE691-8F2E-45D4-9219-EECED82A1F87}" destId="{5B85B5DF-0221-4A4D-BD4A-FA8312FBAE65}" srcOrd="2" destOrd="0" parTransId="{FD2418B1-F396-4E9E-A441-789A9490D7B9}" sibTransId="{8C722854-E155-45AA-B548-82AEC3FEEEFC}"/>
    <dgm:cxn modelId="{67220BD4-B34F-4CB9-AD91-1CF223155BAF}" srcId="{D834A975-167D-4400-A8EA-3D59B2E67A13}" destId="{3D418567-AEA0-4816-AD1B-745EC09006E5}" srcOrd="0" destOrd="0" parTransId="{EDCA7E04-9402-4EC5-9F2A-0424EF36E1DE}" sibTransId="{E2505114-4F61-4C2A-8197-7EC2E3299EDD}"/>
    <dgm:cxn modelId="{736C9FD6-5517-4104-8D9D-F6D68119B1CE}" srcId="{D834A975-167D-4400-A8EA-3D59B2E67A13}" destId="{461588F5-DF39-463A-88F6-F715F800B76F}" srcOrd="3" destOrd="0" parTransId="{04C21BFB-6099-466A-B0C2-5C13FEEED8AD}" sibTransId="{59DA3E90-45B5-4165-B9DA-076A1AB787A5}"/>
    <dgm:cxn modelId="{D774F5DD-464A-4018-8FD5-1D52DC128E09}" srcId="{C11ADDB2-EC92-4A4E-AB3E-34F6DA87C9D5}" destId="{477EFCDF-2888-4B11-8B91-7471C48269B3}" srcOrd="0" destOrd="0" parTransId="{CEFE4A75-7DFC-4C5D-AA20-25AFB41A38E7}" sibTransId="{8A3D8F18-AD96-4122-8A48-78364ACFED92}"/>
    <dgm:cxn modelId="{DE0ECFF3-61D4-4E50-83B0-3641F6BFC01E}" type="presOf" srcId="{75487A21-C666-449B-9C65-73AE526B4F5B}" destId="{086D51FF-366B-4CBD-91B9-BE9D2726B0E2}" srcOrd="0" destOrd="0" presId="urn:microsoft.com/office/officeart/2005/8/layout/process4"/>
    <dgm:cxn modelId="{F0F700F7-15B4-44E2-B7FC-1CF8089CFF9D}" type="presOf" srcId="{EFAB821E-F52B-45C9-896B-F5A13951AA2D}" destId="{19F0F0F0-E522-4D21-8C90-BE2307B219DB}" srcOrd="0" destOrd="0" presId="urn:microsoft.com/office/officeart/2005/8/layout/process4"/>
    <dgm:cxn modelId="{53A565FD-360A-4196-B7F6-F2B4EFD9BC96}" srcId="{688AE691-8F2E-45D4-9219-EECED82A1F87}" destId="{75487A21-C666-449B-9C65-73AE526B4F5B}" srcOrd="0" destOrd="0" parTransId="{2A038C99-2474-4B7A-8225-CC6DD03D61ED}" sibTransId="{F30B6748-696B-4F15-8F7A-978C2A1ED0C3}"/>
    <dgm:cxn modelId="{14488A87-14F6-4A01-A1E2-D63405C14CCE}" type="presParOf" srcId="{D44F5889-7798-45BA-872B-54D1FFDBF2A0}" destId="{FA2A2564-A063-4EFA-ABE7-984E91331168}" srcOrd="0" destOrd="0" presId="urn:microsoft.com/office/officeart/2005/8/layout/process4"/>
    <dgm:cxn modelId="{F32F7898-2F59-4491-B826-08546134DC1F}" type="presParOf" srcId="{FA2A2564-A063-4EFA-ABE7-984E91331168}" destId="{425F0301-B7F1-4DD9-80BE-BC92B15B6D8D}" srcOrd="0" destOrd="0" presId="urn:microsoft.com/office/officeart/2005/8/layout/process4"/>
    <dgm:cxn modelId="{5C512EEB-CA1F-4857-A4ED-A0E830ABA8FD}" type="presParOf" srcId="{FA2A2564-A063-4EFA-ABE7-984E91331168}" destId="{C3AF3727-84DB-4162-A1D3-F9DBC7A0B8D6}" srcOrd="1" destOrd="0" presId="urn:microsoft.com/office/officeart/2005/8/layout/process4"/>
    <dgm:cxn modelId="{5187AA35-4566-4FA3-8FAD-5B041584A939}" type="presParOf" srcId="{FA2A2564-A063-4EFA-ABE7-984E91331168}" destId="{F3F540B7-218C-44B2-8AE1-634A9B2C7318}" srcOrd="2" destOrd="0" presId="urn:microsoft.com/office/officeart/2005/8/layout/process4"/>
    <dgm:cxn modelId="{7C90945B-BB0B-41B8-954B-53B883AB269E}" type="presParOf" srcId="{F3F540B7-218C-44B2-8AE1-634A9B2C7318}" destId="{EA721E56-1FE1-41F6-AF3D-D1A51A9DEC76}" srcOrd="0" destOrd="0" presId="urn:microsoft.com/office/officeart/2005/8/layout/process4"/>
    <dgm:cxn modelId="{B37ABDF9-8FB2-4F54-BFB8-DF107C8B7E3D}" type="presParOf" srcId="{F3F540B7-218C-44B2-8AE1-634A9B2C7318}" destId="{EA0F92F0-4501-4061-80D7-DBF3A86CD5CE}" srcOrd="1" destOrd="0" presId="urn:microsoft.com/office/officeart/2005/8/layout/process4"/>
    <dgm:cxn modelId="{646F1842-8374-40FD-AB96-3DDBA66E0933}" type="presParOf" srcId="{F3F540B7-218C-44B2-8AE1-634A9B2C7318}" destId="{56E39452-FF46-43EB-A903-5A2609527018}" srcOrd="2" destOrd="0" presId="urn:microsoft.com/office/officeart/2005/8/layout/process4"/>
    <dgm:cxn modelId="{17FA8963-686D-4C2D-BD81-57F2F4635743}" type="presParOf" srcId="{F3F540B7-218C-44B2-8AE1-634A9B2C7318}" destId="{F00D3818-F8CB-424E-B23C-B1C6A8D04FBA}" srcOrd="3" destOrd="0" presId="urn:microsoft.com/office/officeart/2005/8/layout/process4"/>
    <dgm:cxn modelId="{66F9DF75-E76B-40F3-B223-A5D25C31330B}" type="presParOf" srcId="{D44F5889-7798-45BA-872B-54D1FFDBF2A0}" destId="{916F7585-A357-43EF-BB7E-DFF963283328}" srcOrd="1" destOrd="0" presId="urn:microsoft.com/office/officeart/2005/8/layout/process4"/>
    <dgm:cxn modelId="{54F2A94A-25A7-4A3D-81AC-8F8C7A8C4701}" type="presParOf" srcId="{D44F5889-7798-45BA-872B-54D1FFDBF2A0}" destId="{695FEF5F-2DE4-4F8C-B446-BF0B8E5F6E45}" srcOrd="2" destOrd="0" presId="urn:microsoft.com/office/officeart/2005/8/layout/process4"/>
    <dgm:cxn modelId="{DF6319E3-5D5B-4DCC-9F0C-98C3177E24F6}" type="presParOf" srcId="{695FEF5F-2DE4-4F8C-B446-BF0B8E5F6E45}" destId="{A83D21CB-ADE8-4450-BB5E-FB1A8AA868AC}" srcOrd="0" destOrd="0" presId="urn:microsoft.com/office/officeart/2005/8/layout/process4"/>
    <dgm:cxn modelId="{AB9E005A-68F7-4CE8-BC41-5AC26EEB6BCF}" type="presParOf" srcId="{D44F5889-7798-45BA-872B-54D1FFDBF2A0}" destId="{9C6E762B-560C-459F-BD73-B6729824057F}" srcOrd="3" destOrd="0" presId="urn:microsoft.com/office/officeart/2005/8/layout/process4"/>
    <dgm:cxn modelId="{76B41DB1-5100-4190-BE7F-7F935CA9CBF2}" type="presParOf" srcId="{D44F5889-7798-45BA-872B-54D1FFDBF2A0}" destId="{5862D63F-F5D0-47EC-A26F-E58CF0F674A4}" srcOrd="4" destOrd="0" presId="urn:microsoft.com/office/officeart/2005/8/layout/process4"/>
    <dgm:cxn modelId="{B7AA2F12-1B47-4C21-90BA-5FBD508D6A4D}" type="presParOf" srcId="{5862D63F-F5D0-47EC-A26F-E58CF0F674A4}" destId="{D3224DE9-3A3E-41DB-AA9E-89F5CF62828F}" srcOrd="0" destOrd="0" presId="urn:microsoft.com/office/officeart/2005/8/layout/process4"/>
    <dgm:cxn modelId="{88F7B6DA-AF40-4933-B220-747E80C9ED62}" type="presParOf" srcId="{5862D63F-F5D0-47EC-A26F-E58CF0F674A4}" destId="{AE12D188-0E04-46C7-9D82-D503692B6BAB}" srcOrd="1" destOrd="0" presId="urn:microsoft.com/office/officeart/2005/8/layout/process4"/>
    <dgm:cxn modelId="{0A09AF95-55A6-4273-B89E-2A50D30228D4}" type="presParOf" srcId="{5862D63F-F5D0-47EC-A26F-E58CF0F674A4}" destId="{E5240F2D-5DA9-445B-AA71-81B50AD823EF}" srcOrd="2" destOrd="0" presId="urn:microsoft.com/office/officeart/2005/8/layout/process4"/>
    <dgm:cxn modelId="{300884CB-924E-4826-92E4-EAD830DA205A}" type="presParOf" srcId="{E5240F2D-5DA9-445B-AA71-81B50AD823EF}" destId="{086D51FF-366B-4CBD-91B9-BE9D2726B0E2}" srcOrd="0" destOrd="0" presId="urn:microsoft.com/office/officeart/2005/8/layout/process4"/>
    <dgm:cxn modelId="{BEB1EF7A-88F5-469D-BFA1-BDCA46B39FDB}" type="presParOf" srcId="{E5240F2D-5DA9-445B-AA71-81B50AD823EF}" destId="{BFF1CDE1-1845-4C30-9104-CDD7984C69E8}" srcOrd="1" destOrd="0" presId="urn:microsoft.com/office/officeart/2005/8/layout/process4"/>
    <dgm:cxn modelId="{3AE75B38-D2BC-4C16-8577-300B899E11A2}" type="presParOf" srcId="{E5240F2D-5DA9-445B-AA71-81B50AD823EF}" destId="{05161AA2-EFE5-4741-AE9F-46196DC331C6}" srcOrd="2" destOrd="0" presId="urn:microsoft.com/office/officeart/2005/8/layout/process4"/>
    <dgm:cxn modelId="{47A2024F-55F6-4676-952E-0E98F5FFC138}" type="presParOf" srcId="{E5240F2D-5DA9-445B-AA71-81B50AD823EF}" destId="{19F0F0F0-E522-4D21-8C90-BE2307B219DB}" srcOrd="3" destOrd="0" presId="urn:microsoft.com/office/officeart/2005/8/layout/process4"/>
    <dgm:cxn modelId="{FA36EEEA-B1D4-4827-8239-D33DE1A70F4D}" type="presParOf" srcId="{D44F5889-7798-45BA-872B-54D1FFDBF2A0}" destId="{BFE744B0-6F28-4537-BA67-F02FFF62539F}" srcOrd="5" destOrd="0" presId="urn:microsoft.com/office/officeart/2005/8/layout/process4"/>
    <dgm:cxn modelId="{15C871F9-CC3B-430C-BB0D-E162CA3FFDC0}" type="presParOf" srcId="{D44F5889-7798-45BA-872B-54D1FFDBF2A0}" destId="{C2BC6360-E480-4B0B-9BA3-47EA648501EF}" srcOrd="6" destOrd="0" presId="urn:microsoft.com/office/officeart/2005/8/layout/process4"/>
    <dgm:cxn modelId="{30DD4CED-21C4-4F4F-A629-0D87E5B94579}" type="presParOf" srcId="{C2BC6360-E480-4B0B-9BA3-47EA648501EF}" destId="{FEC1DFDE-7D09-4BA6-8C71-37239B0E33E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DA3057-BC1E-44B5-94AF-4A0E14F77D16}"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5793F922-6B11-4C96-995A-0E8F33015F1C}">
      <dgm:prSet/>
      <dgm:spPr/>
      <dgm:t>
        <a:bodyPr/>
        <a:lstStyle/>
        <a:p>
          <a:pPr>
            <a:lnSpc>
              <a:spcPct val="100000"/>
            </a:lnSpc>
            <a:defRPr b="1"/>
          </a:pPr>
          <a:r>
            <a:rPr lang="en-AU" b="0" i="0" baseline="0"/>
            <a:t>Rationale for resampling:</a:t>
          </a:r>
          <a:endParaRPr lang="en-US"/>
        </a:p>
      </dgm:t>
    </dgm:pt>
    <dgm:pt modelId="{59957BBC-C480-4D5D-A93F-777EF8EF4A61}" type="parTrans" cxnId="{C5B59311-E4AE-48C7-81ED-A9C0EDFD6604}">
      <dgm:prSet/>
      <dgm:spPr/>
      <dgm:t>
        <a:bodyPr/>
        <a:lstStyle/>
        <a:p>
          <a:endParaRPr lang="en-US"/>
        </a:p>
      </dgm:t>
    </dgm:pt>
    <dgm:pt modelId="{BE20D070-F48B-4F05-8F11-F554A3C81CC2}" type="sibTrans" cxnId="{C5B59311-E4AE-48C7-81ED-A9C0EDFD6604}">
      <dgm:prSet/>
      <dgm:spPr/>
      <dgm:t>
        <a:bodyPr/>
        <a:lstStyle/>
        <a:p>
          <a:endParaRPr lang="en-US"/>
        </a:p>
      </dgm:t>
    </dgm:pt>
    <dgm:pt modelId="{92B98EA8-B646-4120-932B-74BAEABD8834}">
      <dgm:prSet/>
      <dgm:spPr/>
      <dgm:t>
        <a:bodyPr/>
        <a:lstStyle/>
        <a:p>
          <a:pPr>
            <a:lnSpc>
              <a:spcPct val="100000"/>
            </a:lnSpc>
          </a:pPr>
          <a:r>
            <a:rPr lang="en-US" b="0" i="0" baseline="0"/>
            <a:t>Capture potential daily and weekly periodicities </a:t>
          </a:r>
          <a:endParaRPr lang="en-US"/>
        </a:p>
      </dgm:t>
    </dgm:pt>
    <dgm:pt modelId="{2525E5F6-0787-4E71-97B2-DBE470377BA7}" type="parTrans" cxnId="{0109B140-E8FD-42AD-B882-5DA8B04F3199}">
      <dgm:prSet/>
      <dgm:spPr/>
      <dgm:t>
        <a:bodyPr/>
        <a:lstStyle/>
        <a:p>
          <a:endParaRPr lang="en-US"/>
        </a:p>
      </dgm:t>
    </dgm:pt>
    <dgm:pt modelId="{49371988-5E12-492B-9A68-7667CEBC1887}" type="sibTrans" cxnId="{0109B140-E8FD-42AD-B882-5DA8B04F3199}">
      <dgm:prSet/>
      <dgm:spPr/>
      <dgm:t>
        <a:bodyPr/>
        <a:lstStyle/>
        <a:p>
          <a:endParaRPr lang="en-US"/>
        </a:p>
      </dgm:t>
    </dgm:pt>
    <dgm:pt modelId="{066C64BC-597F-4407-AE65-4FE275447B75}">
      <dgm:prSet/>
      <dgm:spPr/>
      <dgm:t>
        <a:bodyPr/>
        <a:lstStyle/>
        <a:p>
          <a:pPr>
            <a:lnSpc>
              <a:spcPct val="100000"/>
            </a:lnSpc>
          </a:pPr>
          <a:r>
            <a:rPr lang="en-US" b="0" i="0" baseline="0"/>
            <a:t>Reduce uncertainty in true value due to missing values clustering in shorter time frames </a:t>
          </a:r>
          <a:endParaRPr lang="en-US"/>
        </a:p>
      </dgm:t>
    </dgm:pt>
    <dgm:pt modelId="{C180966B-C9C7-45FC-AC18-F1B7D9674410}" type="parTrans" cxnId="{D0CC4593-9619-493E-9E6E-1BEFA8E65828}">
      <dgm:prSet/>
      <dgm:spPr/>
      <dgm:t>
        <a:bodyPr/>
        <a:lstStyle/>
        <a:p>
          <a:endParaRPr lang="en-US"/>
        </a:p>
      </dgm:t>
    </dgm:pt>
    <dgm:pt modelId="{5ACFA822-B4F2-4BDB-B30F-882AB2BA3792}" type="sibTrans" cxnId="{D0CC4593-9619-493E-9E6E-1BEFA8E65828}">
      <dgm:prSet/>
      <dgm:spPr/>
      <dgm:t>
        <a:bodyPr/>
        <a:lstStyle/>
        <a:p>
          <a:endParaRPr lang="en-US"/>
        </a:p>
      </dgm:t>
    </dgm:pt>
    <dgm:pt modelId="{0BD95969-4156-4052-A0CE-7B399B7490DF}">
      <dgm:prSet/>
      <dgm:spPr/>
      <dgm:t>
        <a:bodyPr/>
        <a:lstStyle/>
        <a:p>
          <a:pPr>
            <a:lnSpc>
              <a:spcPct val="100000"/>
            </a:lnSpc>
          </a:pPr>
          <a:r>
            <a:rPr lang="en-AU" b="0" i="0" baseline="0"/>
            <a:t>Improve computational efficiency</a:t>
          </a:r>
          <a:endParaRPr lang="en-US"/>
        </a:p>
      </dgm:t>
    </dgm:pt>
    <dgm:pt modelId="{0D282AB5-8ADC-4EFB-AC4C-761EA7B5533E}" type="parTrans" cxnId="{7430B827-50A3-40B1-B732-31EDA92EFEB2}">
      <dgm:prSet/>
      <dgm:spPr/>
      <dgm:t>
        <a:bodyPr/>
        <a:lstStyle/>
        <a:p>
          <a:endParaRPr lang="en-US"/>
        </a:p>
      </dgm:t>
    </dgm:pt>
    <dgm:pt modelId="{04911D05-CCDF-4580-8D5E-E65795F0A314}" type="sibTrans" cxnId="{7430B827-50A3-40B1-B732-31EDA92EFEB2}">
      <dgm:prSet/>
      <dgm:spPr/>
      <dgm:t>
        <a:bodyPr/>
        <a:lstStyle/>
        <a:p>
          <a:endParaRPr lang="en-US"/>
        </a:p>
      </dgm:t>
    </dgm:pt>
    <dgm:pt modelId="{96DE0052-3FC8-4946-BFBD-112362B774BB}">
      <dgm:prSet/>
      <dgm:spPr/>
      <dgm:t>
        <a:bodyPr/>
        <a:lstStyle/>
        <a:p>
          <a:pPr>
            <a:lnSpc>
              <a:spcPct val="100000"/>
            </a:lnSpc>
            <a:defRPr b="1"/>
          </a:pPr>
          <a:r>
            <a:rPr lang="en-AU" b="0" i="0" baseline="0"/>
            <a:t>Resampling methods: </a:t>
          </a:r>
          <a:endParaRPr lang="en-US"/>
        </a:p>
      </dgm:t>
    </dgm:pt>
    <dgm:pt modelId="{450A2897-1220-4B10-B323-5081D1964C86}" type="parTrans" cxnId="{191A5FB1-AAD8-476D-AEE1-40E30D2AAE9B}">
      <dgm:prSet/>
      <dgm:spPr/>
      <dgm:t>
        <a:bodyPr/>
        <a:lstStyle/>
        <a:p>
          <a:endParaRPr lang="en-US"/>
        </a:p>
      </dgm:t>
    </dgm:pt>
    <dgm:pt modelId="{A3137D6C-4A6F-4E63-86EE-3B2F08AFC985}" type="sibTrans" cxnId="{191A5FB1-AAD8-476D-AEE1-40E30D2AAE9B}">
      <dgm:prSet/>
      <dgm:spPr/>
      <dgm:t>
        <a:bodyPr/>
        <a:lstStyle/>
        <a:p>
          <a:endParaRPr lang="en-US"/>
        </a:p>
      </dgm:t>
    </dgm:pt>
    <dgm:pt modelId="{56E6FBB7-78C2-4282-9AA1-D01008A5BD77}">
      <dgm:prSet/>
      <dgm:spPr/>
      <dgm:t>
        <a:bodyPr/>
        <a:lstStyle/>
        <a:p>
          <a:pPr>
            <a:lnSpc>
              <a:spcPct val="100000"/>
            </a:lnSpc>
          </a:pPr>
          <a:r>
            <a:rPr lang="en-US" b="0" i="0" baseline="0"/>
            <a:t>Resampled to hourly and daily frequencies </a:t>
          </a:r>
          <a:endParaRPr lang="en-US"/>
        </a:p>
      </dgm:t>
    </dgm:pt>
    <dgm:pt modelId="{5E7AE03A-CCED-4569-9D32-4DEFB4C8B15C}" type="parTrans" cxnId="{23A40F00-FF23-4A02-A604-5F74ABD0BB32}">
      <dgm:prSet/>
      <dgm:spPr/>
      <dgm:t>
        <a:bodyPr/>
        <a:lstStyle/>
        <a:p>
          <a:endParaRPr lang="en-US"/>
        </a:p>
      </dgm:t>
    </dgm:pt>
    <dgm:pt modelId="{20D730E9-00F8-4530-AF99-DBBF726E7B16}" type="sibTrans" cxnId="{23A40F00-FF23-4A02-A604-5F74ABD0BB32}">
      <dgm:prSet/>
      <dgm:spPr/>
      <dgm:t>
        <a:bodyPr/>
        <a:lstStyle/>
        <a:p>
          <a:endParaRPr lang="en-US"/>
        </a:p>
      </dgm:t>
    </dgm:pt>
    <dgm:pt modelId="{CB4C400F-5A08-40DF-BBA3-FDAB8C9F1A22}">
      <dgm:prSet/>
      <dgm:spPr/>
      <dgm:t>
        <a:bodyPr/>
        <a:lstStyle/>
        <a:p>
          <a:pPr>
            <a:lnSpc>
              <a:spcPct val="100000"/>
            </a:lnSpc>
          </a:pPr>
          <a:r>
            <a:rPr lang="en-US" b="0" i="0" baseline="0"/>
            <a:t>Used mean of the original data for resampling</a:t>
          </a:r>
          <a:endParaRPr lang="en-US"/>
        </a:p>
      </dgm:t>
    </dgm:pt>
    <dgm:pt modelId="{582E3B86-2566-44D5-8444-3881AF0122A0}" type="parTrans" cxnId="{2F48283C-563D-4D83-8C90-E291D3F52FF2}">
      <dgm:prSet/>
      <dgm:spPr/>
      <dgm:t>
        <a:bodyPr/>
        <a:lstStyle/>
        <a:p>
          <a:endParaRPr lang="en-US"/>
        </a:p>
      </dgm:t>
    </dgm:pt>
    <dgm:pt modelId="{562803F6-78EB-496C-8733-021A2D3E408C}" type="sibTrans" cxnId="{2F48283C-563D-4D83-8C90-E291D3F52FF2}">
      <dgm:prSet/>
      <dgm:spPr/>
      <dgm:t>
        <a:bodyPr/>
        <a:lstStyle/>
        <a:p>
          <a:endParaRPr lang="en-US"/>
        </a:p>
      </dgm:t>
    </dgm:pt>
    <dgm:pt modelId="{1B8D4835-1541-4624-A26A-6884EE3F4A58}" type="pres">
      <dgm:prSet presAssocID="{78DA3057-BC1E-44B5-94AF-4A0E14F77D16}" presName="Name0" presStyleCnt="0">
        <dgm:presLayoutVars>
          <dgm:dir/>
          <dgm:animLvl val="lvl"/>
          <dgm:resizeHandles val="exact"/>
        </dgm:presLayoutVars>
      </dgm:prSet>
      <dgm:spPr/>
    </dgm:pt>
    <dgm:pt modelId="{01333E96-58C0-435D-B933-87A72FF09F9C}" type="pres">
      <dgm:prSet presAssocID="{5793F922-6B11-4C96-995A-0E8F33015F1C}" presName="composite" presStyleCnt="0"/>
      <dgm:spPr/>
    </dgm:pt>
    <dgm:pt modelId="{DA44D299-8BA7-45F2-A146-33D5786DCBAB}" type="pres">
      <dgm:prSet presAssocID="{5793F922-6B11-4C96-995A-0E8F33015F1C}" presName="parTx" presStyleLbl="alignNode1" presStyleIdx="0" presStyleCnt="2">
        <dgm:presLayoutVars>
          <dgm:chMax val="0"/>
          <dgm:chPref val="0"/>
          <dgm:bulletEnabled val="1"/>
        </dgm:presLayoutVars>
      </dgm:prSet>
      <dgm:spPr/>
    </dgm:pt>
    <dgm:pt modelId="{5EF63315-A30F-4A84-8F87-21FA06237978}" type="pres">
      <dgm:prSet presAssocID="{5793F922-6B11-4C96-995A-0E8F33015F1C}" presName="desTx" presStyleLbl="alignAccFollowNode1" presStyleIdx="0" presStyleCnt="2">
        <dgm:presLayoutVars>
          <dgm:bulletEnabled val="1"/>
        </dgm:presLayoutVars>
      </dgm:prSet>
      <dgm:spPr/>
    </dgm:pt>
    <dgm:pt modelId="{BE2C79A4-7570-4B5C-911B-5925B9081194}" type="pres">
      <dgm:prSet presAssocID="{BE20D070-F48B-4F05-8F11-F554A3C81CC2}" presName="space" presStyleCnt="0"/>
      <dgm:spPr/>
    </dgm:pt>
    <dgm:pt modelId="{4E3F634C-C6DF-4433-9AAE-25E6B60527D4}" type="pres">
      <dgm:prSet presAssocID="{96DE0052-3FC8-4946-BFBD-112362B774BB}" presName="composite" presStyleCnt="0"/>
      <dgm:spPr/>
    </dgm:pt>
    <dgm:pt modelId="{E8D6969C-5B2E-499D-80E2-E123DAFFBFA9}" type="pres">
      <dgm:prSet presAssocID="{96DE0052-3FC8-4946-BFBD-112362B774BB}" presName="parTx" presStyleLbl="alignNode1" presStyleIdx="1" presStyleCnt="2">
        <dgm:presLayoutVars>
          <dgm:chMax val="0"/>
          <dgm:chPref val="0"/>
          <dgm:bulletEnabled val="1"/>
        </dgm:presLayoutVars>
      </dgm:prSet>
      <dgm:spPr/>
    </dgm:pt>
    <dgm:pt modelId="{0D92DA0F-2433-4DA9-8308-9F6E8A65A97F}" type="pres">
      <dgm:prSet presAssocID="{96DE0052-3FC8-4946-BFBD-112362B774BB}" presName="desTx" presStyleLbl="alignAccFollowNode1" presStyleIdx="1" presStyleCnt="2">
        <dgm:presLayoutVars>
          <dgm:bulletEnabled val="1"/>
        </dgm:presLayoutVars>
      </dgm:prSet>
      <dgm:spPr/>
    </dgm:pt>
  </dgm:ptLst>
  <dgm:cxnLst>
    <dgm:cxn modelId="{23A40F00-FF23-4A02-A604-5F74ABD0BB32}" srcId="{96DE0052-3FC8-4946-BFBD-112362B774BB}" destId="{56E6FBB7-78C2-4282-9AA1-D01008A5BD77}" srcOrd="0" destOrd="0" parTransId="{5E7AE03A-CCED-4569-9D32-4DEFB4C8B15C}" sibTransId="{20D730E9-00F8-4530-AF99-DBBF726E7B16}"/>
    <dgm:cxn modelId="{C5B59311-E4AE-48C7-81ED-A9C0EDFD6604}" srcId="{78DA3057-BC1E-44B5-94AF-4A0E14F77D16}" destId="{5793F922-6B11-4C96-995A-0E8F33015F1C}" srcOrd="0" destOrd="0" parTransId="{59957BBC-C480-4D5D-A93F-777EF8EF4A61}" sibTransId="{BE20D070-F48B-4F05-8F11-F554A3C81CC2}"/>
    <dgm:cxn modelId="{7430B827-50A3-40B1-B732-31EDA92EFEB2}" srcId="{5793F922-6B11-4C96-995A-0E8F33015F1C}" destId="{0BD95969-4156-4052-A0CE-7B399B7490DF}" srcOrd="2" destOrd="0" parTransId="{0D282AB5-8ADC-4EFB-AC4C-761EA7B5533E}" sibTransId="{04911D05-CCDF-4580-8D5E-E65795F0A314}"/>
    <dgm:cxn modelId="{E76FD02E-1094-418A-AD43-58DA57F51C4B}" type="presOf" srcId="{92B98EA8-B646-4120-932B-74BAEABD8834}" destId="{5EF63315-A30F-4A84-8F87-21FA06237978}" srcOrd="0" destOrd="0" presId="urn:microsoft.com/office/officeart/2005/8/layout/hList1"/>
    <dgm:cxn modelId="{CB8A8B30-43F1-4CB2-8A1A-087C40699497}" type="presOf" srcId="{5793F922-6B11-4C96-995A-0E8F33015F1C}" destId="{DA44D299-8BA7-45F2-A146-33D5786DCBAB}" srcOrd="0" destOrd="0" presId="urn:microsoft.com/office/officeart/2005/8/layout/hList1"/>
    <dgm:cxn modelId="{2F48283C-563D-4D83-8C90-E291D3F52FF2}" srcId="{96DE0052-3FC8-4946-BFBD-112362B774BB}" destId="{CB4C400F-5A08-40DF-BBA3-FDAB8C9F1A22}" srcOrd="1" destOrd="0" parTransId="{582E3B86-2566-44D5-8444-3881AF0122A0}" sibTransId="{562803F6-78EB-496C-8733-021A2D3E408C}"/>
    <dgm:cxn modelId="{0109B140-E8FD-42AD-B882-5DA8B04F3199}" srcId="{5793F922-6B11-4C96-995A-0E8F33015F1C}" destId="{92B98EA8-B646-4120-932B-74BAEABD8834}" srcOrd="0" destOrd="0" parTransId="{2525E5F6-0787-4E71-97B2-DBE470377BA7}" sibTransId="{49371988-5E12-492B-9A68-7667CEBC1887}"/>
    <dgm:cxn modelId="{71E02562-6BB2-4F57-9A61-52F3B17AA4C8}" type="presOf" srcId="{56E6FBB7-78C2-4282-9AA1-D01008A5BD77}" destId="{0D92DA0F-2433-4DA9-8308-9F6E8A65A97F}" srcOrd="0" destOrd="0" presId="urn:microsoft.com/office/officeart/2005/8/layout/hList1"/>
    <dgm:cxn modelId="{B8982173-78B2-4644-9938-5E723D4028D8}" type="presOf" srcId="{96DE0052-3FC8-4946-BFBD-112362B774BB}" destId="{E8D6969C-5B2E-499D-80E2-E123DAFFBFA9}" srcOrd="0" destOrd="0" presId="urn:microsoft.com/office/officeart/2005/8/layout/hList1"/>
    <dgm:cxn modelId="{6634FE8F-7ACD-4F1B-9319-8E60F28B610E}" type="presOf" srcId="{CB4C400F-5A08-40DF-BBA3-FDAB8C9F1A22}" destId="{0D92DA0F-2433-4DA9-8308-9F6E8A65A97F}" srcOrd="0" destOrd="1" presId="urn:microsoft.com/office/officeart/2005/8/layout/hList1"/>
    <dgm:cxn modelId="{D0CC4593-9619-493E-9E6E-1BEFA8E65828}" srcId="{5793F922-6B11-4C96-995A-0E8F33015F1C}" destId="{066C64BC-597F-4407-AE65-4FE275447B75}" srcOrd="1" destOrd="0" parTransId="{C180966B-C9C7-45FC-AC18-F1B7D9674410}" sibTransId="{5ACFA822-B4F2-4BDB-B30F-882AB2BA3792}"/>
    <dgm:cxn modelId="{1971D396-4203-4EB9-BA9F-B5EB493D6166}" type="presOf" srcId="{066C64BC-597F-4407-AE65-4FE275447B75}" destId="{5EF63315-A30F-4A84-8F87-21FA06237978}" srcOrd="0" destOrd="1" presId="urn:microsoft.com/office/officeart/2005/8/layout/hList1"/>
    <dgm:cxn modelId="{191A5FB1-AAD8-476D-AEE1-40E30D2AAE9B}" srcId="{78DA3057-BC1E-44B5-94AF-4A0E14F77D16}" destId="{96DE0052-3FC8-4946-BFBD-112362B774BB}" srcOrd="1" destOrd="0" parTransId="{450A2897-1220-4B10-B323-5081D1964C86}" sibTransId="{A3137D6C-4A6F-4E63-86EE-3B2F08AFC985}"/>
    <dgm:cxn modelId="{5B2DA5D4-456B-4B28-A670-D6735B43444A}" type="presOf" srcId="{0BD95969-4156-4052-A0CE-7B399B7490DF}" destId="{5EF63315-A30F-4A84-8F87-21FA06237978}" srcOrd="0" destOrd="2" presId="urn:microsoft.com/office/officeart/2005/8/layout/hList1"/>
    <dgm:cxn modelId="{6071A7EE-1AD3-487E-973A-2602722D94A8}" type="presOf" srcId="{78DA3057-BC1E-44B5-94AF-4A0E14F77D16}" destId="{1B8D4835-1541-4624-A26A-6884EE3F4A58}" srcOrd="0" destOrd="0" presId="urn:microsoft.com/office/officeart/2005/8/layout/hList1"/>
    <dgm:cxn modelId="{4AC8FA4E-F70A-4814-88FD-61ED45086FEE}" type="presParOf" srcId="{1B8D4835-1541-4624-A26A-6884EE3F4A58}" destId="{01333E96-58C0-435D-B933-87A72FF09F9C}" srcOrd="0" destOrd="0" presId="urn:microsoft.com/office/officeart/2005/8/layout/hList1"/>
    <dgm:cxn modelId="{A0F13DB7-FDE7-42E7-BCB5-F7DB5B7F822D}" type="presParOf" srcId="{01333E96-58C0-435D-B933-87A72FF09F9C}" destId="{DA44D299-8BA7-45F2-A146-33D5786DCBAB}" srcOrd="0" destOrd="0" presId="urn:microsoft.com/office/officeart/2005/8/layout/hList1"/>
    <dgm:cxn modelId="{F48F698B-13C2-433C-A29A-1016A7299741}" type="presParOf" srcId="{01333E96-58C0-435D-B933-87A72FF09F9C}" destId="{5EF63315-A30F-4A84-8F87-21FA06237978}" srcOrd="1" destOrd="0" presId="urn:microsoft.com/office/officeart/2005/8/layout/hList1"/>
    <dgm:cxn modelId="{EDF777C5-A564-41EA-8913-27A78174BDDE}" type="presParOf" srcId="{1B8D4835-1541-4624-A26A-6884EE3F4A58}" destId="{BE2C79A4-7570-4B5C-911B-5925B9081194}" srcOrd="1" destOrd="0" presId="urn:microsoft.com/office/officeart/2005/8/layout/hList1"/>
    <dgm:cxn modelId="{629D1244-0B18-4980-81A2-B671FEF12DC3}" type="presParOf" srcId="{1B8D4835-1541-4624-A26A-6884EE3F4A58}" destId="{4E3F634C-C6DF-4433-9AAE-25E6B60527D4}" srcOrd="2" destOrd="0" presId="urn:microsoft.com/office/officeart/2005/8/layout/hList1"/>
    <dgm:cxn modelId="{A77CD71A-2A51-4B25-AC8B-B73490636D69}" type="presParOf" srcId="{4E3F634C-C6DF-4433-9AAE-25E6B60527D4}" destId="{E8D6969C-5B2E-499D-80E2-E123DAFFBFA9}" srcOrd="0" destOrd="0" presId="urn:microsoft.com/office/officeart/2005/8/layout/hList1"/>
    <dgm:cxn modelId="{1EB70CB2-97D2-47D9-815F-A9785538639A}" type="presParOf" srcId="{4E3F634C-C6DF-4433-9AAE-25E6B60527D4}" destId="{0D92DA0F-2433-4DA9-8308-9F6E8A65A97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F6DA9F8-0C63-4B67-AD1A-E9C26E8B7EE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0202FC8-4D62-4E99-BC9E-15622487D2E9}">
      <dgm:prSet/>
      <dgm:spPr/>
      <dgm:t>
        <a:bodyPr/>
        <a:lstStyle/>
        <a:p>
          <a:r>
            <a:rPr lang="en-US" b="0" i="0" baseline="0"/>
            <a:t>Random walk simulation as a benchmark: </a:t>
          </a:r>
          <a:endParaRPr lang="en-US"/>
        </a:p>
      </dgm:t>
    </dgm:pt>
    <dgm:pt modelId="{745E4E53-DF07-495A-B336-95E7660D2D38}" type="parTrans" cxnId="{92A79137-5697-4288-B970-FB846FDB2111}">
      <dgm:prSet/>
      <dgm:spPr/>
      <dgm:t>
        <a:bodyPr/>
        <a:lstStyle/>
        <a:p>
          <a:endParaRPr lang="en-US"/>
        </a:p>
      </dgm:t>
    </dgm:pt>
    <dgm:pt modelId="{245A332F-9329-405E-BC01-9CAF079BFAF1}" type="sibTrans" cxnId="{92A79137-5697-4288-B970-FB846FDB2111}">
      <dgm:prSet/>
      <dgm:spPr/>
      <dgm:t>
        <a:bodyPr/>
        <a:lstStyle/>
        <a:p>
          <a:endParaRPr lang="en-US"/>
        </a:p>
      </dgm:t>
    </dgm:pt>
    <dgm:pt modelId="{D941B4E3-58C1-45A5-9849-5E84EA2FF96E}">
      <dgm:prSet/>
      <dgm:spPr/>
      <dgm:t>
        <a:bodyPr/>
        <a:lstStyle/>
        <a:p>
          <a:r>
            <a:rPr lang="en-US" b="0" i="0" baseline="0"/>
            <a:t>Simple assumption of price series behaving like a random walk </a:t>
          </a:r>
          <a:endParaRPr lang="en-US"/>
        </a:p>
      </dgm:t>
    </dgm:pt>
    <dgm:pt modelId="{6A8CF2E4-3986-4A96-A5C2-367AF3B566CB}" type="parTrans" cxnId="{BCFE546F-FF2D-4384-A482-761605E35FAF}">
      <dgm:prSet/>
      <dgm:spPr/>
      <dgm:t>
        <a:bodyPr/>
        <a:lstStyle/>
        <a:p>
          <a:endParaRPr lang="en-US"/>
        </a:p>
      </dgm:t>
    </dgm:pt>
    <dgm:pt modelId="{FC40AF6A-99B1-4DE4-A564-19A4F5DA21D0}" type="sibTrans" cxnId="{BCFE546F-FF2D-4384-A482-761605E35FAF}">
      <dgm:prSet/>
      <dgm:spPr/>
      <dgm:t>
        <a:bodyPr/>
        <a:lstStyle/>
        <a:p>
          <a:endParaRPr lang="en-US"/>
        </a:p>
      </dgm:t>
    </dgm:pt>
    <dgm:pt modelId="{DC97FCA8-7552-4DF2-920A-DB2DED2F729F}">
      <dgm:prSet/>
      <dgm:spPr/>
      <dgm:t>
        <a:bodyPr/>
        <a:lstStyle/>
        <a:p>
          <a:r>
            <a:rPr lang="en-US" b="0" i="0" baseline="0"/>
            <a:t>Used for both univariate (H1H2) and multivariate (H3H4) cases</a:t>
          </a:r>
          <a:endParaRPr lang="en-US"/>
        </a:p>
      </dgm:t>
    </dgm:pt>
    <dgm:pt modelId="{754A1BAA-A88E-4C96-BF6C-4C3CCB3D5BDC}" type="parTrans" cxnId="{29E3C190-4F2C-4F17-AE01-A141B1228518}">
      <dgm:prSet/>
      <dgm:spPr/>
      <dgm:t>
        <a:bodyPr/>
        <a:lstStyle/>
        <a:p>
          <a:endParaRPr lang="en-US"/>
        </a:p>
      </dgm:t>
    </dgm:pt>
    <dgm:pt modelId="{7C21D8F0-32D4-4FAE-A6A7-10C6142BEA01}" type="sibTrans" cxnId="{29E3C190-4F2C-4F17-AE01-A141B1228518}">
      <dgm:prSet/>
      <dgm:spPr/>
      <dgm:t>
        <a:bodyPr/>
        <a:lstStyle/>
        <a:p>
          <a:endParaRPr lang="en-US"/>
        </a:p>
      </dgm:t>
    </dgm:pt>
    <dgm:pt modelId="{C84DB0F1-064B-4EBA-BB0F-41C8B91BA443}">
      <dgm:prSet/>
      <dgm:spPr/>
      <dgm:t>
        <a:bodyPr/>
        <a:lstStyle/>
        <a:p>
          <a:r>
            <a:rPr lang="en-US" b="0" i="0" baseline="0"/>
            <a:t>Simulating unpredictability of stock prices: </a:t>
          </a:r>
          <a:endParaRPr lang="en-US"/>
        </a:p>
      </dgm:t>
    </dgm:pt>
    <dgm:pt modelId="{73450693-87AA-468E-96FE-8BACB4789D5F}" type="parTrans" cxnId="{6B499C6E-6DD3-452B-805F-124109A29326}">
      <dgm:prSet/>
      <dgm:spPr/>
      <dgm:t>
        <a:bodyPr/>
        <a:lstStyle/>
        <a:p>
          <a:endParaRPr lang="en-US"/>
        </a:p>
      </dgm:t>
    </dgm:pt>
    <dgm:pt modelId="{622B0100-7230-42B5-8C04-23FE0E444719}" type="sibTrans" cxnId="{6B499C6E-6DD3-452B-805F-124109A29326}">
      <dgm:prSet/>
      <dgm:spPr/>
      <dgm:t>
        <a:bodyPr/>
        <a:lstStyle/>
        <a:p>
          <a:endParaRPr lang="en-US"/>
        </a:p>
      </dgm:t>
    </dgm:pt>
    <dgm:pt modelId="{47445832-864B-438E-9B49-C9662A00C0A3}">
      <dgm:prSet/>
      <dgm:spPr/>
      <dgm:t>
        <a:bodyPr/>
        <a:lstStyle/>
        <a:p>
          <a:r>
            <a:rPr lang="en-US" b="0" i="0" baseline="0"/>
            <a:t>Applied using the mean and standard deviation of the returns price series</a:t>
          </a:r>
          <a:endParaRPr lang="en-US"/>
        </a:p>
      </dgm:t>
    </dgm:pt>
    <dgm:pt modelId="{C66E3143-E790-4A98-BFB5-8CDBC1202E4F}" type="parTrans" cxnId="{E4121811-5662-4EB7-A50E-E5F8FB1E7418}">
      <dgm:prSet/>
      <dgm:spPr/>
      <dgm:t>
        <a:bodyPr/>
        <a:lstStyle/>
        <a:p>
          <a:endParaRPr lang="en-US"/>
        </a:p>
      </dgm:t>
    </dgm:pt>
    <dgm:pt modelId="{0D6A5BE8-1611-4CA3-9BC0-88F10D6AF16E}" type="sibTrans" cxnId="{E4121811-5662-4EB7-A50E-E5F8FB1E7418}">
      <dgm:prSet/>
      <dgm:spPr/>
      <dgm:t>
        <a:bodyPr/>
        <a:lstStyle/>
        <a:p>
          <a:endParaRPr lang="en-US"/>
        </a:p>
      </dgm:t>
    </dgm:pt>
    <dgm:pt modelId="{9C2FD67A-A055-4D61-AE72-D2EE4C2D5078}">
      <dgm:prSet/>
      <dgm:spPr/>
      <dgm:t>
        <a:bodyPr/>
        <a:lstStyle/>
        <a:p>
          <a:r>
            <a:rPr lang="en-US" b="0" i="0" baseline="0"/>
            <a:t>Captures short-term unpredictability in stock prices</a:t>
          </a:r>
          <a:endParaRPr lang="en-US"/>
        </a:p>
      </dgm:t>
    </dgm:pt>
    <dgm:pt modelId="{DD27C615-5315-4F57-89FA-9600F745B426}" type="parTrans" cxnId="{9E0AAE7C-4144-42B6-A207-776B822B1203}">
      <dgm:prSet/>
      <dgm:spPr/>
      <dgm:t>
        <a:bodyPr/>
        <a:lstStyle/>
        <a:p>
          <a:endParaRPr lang="en-US"/>
        </a:p>
      </dgm:t>
    </dgm:pt>
    <dgm:pt modelId="{2E75BC8F-69FA-4A87-A872-E0BC29CEB324}" type="sibTrans" cxnId="{9E0AAE7C-4144-42B6-A207-776B822B1203}">
      <dgm:prSet/>
      <dgm:spPr/>
      <dgm:t>
        <a:bodyPr/>
        <a:lstStyle/>
        <a:p>
          <a:endParaRPr lang="en-US"/>
        </a:p>
      </dgm:t>
    </dgm:pt>
    <dgm:pt modelId="{59EF5F2A-9E54-4470-91F0-22E16DB2E169}">
      <dgm:prSet/>
      <dgm:spPr/>
      <dgm:t>
        <a:bodyPr/>
        <a:lstStyle/>
        <a:p>
          <a:r>
            <a:rPr lang="en-AU" b="0" i="0" baseline="0"/>
            <a:t>Importance of comparison: </a:t>
          </a:r>
          <a:endParaRPr lang="en-US"/>
        </a:p>
      </dgm:t>
    </dgm:pt>
    <dgm:pt modelId="{0136098F-8F84-4939-AB99-2DFC434804E5}" type="parTrans" cxnId="{8AD6D706-6518-46F2-AB08-F77847C19457}">
      <dgm:prSet/>
      <dgm:spPr/>
      <dgm:t>
        <a:bodyPr/>
        <a:lstStyle/>
        <a:p>
          <a:endParaRPr lang="en-US"/>
        </a:p>
      </dgm:t>
    </dgm:pt>
    <dgm:pt modelId="{5043AF93-E95F-4B62-8923-B4828E5898E4}" type="sibTrans" cxnId="{8AD6D706-6518-46F2-AB08-F77847C19457}">
      <dgm:prSet/>
      <dgm:spPr/>
      <dgm:t>
        <a:bodyPr/>
        <a:lstStyle/>
        <a:p>
          <a:endParaRPr lang="en-US"/>
        </a:p>
      </dgm:t>
    </dgm:pt>
    <dgm:pt modelId="{32A4CF1F-BD1E-4A70-A849-9C850A6D5E05}">
      <dgm:prSet/>
      <dgm:spPr/>
      <dgm:t>
        <a:bodyPr/>
        <a:lstStyle/>
        <a:p>
          <a:r>
            <a:rPr lang="en-US" b="0" i="0" baseline="0"/>
            <a:t>Helps determine if chosen models or modelling approach is appropriate for prediction</a:t>
          </a:r>
          <a:endParaRPr lang="en-US"/>
        </a:p>
      </dgm:t>
    </dgm:pt>
    <dgm:pt modelId="{AE7289AA-C1B8-4B2F-8652-34D1CE2FC1CF}" type="parTrans" cxnId="{FC10B99B-7B7D-4474-85A3-F920D6D282EC}">
      <dgm:prSet/>
      <dgm:spPr/>
      <dgm:t>
        <a:bodyPr/>
        <a:lstStyle/>
        <a:p>
          <a:endParaRPr lang="en-US"/>
        </a:p>
      </dgm:t>
    </dgm:pt>
    <dgm:pt modelId="{51D1ED05-FFC9-4459-8CDE-58417249B254}" type="sibTrans" cxnId="{FC10B99B-7B7D-4474-85A3-F920D6D282EC}">
      <dgm:prSet/>
      <dgm:spPr/>
      <dgm:t>
        <a:bodyPr/>
        <a:lstStyle/>
        <a:p>
          <a:endParaRPr lang="en-US"/>
        </a:p>
      </dgm:t>
    </dgm:pt>
    <dgm:pt modelId="{C172A742-C6F8-4B66-A980-4A5D1DE8B051}">
      <dgm:prSet/>
      <dgm:spPr/>
      <dgm:t>
        <a:bodyPr/>
        <a:lstStyle/>
        <a:p>
          <a:r>
            <a:rPr lang="en-US" b="0" i="0" baseline="0"/>
            <a:t>Indicates if series is inherently random or has underlying structure/pattern for forecasting purposes </a:t>
          </a:r>
          <a:endParaRPr lang="en-US"/>
        </a:p>
      </dgm:t>
    </dgm:pt>
    <dgm:pt modelId="{54698E16-A3F8-466E-B886-25A75AB183B1}" type="parTrans" cxnId="{93D796BD-6E50-411D-85DC-B1B3F79396C3}">
      <dgm:prSet/>
      <dgm:spPr/>
      <dgm:t>
        <a:bodyPr/>
        <a:lstStyle/>
        <a:p>
          <a:endParaRPr lang="en-US"/>
        </a:p>
      </dgm:t>
    </dgm:pt>
    <dgm:pt modelId="{BE534111-60E0-400A-92A7-1541678F9D91}" type="sibTrans" cxnId="{93D796BD-6E50-411D-85DC-B1B3F79396C3}">
      <dgm:prSet/>
      <dgm:spPr/>
      <dgm:t>
        <a:bodyPr/>
        <a:lstStyle/>
        <a:p>
          <a:endParaRPr lang="en-US"/>
        </a:p>
      </dgm:t>
    </dgm:pt>
    <dgm:pt modelId="{32392C85-CD47-4B33-ADEB-CE0FC9A0A873}">
      <dgm:prSet/>
      <dgm:spPr/>
      <dgm:t>
        <a:bodyPr/>
        <a:lstStyle/>
        <a:p>
          <a:r>
            <a:rPr lang="en-US" b="0" i="0" baseline="0"/>
            <a:t>Compare model performance against random walk RMSE</a:t>
          </a:r>
          <a:endParaRPr lang="en-US"/>
        </a:p>
      </dgm:t>
    </dgm:pt>
    <dgm:pt modelId="{7DB9508F-5989-49B2-BBC8-4E5C991B4DA2}" type="parTrans" cxnId="{2C5A7204-6444-4060-A113-E34AC6875C06}">
      <dgm:prSet/>
      <dgm:spPr/>
      <dgm:t>
        <a:bodyPr/>
        <a:lstStyle/>
        <a:p>
          <a:endParaRPr lang="en-US"/>
        </a:p>
      </dgm:t>
    </dgm:pt>
    <dgm:pt modelId="{A2970D48-ABA9-41BE-86B4-4314E0EAE925}" type="sibTrans" cxnId="{2C5A7204-6444-4060-A113-E34AC6875C06}">
      <dgm:prSet/>
      <dgm:spPr/>
      <dgm:t>
        <a:bodyPr/>
        <a:lstStyle/>
        <a:p>
          <a:endParaRPr lang="en-US"/>
        </a:p>
      </dgm:t>
    </dgm:pt>
    <dgm:pt modelId="{02241819-DE7C-4BB7-9173-5C26F9BAAA45}" type="pres">
      <dgm:prSet presAssocID="{6F6DA9F8-0C63-4B67-AD1A-E9C26E8B7EEB}" presName="linear" presStyleCnt="0">
        <dgm:presLayoutVars>
          <dgm:animLvl val="lvl"/>
          <dgm:resizeHandles val="exact"/>
        </dgm:presLayoutVars>
      </dgm:prSet>
      <dgm:spPr/>
    </dgm:pt>
    <dgm:pt modelId="{F5254CC3-88F2-41FE-85B9-22D36E5ABB85}" type="pres">
      <dgm:prSet presAssocID="{A0202FC8-4D62-4E99-BC9E-15622487D2E9}" presName="parentText" presStyleLbl="node1" presStyleIdx="0" presStyleCnt="3">
        <dgm:presLayoutVars>
          <dgm:chMax val="0"/>
          <dgm:bulletEnabled val="1"/>
        </dgm:presLayoutVars>
      </dgm:prSet>
      <dgm:spPr/>
    </dgm:pt>
    <dgm:pt modelId="{C947FCD0-1074-4901-B4FE-B8A02CBEA8AC}" type="pres">
      <dgm:prSet presAssocID="{A0202FC8-4D62-4E99-BC9E-15622487D2E9}" presName="childText" presStyleLbl="revTx" presStyleIdx="0" presStyleCnt="3">
        <dgm:presLayoutVars>
          <dgm:bulletEnabled val="1"/>
        </dgm:presLayoutVars>
      </dgm:prSet>
      <dgm:spPr/>
    </dgm:pt>
    <dgm:pt modelId="{E5243BDD-E7B6-4580-895A-0D10D677A9FA}" type="pres">
      <dgm:prSet presAssocID="{C84DB0F1-064B-4EBA-BB0F-41C8B91BA443}" presName="parentText" presStyleLbl="node1" presStyleIdx="1" presStyleCnt="3">
        <dgm:presLayoutVars>
          <dgm:chMax val="0"/>
          <dgm:bulletEnabled val="1"/>
        </dgm:presLayoutVars>
      </dgm:prSet>
      <dgm:spPr/>
    </dgm:pt>
    <dgm:pt modelId="{13DF29A3-A2BD-469F-BC1C-C0F90C992EC2}" type="pres">
      <dgm:prSet presAssocID="{C84DB0F1-064B-4EBA-BB0F-41C8B91BA443}" presName="childText" presStyleLbl="revTx" presStyleIdx="1" presStyleCnt="3">
        <dgm:presLayoutVars>
          <dgm:bulletEnabled val="1"/>
        </dgm:presLayoutVars>
      </dgm:prSet>
      <dgm:spPr/>
    </dgm:pt>
    <dgm:pt modelId="{BA88B0C3-4061-470C-A91A-4C795953B0C4}" type="pres">
      <dgm:prSet presAssocID="{59EF5F2A-9E54-4470-91F0-22E16DB2E169}" presName="parentText" presStyleLbl="node1" presStyleIdx="2" presStyleCnt="3">
        <dgm:presLayoutVars>
          <dgm:chMax val="0"/>
          <dgm:bulletEnabled val="1"/>
        </dgm:presLayoutVars>
      </dgm:prSet>
      <dgm:spPr/>
    </dgm:pt>
    <dgm:pt modelId="{A86720AC-2983-4F9E-A0CE-DD9829409F07}" type="pres">
      <dgm:prSet presAssocID="{59EF5F2A-9E54-4470-91F0-22E16DB2E169}" presName="childText" presStyleLbl="revTx" presStyleIdx="2" presStyleCnt="3">
        <dgm:presLayoutVars>
          <dgm:bulletEnabled val="1"/>
        </dgm:presLayoutVars>
      </dgm:prSet>
      <dgm:spPr/>
    </dgm:pt>
  </dgm:ptLst>
  <dgm:cxnLst>
    <dgm:cxn modelId="{2C5A7204-6444-4060-A113-E34AC6875C06}" srcId="{59EF5F2A-9E54-4470-91F0-22E16DB2E169}" destId="{32392C85-CD47-4B33-ADEB-CE0FC9A0A873}" srcOrd="2" destOrd="0" parTransId="{7DB9508F-5989-49B2-BBC8-4E5C991B4DA2}" sibTransId="{A2970D48-ABA9-41BE-86B4-4314E0EAE925}"/>
    <dgm:cxn modelId="{8AD6D706-6518-46F2-AB08-F77847C19457}" srcId="{6F6DA9F8-0C63-4B67-AD1A-E9C26E8B7EEB}" destId="{59EF5F2A-9E54-4470-91F0-22E16DB2E169}" srcOrd="2" destOrd="0" parTransId="{0136098F-8F84-4939-AB99-2DFC434804E5}" sibTransId="{5043AF93-E95F-4B62-8923-B4828E5898E4}"/>
    <dgm:cxn modelId="{E4121811-5662-4EB7-A50E-E5F8FB1E7418}" srcId="{C84DB0F1-064B-4EBA-BB0F-41C8B91BA443}" destId="{47445832-864B-438E-9B49-C9662A00C0A3}" srcOrd="0" destOrd="0" parTransId="{C66E3143-E790-4A98-BFB5-8CDBC1202E4F}" sibTransId="{0D6A5BE8-1611-4CA3-9BC0-88F10D6AF16E}"/>
    <dgm:cxn modelId="{B6A5341D-5CE2-48A5-AAF6-6E3302484F6A}" type="presOf" srcId="{A0202FC8-4D62-4E99-BC9E-15622487D2E9}" destId="{F5254CC3-88F2-41FE-85B9-22D36E5ABB85}" srcOrd="0" destOrd="0" presId="urn:microsoft.com/office/officeart/2005/8/layout/vList2"/>
    <dgm:cxn modelId="{72CF0130-F1BC-464D-AE26-E5EDC6D6CC33}" type="presOf" srcId="{C172A742-C6F8-4B66-A980-4A5D1DE8B051}" destId="{A86720AC-2983-4F9E-A0CE-DD9829409F07}" srcOrd="0" destOrd="1" presId="urn:microsoft.com/office/officeart/2005/8/layout/vList2"/>
    <dgm:cxn modelId="{92A79137-5697-4288-B970-FB846FDB2111}" srcId="{6F6DA9F8-0C63-4B67-AD1A-E9C26E8B7EEB}" destId="{A0202FC8-4D62-4E99-BC9E-15622487D2E9}" srcOrd="0" destOrd="0" parTransId="{745E4E53-DF07-495A-B336-95E7660D2D38}" sibTransId="{245A332F-9329-405E-BC01-9CAF079BFAF1}"/>
    <dgm:cxn modelId="{4527CB5B-1740-4A28-A9CA-4CB8AE427F2A}" type="presOf" srcId="{32392C85-CD47-4B33-ADEB-CE0FC9A0A873}" destId="{A86720AC-2983-4F9E-A0CE-DD9829409F07}" srcOrd="0" destOrd="2" presId="urn:microsoft.com/office/officeart/2005/8/layout/vList2"/>
    <dgm:cxn modelId="{6B499C6E-6DD3-452B-805F-124109A29326}" srcId="{6F6DA9F8-0C63-4B67-AD1A-E9C26E8B7EEB}" destId="{C84DB0F1-064B-4EBA-BB0F-41C8B91BA443}" srcOrd="1" destOrd="0" parTransId="{73450693-87AA-468E-96FE-8BACB4789D5F}" sibTransId="{622B0100-7230-42B5-8C04-23FE0E444719}"/>
    <dgm:cxn modelId="{8997BF4E-8E0B-4F66-8ED8-56FE958298B8}" type="presOf" srcId="{C84DB0F1-064B-4EBA-BB0F-41C8B91BA443}" destId="{E5243BDD-E7B6-4580-895A-0D10D677A9FA}" srcOrd="0" destOrd="0" presId="urn:microsoft.com/office/officeart/2005/8/layout/vList2"/>
    <dgm:cxn modelId="{BCFE546F-FF2D-4384-A482-761605E35FAF}" srcId="{A0202FC8-4D62-4E99-BC9E-15622487D2E9}" destId="{D941B4E3-58C1-45A5-9849-5E84EA2FF96E}" srcOrd="0" destOrd="0" parTransId="{6A8CF2E4-3986-4A96-A5C2-367AF3B566CB}" sibTransId="{FC40AF6A-99B1-4DE4-A564-19A4F5DA21D0}"/>
    <dgm:cxn modelId="{B538B271-CE5D-47B4-8304-FBF2B0AC77D4}" type="presOf" srcId="{47445832-864B-438E-9B49-C9662A00C0A3}" destId="{13DF29A3-A2BD-469F-BC1C-C0F90C992EC2}" srcOrd="0" destOrd="0" presId="urn:microsoft.com/office/officeart/2005/8/layout/vList2"/>
    <dgm:cxn modelId="{9E0AAE7C-4144-42B6-A207-776B822B1203}" srcId="{C84DB0F1-064B-4EBA-BB0F-41C8B91BA443}" destId="{9C2FD67A-A055-4D61-AE72-D2EE4C2D5078}" srcOrd="1" destOrd="0" parTransId="{DD27C615-5315-4F57-89FA-9600F745B426}" sibTransId="{2E75BC8F-69FA-4A87-A872-E0BC29CEB324}"/>
    <dgm:cxn modelId="{29E3C190-4F2C-4F17-AE01-A141B1228518}" srcId="{A0202FC8-4D62-4E99-BC9E-15622487D2E9}" destId="{DC97FCA8-7552-4DF2-920A-DB2DED2F729F}" srcOrd="1" destOrd="0" parTransId="{754A1BAA-A88E-4C96-BF6C-4C3CCB3D5BDC}" sibTransId="{7C21D8F0-32D4-4FAE-A6A7-10C6142BEA01}"/>
    <dgm:cxn modelId="{FC10B99B-7B7D-4474-85A3-F920D6D282EC}" srcId="{59EF5F2A-9E54-4470-91F0-22E16DB2E169}" destId="{32A4CF1F-BD1E-4A70-A849-9C850A6D5E05}" srcOrd="0" destOrd="0" parTransId="{AE7289AA-C1B8-4B2F-8652-34D1CE2FC1CF}" sibTransId="{51D1ED05-FFC9-4459-8CDE-58417249B254}"/>
    <dgm:cxn modelId="{EE2777B9-8A29-4EF9-B3A4-331CEAF6E4D8}" type="presOf" srcId="{6F6DA9F8-0C63-4B67-AD1A-E9C26E8B7EEB}" destId="{02241819-DE7C-4BB7-9173-5C26F9BAAA45}" srcOrd="0" destOrd="0" presId="urn:microsoft.com/office/officeart/2005/8/layout/vList2"/>
    <dgm:cxn modelId="{93D796BD-6E50-411D-85DC-B1B3F79396C3}" srcId="{59EF5F2A-9E54-4470-91F0-22E16DB2E169}" destId="{C172A742-C6F8-4B66-A980-4A5D1DE8B051}" srcOrd="1" destOrd="0" parTransId="{54698E16-A3F8-466E-B886-25A75AB183B1}" sibTransId="{BE534111-60E0-400A-92A7-1541678F9D91}"/>
    <dgm:cxn modelId="{4D28D1CC-F28D-43BB-91D2-AD45020E3A03}" type="presOf" srcId="{32A4CF1F-BD1E-4A70-A849-9C850A6D5E05}" destId="{A86720AC-2983-4F9E-A0CE-DD9829409F07}" srcOrd="0" destOrd="0" presId="urn:microsoft.com/office/officeart/2005/8/layout/vList2"/>
    <dgm:cxn modelId="{37E749D6-AFA4-4FB5-BF51-46F2ADBE01A1}" type="presOf" srcId="{D941B4E3-58C1-45A5-9849-5E84EA2FF96E}" destId="{C947FCD0-1074-4901-B4FE-B8A02CBEA8AC}" srcOrd="0" destOrd="0" presId="urn:microsoft.com/office/officeart/2005/8/layout/vList2"/>
    <dgm:cxn modelId="{BC6250E4-0756-4CE3-B044-524D3C6B6A69}" type="presOf" srcId="{DC97FCA8-7552-4DF2-920A-DB2DED2F729F}" destId="{C947FCD0-1074-4901-B4FE-B8A02CBEA8AC}" srcOrd="0" destOrd="1" presId="urn:microsoft.com/office/officeart/2005/8/layout/vList2"/>
    <dgm:cxn modelId="{424195EE-8CD9-4544-8EA3-889B32EE1511}" type="presOf" srcId="{9C2FD67A-A055-4D61-AE72-D2EE4C2D5078}" destId="{13DF29A3-A2BD-469F-BC1C-C0F90C992EC2}" srcOrd="0" destOrd="1" presId="urn:microsoft.com/office/officeart/2005/8/layout/vList2"/>
    <dgm:cxn modelId="{8E8080F3-64D6-41B2-81F6-52A2F28FBD22}" type="presOf" srcId="{59EF5F2A-9E54-4470-91F0-22E16DB2E169}" destId="{BA88B0C3-4061-470C-A91A-4C795953B0C4}" srcOrd="0" destOrd="0" presId="urn:microsoft.com/office/officeart/2005/8/layout/vList2"/>
    <dgm:cxn modelId="{03EA0103-40C3-49E4-995A-D4E9D2AD0F3D}" type="presParOf" srcId="{02241819-DE7C-4BB7-9173-5C26F9BAAA45}" destId="{F5254CC3-88F2-41FE-85B9-22D36E5ABB85}" srcOrd="0" destOrd="0" presId="urn:microsoft.com/office/officeart/2005/8/layout/vList2"/>
    <dgm:cxn modelId="{CE8B43AA-DBD9-4B0F-9007-190ECFF4ACC2}" type="presParOf" srcId="{02241819-DE7C-4BB7-9173-5C26F9BAAA45}" destId="{C947FCD0-1074-4901-B4FE-B8A02CBEA8AC}" srcOrd="1" destOrd="0" presId="urn:microsoft.com/office/officeart/2005/8/layout/vList2"/>
    <dgm:cxn modelId="{81431905-40AA-422E-99CC-11417CFAD9AB}" type="presParOf" srcId="{02241819-DE7C-4BB7-9173-5C26F9BAAA45}" destId="{E5243BDD-E7B6-4580-895A-0D10D677A9FA}" srcOrd="2" destOrd="0" presId="urn:microsoft.com/office/officeart/2005/8/layout/vList2"/>
    <dgm:cxn modelId="{23661438-D172-4CBC-A828-9734CD7484F0}" type="presParOf" srcId="{02241819-DE7C-4BB7-9173-5C26F9BAAA45}" destId="{13DF29A3-A2BD-469F-BC1C-C0F90C992EC2}" srcOrd="3" destOrd="0" presId="urn:microsoft.com/office/officeart/2005/8/layout/vList2"/>
    <dgm:cxn modelId="{9371B458-B72D-4A65-B939-0E101B5E45EC}" type="presParOf" srcId="{02241819-DE7C-4BB7-9173-5C26F9BAAA45}" destId="{BA88B0C3-4061-470C-A91A-4C795953B0C4}" srcOrd="4" destOrd="0" presId="urn:microsoft.com/office/officeart/2005/8/layout/vList2"/>
    <dgm:cxn modelId="{2EE0E31E-3CEB-42AC-9AD6-9CCF0DCA7B5A}" type="presParOf" srcId="{02241819-DE7C-4BB7-9173-5C26F9BAAA45}" destId="{A86720AC-2983-4F9E-A0CE-DD9829409F0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730EDA2-6D98-4008-AB35-FAAD918FD71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1FCBC5E-97FA-480C-8AF4-3ACC9F887BC9}">
      <dgm:prSet/>
      <dgm:spPr/>
      <dgm:t>
        <a:bodyPr/>
        <a:lstStyle/>
        <a:p>
          <a:r>
            <a:rPr lang="en-AU" b="0" i="0" baseline="0"/>
            <a:t>Chosen prediction models: </a:t>
          </a:r>
          <a:endParaRPr lang="en-US"/>
        </a:p>
      </dgm:t>
    </dgm:pt>
    <dgm:pt modelId="{5B9D0F9D-50ED-4372-822F-7D565990ED23}" type="parTrans" cxnId="{23A4D771-BAB8-4DF5-A781-0F2943BBA050}">
      <dgm:prSet/>
      <dgm:spPr/>
      <dgm:t>
        <a:bodyPr/>
        <a:lstStyle/>
        <a:p>
          <a:endParaRPr lang="en-US"/>
        </a:p>
      </dgm:t>
    </dgm:pt>
    <dgm:pt modelId="{B45548C4-DB29-4368-86A7-BA70FCC40582}" type="sibTrans" cxnId="{23A4D771-BAB8-4DF5-A781-0F2943BBA050}">
      <dgm:prSet/>
      <dgm:spPr/>
      <dgm:t>
        <a:bodyPr/>
        <a:lstStyle/>
        <a:p>
          <a:endParaRPr lang="en-US"/>
        </a:p>
      </dgm:t>
    </dgm:pt>
    <dgm:pt modelId="{6C2E5773-93C0-46CC-B464-73CA882A1754}">
      <dgm:prSet/>
      <dgm:spPr/>
      <dgm:t>
        <a:bodyPr/>
        <a:lstStyle/>
        <a:p>
          <a:r>
            <a:rPr lang="en-AU" b="0" i="0" baseline="0"/>
            <a:t>KNN clustering </a:t>
          </a:r>
          <a:endParaRPr lang="en-US"/>
        </a:p>
      </dgm:t>
    </dgm:pt>
    <dgm:pt modelId="{BF01A93C-6F87-451D-9A66-8DFDCBE2E99F}" type="parTrans" cxnId="{18F7E5D6-CF6B-4E7E-9A6D-E2175FF97E24}">
      <dgm:prSet/>
      <dgm:spPr/>
      <dgm:t>
        <a:bodyPr/>
        <a:lstStyle/>
        <a:p>
          <a:endParaRPr lang="en-US"/>
        </a:p>
      </dgm:t>
    </dgm:pt>
    <dgm:pt modelId="{A842FB17-388C-45B4-9165-61F84121A56C}" type="sibTrans" cxnId="{18F7E5D6-CF6B-4E7E-9A6D-E2175FF97E24}">
      <dgm:prSet/>
      <dgm:spPr/>
      <dgm:t>
        <a:bodyPr/>
        <a:lstStyle/>
        <a:p>
          <a:endParaRPr lang="en-US"/>
        </a:p>
      </dgm:t>
    </dgm:pt>
    <dgm:pt modelId="{4D7E8F10-FA69-4445-9979-0043AA9FD3C4}">
      <dgm:prSet/>
      <dgm:spPr/>
      <dgm:t>
        <a:bodyPr/>
        <a:lstStyle/>
        <a:p>
          <a:r>
            <a:rPr lang="en-AU" b="0" i="0" baseline="0"/>
            <a:t>Random Forest </a:t>
          </a:r>
          <a:endParaRPr lang="en-US"/>
        </a:p>
      </dgm:t>
    </dgm:pt>
    <dgm:pt modelId="{ED2A6A6C-9855-4E6A-ACB0-B5052F7A0CB5}" type="parTrans" cxnId="{3261914D-08BC-490C-8B04-7D3C5DA5A68B}">
      <dgm:prSet/>
      <dgm:spPr/>
      <dgm:t>
        <a:bodyPr/>
        <a:lstStyle/>
        <a:p>
          <a:endParaRPr lang="en-US"/>
        </a:p>
      </dgm:t>
    </dgm:pt>
    <dgm:pt modelId="{D6AB3197-BC34-4595-AF09-FDD4F6D4A3EC}" type="sibTrans" cxnId="{3261914D-08BC-490C-8B04-7D3C5DA5A68B}">
      <dgm:prSet/>
      <dgm:spPr/>
      <dgm:t>
        <a:bodyPr/>
        <a:lstStyle/>
        <a:p>
          <a:endParaRPr lang="en-US"/>
        </a:p>
      </dgm:t>
    </dgm:pt>
    <dgm:pt modelId="{5D9CE9AB-376F-4EF2-9377-A0774798D2B6}">
      <dgm:prSet/>
      <dgm:spPr/>
      <dgm:t>
        <a:bodyPr/>
        <a:lstStyle/>
        <a:p>
          <a:r>
            <a:rPr lang="en-AU" b="0" i="0" baseline="0"/>
            <a:t>Decision Tree</a:t>
          </a:r>
          <a:endParaRPr lang="en-US"/>
        </a:p>
      </dgm:t>
    </dgm:pt>
    <dgm:pt modelId="{5A112FD0-914C-4FE4-B4CF-C725F709706F}" type="parTrans" cxnId="{1E45817F-D7E6-4BBF-BCA9-5316991E9E0B}">
      <dgm:prSet/>
      <dgm:spPr/>
      <dgm:t>
        <a:bodyPr/>
        <a:lstStyle/>
        <a:p>
          <a:endParaRPr lang="en-US"/>
        </a:p>
      </dgm:t>
    </dgm:pt>
    <dgm:pt modelId="{B21F9D90-5597-45DB-B01A-F7E1FC9F133C}" type="sibTrans" cxnId="{1E45817F-D7E6-4BBF-BCA9-5316991E9E0B}">
      <dgm:prSet/>
      <dgm:spPr/>
      <dgm:t>
        <a:bodyPr/>
        <a:lstStyle/>
        <a:p>
          <a:endParaRPr lang="en-US"/>
        </a:p>
      </dgm:t>
    </dgm:pt>
    <dgm:pt modelId="{B6057146-7A01-4130-8DF4-34633ACE0A37}">
      <dgm:prSet/>
      <dgm:spPr/>
      <dgm:t>
        <a:bodyPr/>
        <a:lstStyle/>
        <a:p>
          <a:r>
            <a:rPr lang="en-AU" b="0" i="0" baseline="0"/>
            <a:t>Gradient Boosting Tree </a:t>
          </a:r>
          <a:endParaRPr lang="en-US"/>
        </a:p>
      </dgm:t>
    </dgm:pt>
    <dgm:pt modelId="{AEF3FDF7-4C0A-4CDB-91E8-A87B03C5A7AB}" type="parTrans" cxnId="{5B477362-5E97-442A-9681-C265BBEBF05F}">
      <dgm:prSet/>
      <dgm:spPr/>
      <dgm:t>
        <a:bodyPr/>
        <a:lstStyle/>
        <a:p>
          <a:endParaRPr lang="en-US"/>
        </a:p>
      </dgm:t>
    </dgm:pt>
    <dgm:pt modelId="{B1F4816B-3157-450E-BA55-8A197AA4D8CD}" type="sibTrans" cxnId="{5B477362-5E97-442A-9681-C265BBEBF05F}">
      <dgm:prSet/>
      <dgm:spPr/>
      <dgm:t>
        <a:bodyPr/>
        <a:lstStyle/>
        <a:p>
          <a:endParaRPr lang="en-US"/>
        </a:p>
      </dgm:t>
    </dgm:pt>
    <dgm:pt modelId="{BB2A0884-86D5-4C9B-AA0C-E135E234E731}">
      <dgm:prSet/>
      <dgm:spPr/>
      <dgm:t>
        <a:bodyPr/>
        <a:lstStyle/>
        <a:p>
          <a:r>
            <a:rPr lang="en-AU" b="0" i="0" baseline="0"/>
            <a:t>Light Gradient Boosting Tree </a:t>
          </a:r>
          <a:endParaRPr lang="en-US"/>
        </a:p>
      </dgm:t>
    </dgm:pt>
    <dgm:pt modelId="{FFF555F2-2EE5-44C1-B17C-1018E5E5BAD0}" type="parTrans" cxnId="{4A30187D-0F68-4503-B9F7-8B251F39B7BB}">
      <dgm:prSet/>
      <dgm:spPr/>
      <dgm:t>
        <a:bodyPr/>
        <a:lstStyle/>
        <a:p>
          <a:endParaRPr lang="en-US"/>
        </a:p>
      </dgm:t>
    </dgm:pt>
    <dgm:pt modelId="{FDFE5A36-B9CD-446E-A022-FCD0B587DEC1}" type="sibTrans" cxnId="{4A30187D-0F68-4503-B9F7-8B251F39B7BB}">
      <dgm:prSet/>
      <dgm:spPr/>
      <dgm:t>
        <a:bodyPr/>
        <a:lstStyle/>
        <a:p>
          <a:endParaRPr lang="en-US"/>
        </a:p>
      </dgm:t>
    </dgm:pt>
    <dgm:pt modelId="{C5DA1708-5425-4EAF-B4EA-04A570BCE493}">
      <dgm:prSet/>
      <dgm:spPr/>
      <dgm:t>
        <a:bodyPr/>
        <a:lstStyle/>
        <a:p>
          <a:r>
            <a:rPr lang="en-AU" b="0" i="0" baseline="0"/>
            <a:t>Gaussian Process</a:t>
          </a:r>
          <a:endParaRPr lang="en-US"/>
        </a:p>
      </dgm:t>
    </dgm:pt>
    <dgm:pt modelId="{F56BCFB0-48B2-46E2-A1DF-38EB2A28603C}" type="parTrans" cxnId="{E8F06172-B042-4C85-8FDD-CF56B8DCF3A7}">
      <dgm:prSet/>
      <dgm:spPr/>
      <dgm:t>
        <a:bodyPr/>
        <a:lstStyle/>
        <a:p>
          <a:endParaRPr lang="en-US"/>
        </a:p>
      </dgm:t>
    </dgm:pt>
    <dgm:pt modelId="{ACF8F5F3-034C-4047-97A4-3F2E67A49034}" type="sibTrans" cxnId="{E8F06172-B042-4C85-8FDD-CF56B8DCF3A7}">
      <dgm:prSet/>
      <dgm:spPr/>
      <dgm:t>
        <a:bodyPr/>
        <a:lstStyle/>
        <a:p>
          <a:endParaRPr lang="en-US"/>
        </a:p>
      </dgm:t>
    </dgm:pt>
    <dgm:pt modelId="{8C15ECF9-F5F3-4A67-9C3E-540E88B315F1}">
      <dgm:prSet/>
      <dgm:spPr/>
      <dgm:t>
        <a:bodyPr/>
        <a:lstStyle/>
        <a:p>
          <a:r>
            <a:rPr lang="en-AU" b="0" i="0" baseline="0"/>
            <a:t>Key characteristics and rationale: </a:t>
          </a:r>
          <a:endParaRPr lang="en-US"/>
        </a:p>
      </dgm:t>
    </dgm:pt>
    <dgm:pt modelId="{6732FA56-15D0-4F71-8728-6917AFA1E552}" type="parTrans" cxnId="{4CF97EB6-7527-4731-A806-AA86C9835618}">
      <dgm:prSet/>
      <dgm:spPr/>
      <dgm:t>
        <a:bodyPr/>
        <a:lstStyle/>
        <a:p>
          <a:endParaRPr lang="en-US"/>
        </a:p>
      </dgm:t>
    </dgm:pt>
    <dgm:pt modelId="{5BC972F1-9160-4F23-808B-AB575C5223E1}" type="sibTrans" cxnId="{4CF97EB6-7527-4731-A806-AA86C9835618}">
      <dgm:prSet/>
      <dgm:spPr/>
      <dgm:t>
        <a:bodyPr/>
        <a:lstStyle/>
        <a:p>
          <a:endParaRPr lang="en-US"/>
        </a:p>
      </dgm:t>
    </dgm:pt>
    <dgm:pt modelId="{4A906553-EB3B-41DC-94F9-AA06E7085672}">
      <dgm:prSet/>
      <dgm:spPr/>
      <dgm:t>
        <a:bodyPr/>
        <a:lstStyle/>
        <a:p>
          <a:r>
            <a:rPr lang="en-US" b="0" i="0" baseline="0"/>
            <a:t>Non-linearity and fat-tailed distribution of price returns</a:t>
          </a:r>
          <a:endParaRPr lang="en-US"/>
        </a:p>
      </dgm:t>
    </dgm:pt>
    <dgm:pt modelId="{803EF60D-CEB3-4AC1-A88B-8EFFE25EE6C7}" type="parTrans" cxnId="{FC008055-9F6C-4F64-87A0-D0442C9A8074}">
      <dgm:prSet/>
      <dgm:spPr/>
      <dgm:t>
        <a:bodyPr/>
        <a:lstStyle/>
        <a:p>
          <a:endParaRPr lang="en-US"/>
        </a:p>
      </dgm:t>
    </dgm:pt>
    <dgm:pt modelId="{F84D7633-EE4F-40ED-B386-878CBB00256E}" type="sibTrans" cxnId="{FC008055-9F6C-4F64-87A0-D0442C9A8074}">
      <dgm:prSet/>
      <dgm:spPr/>
      <dgm:t>
        <a:bodyPr/>
        <a:lstStyle/>
        <a:p>
          <a:endParaRPr lang="en-US"/>
        </a:p>
      </dgm:t>
    </dgm:pt>
    <dgm:pt modelId="{9EE9DFE8-7816-4C97-9585-18B01E97354E}">
      <dgm:prSet/>
      <dgm:spPr/>
      <dgm:t>
        <a:bodyPr/>
        <a:lstStyle/>
        <a:p>
          <a:r>
            <a:rPr lang="en-US" b="0" i="0" baseline="0"/>
            <a:t>Traditional models unable to account for heteroskedasticity (changing volatility over time) </a:t>
          </a:r>
          <a:endParaRPr lang="en-US"/>
        </a:p>
      </dgm:t>
    </dgm:pt>
    <dgm:pt modelId="{A549F95D-9F79-471B-AAD0-AD6863115219}" type="parTrans" cxnId="{774E0F68-FFB9-4A7B-8F09-45BA9FECE152}">
      <dgm:prSet/>
      <dgm:spPr/>
      <dgm:t>
        <a:bodyPr/>
        <a:lstStyle/>
        <a:p>
          <a:endParaRPr lang="en-US"/>
        </a:p>
      </dgm:t>
    </dgm:pt>
    <dgm:pt modelId="{5BEE2230-1853-4201-ACCF-AD03D2AE65C5}" type="sibTrans" cxnId="{774E0F68-FFB9-4A7B-8F09-45BA9FECE152}">
      <dgm:prSet/>
      <dgm:spPr/>
      <dgm:t>
        <a:bodyPr/>
        <a:lstStyle/>
        <a:p>
          <a:endParaRPr lang="en-US"/>
        </a:p>
      </dgm:t>
    </dgm:pt>
    <dgm:pt modelId="{490D1D4C-386C-482D-B816-B247E2B8E8C1}">
      <dgm:prSet/>
      <dgm:spPr/>
      <dgm:t>
        <a:bodyPr/>
        <a:lstStyle/>
        <a:p>
          <a:r>
            <a:rPr lang="en-US" b="0" i="0" baseline="0"/>
            <a:t>Classical machine learning regression methods as a first approach</a:t>
          </a:r>
          <a:endParaRPr lang="en-US"/>
        </a:p>
      </dgm:t>
    </dgm:pt>
    <dgm:pt modelId="{4328DE63-C39D-4974-98A2-9DA24BAAC8E4}" type="parTrans" cxnId="{6DA20F0A-2DDE-4193-8D2D-6C17B96C7A1D}">
      <dgm:prSet/>
      <dgm:spPr/>
      <dgm:t>
        <a:bodyPr/>
        <a:lstStyle/>
        <a:p>
          <a:endParaRPr lang="en-US"/>
        </a:p>
      </dgm:t>
    </dgm:pt>
    <dgm:pt modelId="{9FAE44D0-E747-4DAC-B115-18AC15755F11}" type="sibTrans" cxnId="{6DA20F0A-2DDE-4193-8D2D-6C17B96C7A1D}">
      <dgm:prSet/>
      <dgm:spPr/>
      <dgm:t>
        <a:bodyPr/>
        <a:lstStyle/>
        <a:p>
          <a:endParaRPr lang="en-US"/>
        </a:p>
      </dgm:t>
    </dgm:pt>
    <dgm:pt modelId="{1DA829D7-EA49-4B0D-B6E1-3D7B20089B1E}">
      <dgm:prSet/>
      <dgm:spPr/>
      <dgm:t>
        <a:bodyPr/>
        <a:lstStyle/>
        <a:p>
          <a:r>
            <a:rPr lang="en-US" b="0" i="0" baseline="0"/>
            <a:t>Applying models to test hypotheses:</a:t>
          </a:r>
          <a:endParaRPr lang="en-US"/>
        </a:p>
      </dgm:t>
    </dgm:pt>
    <dgm:pt modelId="{3F30587D-24E3-4158-A7AA-CA3F0A71B954}" type="parTrans" cxnId="{BF0869A7-867E-40F8-BC89-BC175C0DA04D}">
      <dgm:prSet/>
      <dgm:spPr/>
      <dgm:t>
        <a:bodyPr/>
        <a:lstStyle/>
        <a:p>
          <a:endParaRPr lang="en-US"/>
        </a:p>
      </dgm:t>
    </dgm:pt>
    <dgm:pt modelId="{94A24B84-A182-41E4-B137-6DBCA71A442D}" type="sibTrans" cxnId="{BF0869A7-867E-40F8-BC89-BC175C0DA04D}">
      <dgm:prSet/>
      <dgm:spPr/>
      <dgm:t>
        <a:bodyPr/>
        <a:lstStyle/>
        <a:p>
          <a:endParaRPr lang="en-US"/>
        </a:p>
      </dgm:t>
    </dgm:pt>
    <dgm:pt modelId="{1A81E205-9102-4DE1-ACBB-D84A94EDCE56}">
      <dgm:prSet/>
      <dgm:spPr/>
      <dgm:t>
        <a:bodyPr/>
        <a:lstStyle/>
        <a:p>
          <a:r>
            <a:rPr lang="en-US" b="0" i="0" baseline="0"/>
            <a:t>Models will be applied on four versions of the dataset </a:t>
          </a:r>
          <a:endParaRPr lang="en-US"/>
        </a:p>
      </dgm:t>
    </dgm:pt>
    <dgm:pt modelId="{BD610BE8-DE4F-415F-B401-73776AC7678B}" type="parTrans" cxnId="{8AC6F75C-B657-43DA-8774-43129D4D0B13}">
      <dgm:prSet/>
      <dgm:spPr/>
      <dgm:t>
        <a:bodyPr/>
        <a:lstStyle/>
        <a:p>
          <a:endParaRPr lang="en-US"/>
        </a:p>
      </dgm:t>
    </dgm:pt>
    <dgm:pt modelId="{76282662-AA92-435B-B750-5ED6600A82EC}" type="sibTrans" cxnId="{8AC6F75C-B657-43DA-8774-43129D4D0B13}">
      <dgm:prSet/>
      <dgm:spPr/>
      <dgm:t>
        <a:bodyPr/>
        <a:lstStyle/>
        <a:p>
          <a:endParaRPr lang="en-US"/>
        </a:p>
      </dgm:t>
    </dgm:pt>
    <dgm:pt modelId="{81FC6318-9302-4CB7-A94E-BD5C8C6031EB}">
      <dgm:prSet/>
      <dgm:spPr/>
      <dgm:t>
        <a:bodyPr/>
        <a:lstStyle/>
        <a:p>
          <a:r>
            <a:rPr lang="en-US" b="0" i="0" baseline="0"/>
            <a:t>Evaluating performance and suitability for predicting price returns</a:t>
          </a:r>
          <a:endParaRPr lang="en-US"/>
        </a:p>
      </dgm:t>
    </dgm:pt>
    <dgm:pt modelId="{A85FF0E5-E232-44D9-A217-FFBAA83E118D}" type="parTrans" cxnId="{669F2011-5055-482C-917B-E2089B1FF84F}">
      <dgm:prSet/>
      <dgm:spPr/>
      <dgm:t>
        <a:bodyPr/>
        <a:lstStyle/>
        <a:p>
          <a:endParaRPr lang="en-US"/>
        </a:p>
      </dgm:t>
    </dgm:pt>
    <dgm:pt modelId="{C885D2F4-F0BB-4F36-A384-C3EF34D87E59}" type="sibTrans" cxnId="{669F2011-5055-482C-917B-E2089B1FF84F}">
      <dgm:prSet/>
      <dgm:spPr/>
      <dgm:t>
        <a:bodyPr/>
        <a:lstStyle/>
        <a:p>
          <a:endParaRPr lang="en-US"/>
        </a:p>
      </dgm:t>
    </dgm:pt>
    <dgm:pt modelId="{68E41B87-DB2A-4FB6-87A9-AA3DBC6D9408}" type="pres">
      <dgm:prSet presAssocID="{2730EDA2-6D98-4008-AB35-FAAD918FD71A}" presName="linear" presStyleCnt="0">
        <dgm:presLayoutVars>
          <dgm:animLvl val="lvl"/>
          <dgm:resizeHandles val="exact"/>
        </dgm:presLayoutVars>
      </dgm:prSet>
      <dgm:spPr/>
    </dgm:pt>
    <dgm:pt modelId="{68C7B321-898F-4C48-BF57-D48F8F35A5D8}" type="pres">
      <dgm:prSet presAssocID="{A1FCBC5E-97FA-480C-8AF4-3ACC9F887BC9}" presName="parentText" presStyleLbl="node1" presStyleIdx="0" presStyleCnt="3">
        <dgm:presLayoutVars>
          <dgm:chMax val="0"/>
          <dgm:bulletEnabled val="1"/>
        </dgm:presLayoutVars>
      </dgm:prSet>
      <dgm:spPr/>
    </dgm:pt>
    <dgm:pt modelId="{39010AED-3A0E-40C8-A9F5-BED5B7B8AC41}" type="pres">
      <dgm:prSet presAssocID="{A1FCBC5E-97FA-480C-8AF4-3ACC9F887BC9}" presName="childText" presStyleLbl="revTx" presStyleIdx="0" presStyleCnt="3">
        <dgm:presLayoutVars>
          <dgm:bulletEnabled val="1"/>
        </dgm:presLayoutVars>
      </dgm:prSet>
      <dgm:spPr/>
    </dgm:pt>
    <dgm:pt modelId="{FC5E3349-ABD3-4F1E-85C6-505E57A1C14F}" type="pres">
      <dgm:prSet presAssocID="{8C15ECF9-F5F3-4A67-9C3E-540E88B315F1}" presName="parentText" presStyleLbl="node1" presStyleIdx="1" presStyleCnt="3">
        <dgm:presLayoutVars>
          <dgm:chMax val="0"/>
          <dgm:bulletEnabled val="1"/>
        </dgm:presLayoutVars>
      </dgm:prSet>
      <dgm:spPr/>
    </dgm:pt>
    <dgm:pt modelId="{AE4A1D7F-1319-4342-824C-4E78A1F7F437}" type="pres">
      <dgm:prSet presAssocID="{8C15ECF9-F5F3-4A67-9C3E-540E88B315F1}" presName="childText" presStyleLbl="revTx" presStyleIdx="1" presStyleCnt="3">
        <dgm:presLayoutVars>
          <dgm:bulletEnabled val="1"/>
        </dgm:presLayoutVars>
      </dgm:prSet>
      <dgm:spPr/>
    </dgm:pt>
    <dgm:pt modelId="{D9171D7F-48CE-4E45-9D60-0F7F5C50A04D}" type="pres">
      <dgm:prSet presAssocID="{1DA829D7-EA49-4B0D-B6E1-3D7B20089B1E}" presName="parentText" presStyleLbl="node1" presStyleIdx="2" presStyleCnt="3">
        <dgm:presLayoutVars>
          <dgm:chMax val="0"/>
          <dgm:bulletEnabled val="1"/>
        </dgm:presLayoutVars>
      </dgm:prSet>
      <dgm:spPr/>
    </dgm:pt>
    <dgm:pt modelId="{A23690AF-3603-4BF9-9CD1-A128FEBF5FD1}" type="pres">
      <dgm:prSet presAssocID="{1DA829D7-EA49-4B0D-B6E1-3D7B20089B1E}" presName="childText" presStyleLbl="revTx" presStyleIdx="2" presStyleCnt="3">
        <dgm:presLayoutVars>
          <dgm:bulletEnabled val="1"/>
        </dgm:presLayoutVars>
      </dgm:prSet>
      <dgm:spPr/>
    </dgm:pt>
  </dgm:ptLst>
  <dgm:cxnLst>
    <dgm:cxn modelId="{E44CDA04-97CF-40D8-8E8D-236E11302276}" type="presOf" srcId="{4A906553-EB3B-41DC-94F9-AA06E7085672}" destId="{AE4A1D7F-1319-4342-824C-4E78A1F7F437}" srcOrd="0" destOrd="0" presId="urn:microsoft.com/office/officeart/2005/8/layout/vList2"/>
    <dgm:cxn modelId="{6DA20F0A-2DDE-4193-8D2D-6C17B96C7A1D}" srcId="{8C15ECF9-F5F3-4A67-9C3E-540E88B315F1}" destId="{490D1D4C-386C-482D-B816-B247E2B8E8C1}" srcOrd="2" destOrd="0" parTransId="{4328DE63-C39D-4974-98A2-9DA24BAAC8E4}" sibTransId="{9FAE44D0-E747-4DAC-B115-18AC15755F11}"/>
    <dgm:cxn modelId="{669F2011-5055-482C-917B-E2089B1FF84F}" srcId="{1DA829D7-EA49-4B0D-B6E1-3D7B20089B1E}" destId="{81FC6318-9302-4CB7-A94E-BD5C8C6031EB}" srcOrd="1" destOrd="0" parTransId="{A85FF0E5-E232-44D9-A217-FFBAA83E118D}" sibTransId="{C885D2F4-F0BB-4F36-A384-C3EF34D87E59}"/>
    <dgm:cxn modelId="{1846E81F-09B0-4114-90FC-C38BC7FFA44B}" type="presOf" srcId="{2730EDA2-6D98-4008-AB35-FAAD918FD71A}" destId="{68E41B87-DB2A-4FB6-87A9-AA3DBC6D9408}" srcOrd="0" destOrd="0" presId="urn:microsoft.com/office/officeart/2005/8/layout/vList2"/>
    <dgm:cxn modelId="{79E65A2E-0878-46C5-96C5-3B6A8257FAD6}" type="presOf" srcId="{1A81E205-9102-4DE1-ACBB-D84A94EDCE56}" destId="{A23690AF-3603-4BF9-9CD1-A128FEBF5FD1}" srcOrd="0" destOrd="0" presId="urn:microsoft.com/office/officeart/2005/8/layout/vList2"/>
    <dgm:cxn modelId="{8A2C8B3D-AC7B-4697-9AF6-D8237E2B1DC5}" type="presOf" srcId="{B6057146-7A01-4130-8DF4-34633ACE0A37}" destId="{39010AED-3A0E-40C8-A9F5-BED5B7B8AC41}" srcOrd="0" destOrd="3" presId="urn:microsoft.com/office/officeart/2005/8/layout/vList2"/>
    <dgm:cxn modelId="{8AC6F75C-B657-43DA-8774-43129D4D0B13}" srcId="{1DA829D7-EA49-4B0D-B6E1-3D7B20089B1E}" destId="{1A81E205-9102-4DE1-ACBB-D84A94EDCE56}" srcOrd="0" destOrd="0" parTransId="{BD610BE8-DE4F-415F-B401-73776AC7678B}" sibTransId="{76282662-AA92-435B-B750-5ED6600A82EC}"/>
    <dgm:cxn modelId="{5B477362-5E97-442A-9681-C265BBEBF05F}" srcId="{A1FCBC5E-97FA-480C-8AF4-3ACC9F887BC9}" destId="{B6057146-7A01-4130-8DF4-34633ACE0A37}" srcOrd="3" destOrd="0" parTransId="{AEF3FDF7-4C0A-4CDB-91E8-A87B03C5A7AB}" sibTransId="{B1F4816B-3157-450E-BA55-8A197AA4D8CD}"/>
    <dgm:cxn modelId="{F6876D45-43FC-4E27-9CF5-C9026685A6D1}" type="presOf" srcId="{4D7E8F10-FA69-4445-9979-0043AA9FD3C4}" destId="{39010AED-3A0E-40C8-A9F5-BED5B7B8AC41}" srcOrd="0" destOrd="1" presId="urn:microsoft.com/office/officeart/2005/8/layout/vList2"/>
    <dgm:cxn modelId="{0BF8F765-5391-48DD-A113-126907B561BF}" type="presOf" srcId="{5D9CE9AB-376F-4EF2-9377-A0774798D2B6}" destId="{39010AED-3A0E-40C8-A9F5-BED5B7B8AC41}" srcOrd="0" destOrd="2" presId="urn:microsoft.com/office/officeart/2005/8/layout/vList2"/>
    <dgm:cxn modelId="{774E0F68-FFB9-4A7B-8F09-45BA9FECE152}" srcId="{8C15ECF9-F5F3-4A67-9C3E-540E88B315F1}" destId="{9EE9DFE8-7816-4C97-9585-18B01E97354E}" srcOrd="1" destOrd="0" parTransId="{A549F95D-9F79-471B-AAD0-AD6863115219}" sibTransId="{5BEE2230-1853-4201-ACCF-AD03D2AE65C5}"/>
    <dgm:cxn modelId="{D185316B-64CB-4A9F-8A3A-FC1999319D33}" type="presOf" srcId="{C5DA1708-5425-4EAF-B4EA-04A570BCE493}" destId="{39010AED-3A0E-40C8-A9F5-BED5B7B8AC41}" srcOrd="0" destOrd="5" presId="urn:microsoft.com/office/officeart/2005/8/layout/vList2"/>
    <dgm:cxn modelId="{3261914D-08BC-490C-8B04-7D3C5DA5A68B}" srcId="{A1FCBC5E-97FA-480C-8AF4-3ACC9F887BC9}" destId="{4D7E8F10-FA69-4445-9979-0043AA9FD3C4}" srcOrd="1" destOrd="0" parTransId="{ED2A6A6C-9855-4E6A-ACB0-B5052F7A0CB5}" sibTransId="{D6AB3197-BC34-4595-AF09-FDD4F6D4A3EC}"/>
    <dgm:cxn modelId="{B1159D51-53BD-4E6D-8698-94A0BC3F70FA}" type="presOf" srcId="{6C2E5773-93C0-46CC-B464-73CA882A1754}" destId="{39010AED-3A0E-40C8-A9F5-BED5B7B8AC41}" srcOrd="0" destOrd="0" presId="urn:microsoft.com/office/officeart/2005/8/layout/vList2"/>
    <dgm:cxn modelId="{23A4D771-BAB8-4DF5-A781-0F2943BBA050}" srcId="{2730EDA2-6D98-4008-AB35-FAAD918FD71A}" destId="{A1FCBC5E-97FA-480C-8AF4-3ACC9F887BC9}" srcOrd="0" destOrd="0" parTransId="{5B9D0F9D-50ED-4372-822F-7D565990ED23}" sibTransId="{B45548C4-DB29-4368-86A7-BA70FCC40582}"/>
    <dgm:cxn modelId="{E8F06172-B042-4C85-8FDD-CF56B8DCF3A7}" srcId="{A1FCBC5E-97FA-480C-8AF4-3ACC9F887BC9}" destId="{C5DA1708-5425-4EAF-B4EA-04A570BCE493}" srcOrd="5" destOrd="0" parTransId="{F56BCFB0-48B2-46E2-A1DF-38EB2A28603C}" sibTransId="{ACF8F5F3-034C-4047-97A4-3F2E67A49034}"/>
    <dgm:cxn modelId="{FC008055-9F6C-4F64-87A0-D0442C9A8074}" srcId="{8C15ECF9-F5F3-4A67-9C3E-540E88B315F1}" destId="{4A906553-EB3B-41DC-94F9-AA06E7085672}" srcOrd="0" destOrd="0" parTransId="{803EF60D-CEB3-4AC1-A88B-8EFFE25EE6C7}" sibTransId="{F84D7633-EE4F-40ED-B386-878CBB00256E}"/>
    <dgm:cxn modelId="{481FD876-3C75-4791-94EA-D171C877C15B}" type="presOf" srcId="{BB2A0884-86D5-4C9B-AA0C-E135E234E731}" destId="{39010AED-3A0E-40C8-A9F5-BED5B7B8AC41}" srcOrd="0" destOrd="4" presId="urn:microsoft.com/office/officeart/2005/8/layout/vList2"/>
    <dgm:cxn modelId="{4A30187D-0F68-4503-B9F7-8B251F39B7BB}" srcId="{A1FCBC5E-97FA-480C-8AF4-3ACC9F887BC9}" destId="{BB2A0884-86D5-4C9B-AA0C-E135E234E731}" srcOrd="4" destOrd="0" parTransId="{FFF555F2-2EE5-44C1-B17C-1018E5E5BAD0}" sibTransId="{FDFE5A36-B9CD-446E-A022-FCD0B587DEC1}"/>
    <dgm:cxn modelId="{1E45817F-D7E6-4BBF-BCA9-5316991E9E0B}" srcId="{A1FCBC5E-97FA-480C-8AF4-3ACC9F887BC9}" destId="{5D9CE9AB-376F-4EF2-9377-A0774798D2B6}" srcOrd="2" destOrd="0" parTransId="{5A112FD0-914C-4FE4-B4CF-C725F709706F}" sibTransId="{B21F9D90-5597-45DB-B01A-F7E1FC9F133C}"/>
    <dgm:cxn modelId="{FF87E292-D739-4415-BC0D-67995D70C37F}" type="presOf" srcId="{81FC6318-9302-4CB7-A94E-BD5C8C6031EB}" destId="{A23690AF-3603-4BF9-9CD1-A128FEBF5FD1}" srcOrd="0" destOrd="1" presId="urn:microsoft.com/office/officeart/2005/8/layout/vList2"/>
    <dgm:cxn modelId="{DD2853A2-1403-4A88-AB92-BE194DADE705}" type="presOf" srcId="{8C15ECF9-F5F3-4A67-9C3E-540E88B315F1}" destId="{FC5E3349-ABD3-4F1E-85C6-505E57A1C14F}" srcOrd="0" destOrd="0" presId="urn:microsoft.com/office/officeart/2005/8/layout/vList2"/>
    <dgm:cxn modelId="{BF0869A7-867E-40F8-BC89-BC175C0DA04D}" srcId="{2730EDA2-6D98-4008-AB35-FAAD918FD71A}" destId="{1DA829D7-EA49-4B0D-B6E1-3D7B20089B1E}" srcOrd="2" destOrd="0" parTransId="{3F30587D-24E3-4158-A7AA-CA3F0A71B954}" sibTransId="{94A24B84-A182-41E4-B137-6DBCA71A442D}"/>
    <dgm:cxn modelId="{07C2F8AC-CDC3-49EC-AE97-BF2693856B23}" type="presOf" srcId="{490D1D4C-386C-482D-B816-B247E2B8E8C1}" destId="{AE4A1D7F-1319-4342-824C-4E78A1F7F437}" srcOrd="0" destOrd="2" presId="urn:microsoft.com/office/officeart/2005/8/layout/vList2"/>
    <dgm:cxn modelId="{4CF97EB6-7527-4731-A806-AA86C9835618}" srcId="{2730EDA2-6D98-4008-AB35-FAAD918FD71A}" destId="{8C15ECF9-F5F3-4A67-9C3E-540E88B315F1}" srcOrd="1" destOrd="0" parTransId="{6732FA56-15D0-4F71-8728-6917AFA1E552}" sibTransId="{5BC972F1-9160-4F23-808B-AB575C5223E1}"/>
    <dgm:cxn modelId="{9B1FBCC5-3780-4AB7-9046-8E4475313FCF}" type="presOf" srcId="{9EE9DFE8-7816-4C97-9585-18B01E97354E}" destId="{AE4A1D7F-1319-4342-824C-4E78A1F7F437}" srcOrd="0" destOrd="1" presId="urn:microsoft.com/office/officeart/2005/8/layout/vList2"/>
    <dgm:cxn modelId="{18F7E5D6-CF6B-4E7E-9A6D-E2175FF97E24}" srcId="{A1FCBC5E-97FA-480C-8AF4-3ACC9F887BC9}" destId="{6C2E5773-93C0-46CC-B464-73CA882A1754}" srcOrd="0" destOrd="0" parTransId="{BF01A93C-6F87-451D-9A66-8DFDCBE2E99F}" sibTransId="{A842FB17-388C-45B4-9165-61F84121A56C}"/>
    <dgm:cxn modelId="{94BA54DA-E244-422D-BDC6-BE3DC3753E7B}" type="presOf" srcId="{1DA829D7-EA49-4B0D-B6E1-3D7B20089B1E}" destId="{D9171D7F-48CE-4E45-9D60-0F7F5C50A04D}" srcOrd="0" destOrd="0" presId="urn:microsoft.com/office/officeart/2005/8/layout/vList2"/>
    <dgm:cxn modelId="{1ACBF0DD-FB94-409B-942E-E61A4777C5D5}" type="presOf" srcId="{A1FCBC5E-97FA-480C-8AF4-3ACC9F887BC9}" destId="{68C7B321-898F-4C48-BF57-D48F8F35A5D8}" srcOrd="0" destOrd="0" presId="urn:microsoft.com/office/officeart/2005/8/layout/vList2"/>
    <dgm:cxn modelId="{7DFA039D-84E6-41D5-A7AB-50C63ECD4771}" type="presParOf" srcId="{68E41B87-DB2A-4FB6-87A9-AA3DBC6D9408}" destId="{68C7B321-898F-4C48-BF57-D48F8F35A5D8}" srcOrd="0" destOrd="0" presId="urn:microsoft.com/office/officeart/2005/8/layout/vList2"/>
    <dgm:cxn modelId="{5C828495-5F2F-4D96-B9D7-746159113C8B}" type="presParOf" srcId="{68E41B87-DB2A-4FB6-87A9-AA3DBC6D9408}" destId="{39010AED-3A0E-40C8-A9F5-BED5B7B8AC41}" srcOrd="1" destOrd="0" presId="urn:microsoft.com/office/officeart/2005/8/layout/vList2"/>
    <dgm:cxn modelId="{E99FD846-BF5E-46F5-ADB0-33721A910C0A}" type="presParOf" srcId="{68E41B87-DB2A-4FB6-87A9-AA3DBC6D9408}" destId="{FC5E3349-ABD3-4F1E-85C6-505E57A1C14F}" srcOrd="2" destOrd="0" presId="urn:microsoft.com/office/officeart/2005/8/layout/vList2"/>
    <dgm:cxn modelId="{CCF1CF67-B0D9-49DC-9205-99AC66351F7F}" type="presParOf" srcId="{68E41B87-DB2A-4FB6-87A9-AA3DBC6D9408}" destId="{AE4A1D7F-1319-4342-824C-4E78A1F7F437}" srcOrd="3" destOrd="0" presId="urn:microsoft.com/office/officeart/2005/8/layout/vList2"/>
    <dgm:cxn modelId="{FEBC4E46-A9FF-430A-BA7A-E6ACFD1A9AD0}" type="presParOf" srcId="{68E41B87-DB2A-4FB6-87A9-AA3DBC6D9408}" destId="{D9171D7F-48CE-4E45-9D60-0F7F5C50A04D}" srcOrd="4" destOrd="0" presId="urn:microsoft.com/office/officeart/2005/8/layout/vList2"/>
    <dgm:cxn modelId="{B3ABC6EA-D573-433B-AEEC-CD926AA67286}" type="presParOf" srcId="{68E41B87-DB2A-4FB6-87A9-AA3DBC6D9408}" destId="{A23690AF-3603-4BF9-9CD1-A128FEBF5FD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CD5383B-1474-46E8-B155-009C9E461B5E}"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3ABA4201-A8BC-4621-9A0F-324905E68673}">
      <dgm:prSet/>
      <dgm:spPr/>
      <dgm:t>
        <a:bodyPr/>
        <a:lstStyle/>
        <a:p>
          <a:r>
            <a:rPr lang="en-AU" b="0" i="0" baseline="0"/>
            <a:t>Missing values: </a:t>
          </a:r>
          <a:endParaRPr lang="en-US"/>
        </a:p>
      </dgm:t>
    </dgm:pt>
    <dgm:pt modelId="{8DC0B794-8B34-4239-ABB2-33BA192295D8}" type="parTrans" cxnId="{4E0A6C38-F17C-408C-9989-272EEE50F3B7}">
      <dgm:prSet/>
      <dgm:spPr/>
      <dgm:t>
        <a:bodyPr/>
        <a:lstStyle/>
        <a:p>
          <a:endParaRPr lang="en-US"/>
        </a:p>
      </dgm:t>
    </dgm:pt>
    <dgm:pt modelId="{EB79853B-7BD9-41BF-925B-82DEA9E75199}" type="sibTrans" cxnId="{4E0A6C38-F17C-408C-9989-272EEE50F3B7}">
      <dgm:prSet/>
      <dgm:spPr/>
      <dgm:t>
        <a:bodyPr/>
        <a:lstStyle/>
        <a:p>
          <a:endParaRPr lang="en-US"/>
        </a:p>
      </dgm:t>
    </dgm:pt>
    <dgm:pt modelId="{C4064E81-387B-4DE1-8F55-948F54EF6D1B}">
      <dgm:prSet/>
      <dgm:spPr/>
      <dgm:t>
        <a:bodyPr/>
        <a:lstStyle/>
        <a:p>
          <a:r>
            <a:rPr lang="en-AU" b="0" i="0" baseline="0"/>
            <a:t>Kalman filter </a:t>
          </a:r>
          <a:endParaRPr lang="en-US"/>
        </a:p>
      </dgm:t>
    </dgm:pt>
    <dgm:pt modelId="{E909407C-1D77-4763-9C60-B17BCCBD21A2}" type="parTrans" cxnId="{3F7F54DA-DB0D-4E31-AF93-053AE01F5022}">
      <dgm:prSet/>
      <dgm:spPr/>
      <dgm:t>
        <a:bodyPr/>
        <a:lstStyle/>
        <a:p>
          <a:endParaRPr lang="en-US"/>
        </a:p>
      </dgm:t>
    </dgm:pt>
    <dgm:pt modelId="{3AEFCBB1-1A2E-4267-9933-91B8BBD52A3D}" type="sibTrans" cxnId="{3F7F54DA-DB0D-4E31-AF93-053AE01F5022}">
      <dgm:prSet/>
      <dgm:spPr/>
      <dgm:t>
        <a:bodyPr/>
        <a:lstStyle/>
        <a:p>
          <a:endParaRPr lang="en-US"/>
        </a:p>
      </dgm:t>
    </dgm:pt>
    <dgm:pt modelId="{29DD5EC2-5B62-41DF-A9CE-666E2A1F379C}">
      <dgm:prSet/>
      <dgm:spPr/>
      <dgm:t>
        <a:bodyPr/>
        <a:lstStyle/>
        <a:p>
          <a:r>
            <a:rPr lang="en-AU" b="0" i="0" baseline="0"/>
            <a:t>Time-weighted imputation</a:t>
          </a:r>
          <a:endParaRPr lang="en-US"/>
        </a:p>
      </dgm:t>
    </dgm:pt>
    <dgm:pt modelId="{EE66B4D2-0CC0-4A67-8D46-53D7FB3283CD}" type="parTrans" cxnId="{6CEB6ED6-46EC-443F-A010-C8DED4996ACF}">
      <dgm:prSet/>
      <dgm:spPr/>
      <dgm:t>
        <a:bodyPr/>
        <a:lstStyle/>
        <a:p>
          <a:endParaRPr lang="en-US"/>
        </a:p>
      </dgm:t>
    </dgm:pt>
    <dgm:pt modelId="{CD5F84F7-C0CB-4DAB-AADC-D634338EED31}" type="sibTrans" cxnId="{6CEB6ED6-46EC-443F-A010-C8DED4996ACF}">
      <dgm:prSet/>
      <dgm:spPr/>
      <dgm:t>
        <a:bodyPr/>
        <a:lstStyle/>
        <a:p>
          <a:endParaRPr lang="en-US"/>
        </a:p>
      </dgm:t>
    </dgm:pt>
    <dgm:pt modelId="{EF1A2A2E-2D7C-4FD0-8CD0-179593790EDD}">
      <dgm:prSet/>
      <dgm:spPr/>
      <dgm:t>
        <a:bodyPr/>
        <a:lstStyle/>
        <a:p>
          <a:r>
            <a:rPr lang="en-AU" b="0" i="0" baseline="0"/>
            <a:t>Cluster methods </a:t>
          </a:r>
          <a:endParaRPr lang="en-US"/>
        </a:p>
      </dgm:t>
    </dgm:pt>
    <dgm:pt modelId="{54E3F62F-3158-402A-911E-448E34181260}" type="parTrans" cxnId="{7820C266-0ABC-43AC-872B-F5AD4BE12850}">
      <dgm:prSet/>
      <dgm:spPr/>
      <dgm:t>
        <a:bodyPr/>
        <a:lstStyle/>
        <a:p>
          <a:endParaRPr lang="en-US"/>
        </a:p>
      </dgm:t>
    </dgm:pt>
    <dgm:pt modelId="{E1C8B438-8F75-4AA0-8CD2-4FC9E4932429}" type="sibTrans" cxnId="{7820C266-0ABC-43AC-872B-F5AD4BE12850}">
      <dgm:prSet/>
      <dgm:spPr/>
      <dgm:t>
        <a:bodyPr/>
        <a:lstStyle/>
        <a:p>
          <a:endParaRPr lang="en-US"/>
        </a:p>
      </dgm:t>
    </dgm:pt>
    <dgm:pt modelId="{E5843AD7-CDD3-4721-B061-83408969783D}">
      <dgm:prSet/>
      <dgm:spPr/>
      <dgm:t>
        <a:bodyPr/>
        <a:lstStyle/>
        <a:p>
          <a:r>
            <a:rPr lang="en-AU" b="0" i="0" baseline="0"/>
            <a:t>Distribution-based imputation</a:t>
          </a:r>
          <a:endParaRPr lang="en-US"/>
        </a:p>
      </dgm:t>
    </dgm:pt>
    <dgm:pt modelId="{073CDBA1-C191-44DD-90A4-20A3406FB078}" type="parTrans" cxnId="{E6B7EFA8-7125-4EB7-BA81-B0A0BBFA3F67}">
      <dgm:prSet/>
      <dgm:spPr/>
      <dgm:t>
        <a:bodyPr/>
        <a:lstStyle/>
        <a:p>
          <a:endParaRPr lang="en-US"/>
        </a:p>
      </dgm:t>
    </dgm:pt>
    <dgm:pt modelId="{10A79359-19E1-4E05-BCEB-CE6DA9D12379}" type="sibTrans" cxnId="{E6B7EFA8-7125-4EB7-BA81-B0A0BBFA3F67}">
      <dgm:prSet/>
      <dgm:spPr/>
      <dgm:t>
        <a:bodyPr/>
        <a:lstStyle/>
        <a:p>
          <a:endParaRPr lang="en-US"/>
        </a:p>
      </dgm:t>
    </dgm:pt>
    <dgm:pt modelId="{CBE509F1-C070-43E4-BE49-1692B91F616A}">
      <dgm:prSet/>
      <dgm:spPr/>
      <dgm:t>
        <a:bodyPr/>
        <a:lstStyle/>
        <a:p>
          <a:r>
            <a:rPr lang="en-AU" b="0" i="0" baseline="0"/>
            <a:t>Outlier detection: </a:t>
          </a:r>
          <a:endParaRPr lang="en-US"/>
        </a:p>
      </dgm:t>
    </dgm:pt>
    <dgm:pt modelId="{0FE757BE-2193-4884-8DF1-71CA5599C1B7}" type="parTrans" cxnId="{AEAB39D5-4F89-47FF-ADDF-9C7634D6126B}">
      <dgm:prSet/>
      <dgm:spPr/>
      <dgm:t>
        <a:bodyPr/>
        <a:lstStyle/>
        <a:p>
          <a:endParaRPr lang="en-US"/>
        </a:p>
      </dgm:t>
    </dgm:pt>
    <dgm:pt modelId="{B551950B-828B-49BF-93F6-E4FDBF5D8547}" type="sibTrans" cxnId="{AEAB39D5-4F89-47FF-ADDF-9C7634D6126B}">
      <dgm:prSet/>
      <dgm:spPr/>
      <dgm:t>
        <a:bodyPr/>
        <a:lstStyle/>
        <a:p>
          <a:endParaRPr lang="en-US"/>
        </a:p>
      </dgm:t>
    </dgm:pt>
    <dgm:pt modelId="{B9786798-6917-452F-BEA6-6DB4231AB46A}">
      <dgm:prSet/>
      <dgm:spPr/>
      <dgm:t>
        <a:bodyPr/>
        <a:lstStyle/>
        <a:p>
          <a:r>
            <a:rPr lang="en-AU" b="0" i="0" baseline="0"/>
            <a:t>Local order factor </a:t>
          </a:r>
          <a:endParaRPr lang="en-US"/>
        </a:p>
      </dgm:t>
    </dgm:pt>
    <dgm:pt modelId="{C0EFF66B-634D-4215-9F33-12339F61FE05}" type="parTrans" cxnId="{927FDD16-B9A5-425E-8950-761B1A9D935C}">
      <dgm:prSet/>
      <dgm:spPr/>
      <dgm:t>
        <a:bodyPr/>
        <a:lstStyle/>
        <a:p>
          <a:endParaRPr lang="en-US"/>
        </a:p>
      </dgm:t>
    </dgm:pt>
    <dgm:pt modelId="{8AB68437-5024-4DF1-B8EB-20B19BFE3F27}" type="sibTrans" cxnId="{927FDD16-B9A5-425E-8950-761B1A9D935C}">
      <dgm:prSet/>
      <dgm:spPr/>
      <dgm:t>
        <a:bodyPr/>
        <a:lstStyle/>
        <a:p>
          <a:endParaRPr lang="en-US"/>
        </a:p>
      </dgm:t>
    </dgm:pt>
    <dgm:pt modelId="{66415AC9-0922-48C3-B5CC-EEE0036B0446}">
      <dgm:prSet/>
      <dgm:spPr/>
      <dgm:t>
        <a:bodyPr/>
        <a:lstStyle/>
        <a:p>
          <a:r>
            <a:rPr lang="en-AU" b="0" i="0" baseline="0"/>
            <a:t>Autoencoder</a:t>
          </a:r>
          <a:endParaRPr lang="en-US"/>
        </a:p>
      </dgm:t>
    </dgm:pt>
    <dgm:pt modelId="{19C7C570-C556-47B0-A77C-DA16C43E0D16}" type="parTrans" cxnId="{87E1946E-EB33-48E8-A3A8-9D0282FE16DC}">
      <dgm:prSet/>
      <dgm:spPr/>
      <dgm:t>
        <a:bodyPr/>
        <a:lstStyle/>
        <a:p>
          <a:endParaRPr lang="en-US"/>
        </a:p>
      </dgm:t>
    </dgm:pt>
    <dgm:pt modelId="{BED05C74-4C3A-4D64-B1E7-365DEDA35360}" type="sibTrans" cxnId="{87E1946E-EB33-48E8-A3A8-9D0282FE16DC}">
      <dgm:prSet/>
      <dgm:spPr/>
      <dgm:t>
        <a:bodyPr/>
        <a:lstStyle/>
        <a:p>
          <a:endParaRPr lang="en-US"/>
        </a:p>
      </dgm:t>
    </dgm:pt>
    <dgm:pt modelId="{F1036165-7B2C-4B28-9B05-D4A50504CCCB}">
      <dgm:prSet/>
      <dgm:spPr/>
      <dgm:t>
        <a:bodyPr/>
        <a:lstStyle/>
        <a:p>
          <a:r>
            <a:rPr lang="en-AU" b="0" i="0" baseline="0"/>
            <a:t>Explore other prediction models: </a:t>
          </a:r>
          <a:endParaRPr lang="en-US"/>
        </a:p>
      </dgm:t>
    </dgm:pt>
    <dgm:pt modelId="{80515E5F-06A2-4E87-97EE-B9E0DF63E182}" type="parTrans" cxnId="{30E6B714-8A12-4C34-B2EF-FAC7185B2EA5}">
      <dgm:prSet/>
      <dgm:spPr/>
      <dgm:t>
        <a:bodyPr/>
        <a:lstStyle/>
        <a:p>
          <a:endParaRPr lang="en-US"/>
        </a:p>
      </dgm:t>
    </dgm:pt>
    <dgm:pt modelId="{2FDCB298-419B-4EFA-90EE-F96866C78F8B}" type="sibTrans" cxnId="{30E6B714-8A12-4C34-B2EF-FAC7185B2EA5}">
      <dgm:prSet/>
      <dgm:spPr/>
      <dgm:t>
        <a:bodyPr/>
        <a:lstStyle/>
        <a:p>
          <a:endParaRPr lang="en-US"/>
        </a:p>
      </dgm:t>
    </dgm:pt>
    <dgm:pt modelId="{D6A6C235-E55B-4196-8F3A-4FE4FE11CF11}">
      <dgm:prSet/>
      <dgm:spPr/>
      <dgm:t>
        <a:bodyPr/>
        <a:lstStyle/>
        <a:p>
          <a:r>
            <a:rPr lang="en-AU" b="0" i="0" baseline="0"/>
            <a:t>Regime-switching models (Markov-switching, hidden Markov models)</a:t>
          </a:r>
          <a:endParaRPr lang="en-US"/>
        </a:p>
      </dgm:t>
    </dgm:pt>
    <dgm:pt modelId="{361ABE8E-EBD3-4B07-81A6-0E594EFFC434}" type="parTrans" cxnId="{1004DF80-2B40-4DB6-8EB1-0101B9543F5F}">
      <dgm:prSet/>
      <dgm:spPr/>
      <dgm:t>
        <a:bodyPr/>
        <a:lstStyle/>
        <a:p>
          <a:endParaRPr lang="en-US"/>
        </a:p>
      </dgm:t>
    </dgm:pt>
    <dgm:pt modelId="{F7DAFFCE-8459-4658-BB18-AFCB4BA4982A}" type="sibTrans" cxnId="{1004DF80-2B40-4DB6-8EB1-0101B9543F5F}">
      <dgm:prSet/>
      <dgm:spPr/>
      <dgm:t>
        <a:bodyPr/>
        <a:lstStyle/>
        <a:p>
          <a:endParaRPr lang="en-US"/>
        </a:p>
      </dgm:t>
    </dgm:pt>
    <dgm:pt modelId="{B3DE8642-323F-4B61-AB9F-CFEFDAFBE052}">
      <dgm:prSet/>
      <dgm:spPr/>
      <dgm:t>
        <a:bodyPr/>
        <a:lstStyle/>
        <a:p>
          <a:r>
            <a:rPr lang="en-AU" b="0" i="0" baseline="0"/>
            <a:t>Wavelet-based methods </a:t>
          </a:r>
          <a:endParaRPr lang="en-US"/>
        </a:p>
      </dgm:t>
    </dgm:pt>
    <dgm:pt modelId="{30B0E94E-7140-42FD-B6B2-AC00F5214478}" type="parTrans" cxnId="{6B602365-AEED-4829-83EC-BFC8B17C7F22}">
      <dgm:prSet/>
      <dgm:spPr/>
      <dgm:t>
        <a:bodyPr/>
        <a:lstStyle/>
        <a:p>
          <a:endParaRPr lang="en-US"/>
        </a:p>
      </dgm:t>
    </dgm:pt>
    <dgm:pt modelId="{6E494D57-CD5A-40FD-9E50-71E38C84B2A5}" type="sibTrans" cxnId="{6B602365-AEED-4829-83EC-BFC8B17C7F22}">
      <dgm:prSet/>
      <dgm:spPr/>
      <dgm:t>
        <a:bodyPr/>
        <a:lstStyle/>
        <a:p>
          <a:endParaRPr lang="en-US"/>
        </a:p>
      </dgm:t>
    </dgm:pt>
    <dgm:pt modelId="{2D0CA440-C893-4043-94C5-8FC2872369D5}">
      <dgm:prSet/>
      <dgm:spPr/>
      <dgm:t>
        <a:bodyPr/>
        <a:lstStyle/>
        <a:p>
          <a:r>
            <a:rPr lang="en-US" b="0" i="0" baseline="0"/>
            <a:t>Bayesian methods (Bayesian hierarchical models, Bayesian state-space models, Gaussian process regression)</a:t>
          </a:r>
          <a:endParaRPr lang="en-US"/>
        </a:p>
      </dgm:t>
    </dgm:pt>
    <dgm:pt modelId="{9B7EF62F-7B41-4F9B-B5C3-2B07DB337178}" type="parTrans" cxnId="{1725A349-F03B-4C0B-BB58-F6562AFBA4E7}">
      <dgm:prSet/>
      <dgm:spPr/>
      <dgm:t>
        <a:bodyPr/>
        <a:lstStyle/>
        <a:p>
          <a:endParaRPr lang="en-US"/>
        </a:p>
      </dgm:t>
    </dgm:pt>
    <dgm:pt modelId="{DD901652-F66B-4DD7-A25B-A3AD01556EA2}" type="sibTrans" cxnId="{1725A349-F03B-4C0B-BB58-F6562AFBA4E7}">
      <dgm:prSet/>
      <dgm:spPr/>
      <dgm:t>
        <a:bodyPr/>
        <a:lstStyle/>
        <a:p>
          <a:endParaRPr lang="en-US"/>
        </a:p>
      </dgm:t>
    </dgm:pt>
    <dgm:pt modelId="{89628A61-A1C4-4BA1-9F37-A6BFD0271DBE}">
      <dgm:prSet/>
      <dgm:spPr/>
      <dgm:t>
        <a:bodyPr/>
        <a:lstStyle/>
        <a:p>
          <a:r>
            <a:rPr lang="en-US" b="0" i="0" baseline="0"/>
            <a:t>Adapt existing prediction methods or develop new ones for high-frequency data, extreme events, and non-normal return distributions</a:t>
          </a:r>
          <a:endParaRPr lang="en-US"/>
        </a:p>
      </dgm:t>
    </dgm:pt>
    <dgm:pt modelId="{1A749950-6BB1-408D-821F-70A00EF8FAAC}" type="parTrans" cxnId="{CD7EB5F9-6FBE-4318-ACC4-BFA3CD69E643}">
      <dgm:prSet/>
      <dgm:spPr/>
      <dgm:t>
        <a:bodyPr/>
        <a:lstStyle/>
        <a:p>
          <a:endParaRPr lang="en-US"/>
        </a:p>
      </dgm:t>
    </dgm:pt>
    <dgm:pt modelId="{450F10CC-FA71-4B86-BC39-6A0219323729}" type="sibTrans" cxnId="{CD7EB5F9-6FBE-4318-ACC4-BFA3CD69E643}">
      <dgm:prSet/>
      <dgm:spPr/>
      <dgm:t>
        <a:bodyPr/>
        <a:lstStyle/>
        <a:p>
          <a:endParaRPr lang="en-US"/>
        </a:p>
      </dgm:t>
    </dgm:pt>
    <dgm:pt modelId="{232C639C-85B2-424E-94F5-EBE6B25903E3}">
      <dgm:prSet/>
      <dgm:spPr/>
      <dgm:t>
        <a:bodyPr/>
        <a:lstStyle/>
        <a:p>
          <a:r>
            <a:rPr lang="en-US" b="0" i="0" baseline="0"/>
            <a:t>Investigate the role of data granularity: </a:t>
          </a:r>
          <a:endParaRPr lang="en-US"/>
        </a:p>
      </dgm:t>
    </dgm:pt>
    <dgm:pt modelId="{75924F5F-0349-47A3-B86F-03CC566D57DF}" type="parTrans" cxnId="{38FF0928-D752-46BF-896E-03CA3246A4E5}">
      <dgm:prSet/>
      <dgm:spPr/>
      <dgm:t>
        <a:bodyPr/>
        <a:lstStyle/>
        <a:p>
          <a:endParaRPr lang="en-US"/>
        </a:p>
      </dgm:t>
    </dgm:pt>
    <dgm:pt modelId="{3D2D95AA-2CFB-4269-91D6-51A03F59F81F}" type="sibTrans" cxnId="{38FF0928-D752-46BF-896E-03CA3246A4E5}">
      <dgm:prSet/>
      <dgm:spPr/>
      <dgm:t>
        <a:bodyPr/>
        <a:lstStyle/>
        <a:p>
          <a:endParaRPr lang="en-US"/>
        </a:p>
      </dgm:t>
    </dgm:pt>
    <dgm:pt modelId="{2A04BDC6-04D9-48D3-B33F-F908CCFAB060}">
      <dgm:prSet/>
      <dgm:spPr/>
      <dgm:t>
        <a:bodyPr/>
        <a:lstStyle/>
        <a:p>
          <a:r>
            <a:rPr lang="en-US" b="0" i="0" baseline="0"/>
            <a:t>Impact on prediction method performance</a:t>
          </a:r>
          <a:endParaRPr lang="en-US"/>
        </a:p>
      </dgm:t>
    </dgm:pt>
    <dgm:pt modelId="{C149DF34-8E45-4DF8-A5CE-B847A84C9EF5}" type="parTrans" cxnId="{2DBA11E0-9923-42BB-B2B0-C58B2C302364}">
      <dgm:prSet/>
      <dgm:spPr/>
      <dgm:t>
        <a:bodyPr/>
        <a:lstStyle/>
        <a:p>
          <a:endParaRPr lang="en-US"/>
        </a:p>
      </dgm:t>
    </dgm:pt>
    <dgm:pt modelId="{7999766E-6A2D-451D-8F03-A72758807C8D}" type="sibTrans" cxnId="{2DBA11E0-9923-42BB-B2B0-C58B2C302364}">
      <dgm:prSet/>
      <dgm:spPr/>
      <dgm:t>
        <a:bodyPr/>
        <a:lstStyle/>
        <a:p>
          <a:endParaRPr lang="en-US"/>
        </a:p>
      </dgm:t>
    </dgm:pt>
    <dgm:pt modelId="{B669F5EA-7F47-4AAE-9F76-58602C3FACE3}">
      <dgm:prSet/>
      <dgm:spPr/>
      <dgm:t>
        <a:bodyPr/>
        <a:lstStyle/>
        <a:p>
          <a:r>
            <a:rPr lang="en-US" b="0" i="0" baseline="0"/>
            <a:t>Limitations of one-step forecasting for high-frequency or low-frequency data</a:t>
          </a:r>
          <a:endParaRPr lang="en-US"/>
        </a:p>
      </dgm:t>
    </dgm:pt>
    <dgm:pt modelId="{E738E4A5-2EDF-470B-8EDC-5CE7FD80F783}" type="parTrans" cxnId="{F88D1D39-A8D7-473B-B7EE-0F3DA5523865}">
      <dgm:prSet/>
      <dgm:spPr/>
      <dgm:t>
        <a:bodyPr/>
        <a:lstStyle/>
        <a:p>
          <a:endParaRPr lang="en-US"/>
        </a:p>
      </dgm:t>
    </dgm:pt>
    <dgm:pt modelId="{12DC1D73-2D75-486C-901C-0A8C5F6719F4}" type="sibTrans" cxnId="{F88D1D39-A8D7-473B-B7EE-0F3DA5523865}">
      <dgm:prSet/>
      <dgm:spPr/>
      <dgm:t>
        <a:bodyPr/>
        <a:lstStyle/>
        <a:p>
          <a:endParaRPr lang="en-US"/>
        </a:p>
      </dgm:t>
    </dgm:pt>
    <dgm:pt modelId="{CDB0A68C-9CD0-4C3A-96AA-7871684B5508}" type="pres">
      <dgm:prSet presAssocID="{3CD5383B-1474-46E8-B155-009C9E461B5E}" presName="linear" presStyleCnt="0">
        <dgm:presLayoutVars>
          <dgm:dir/>
          <dgm:animLvl val="lvl"/>
          <dgm:resizeHandles val="exact"/>
        </dgm:presLayoutVars>
      </dgm:prSet>
      <dgm:spPr/>
    </dgm:pt>
    <dgm:pt modelId="{80A95E95-AE6A-4291-A170-37D7F507ED71}" type="pres">
      <dgm:prSet presAssocID="{3ABA4201-A8BC-4621-9A0F-324905E68673}" presName="parentLin" presStyleCnt="0"/>
      <dgm:spPr/>
    </dgm:pt>
    <dgm:pt modelId="{C3BE9D79-9861-4D27-9DF5-5B4393022E9D}" type="pres">
      <dgm:prSet presAssocID="{3ABA4201-A8BC-4621-9A0F-324905E68673}" presName="parentLeftMargin" presStyleLbl="node1" presStyleIdx="0" presStyleCnt="4"/>
      <dgm:spPr/>
    </dgm:pt>
    <dgm:pt modelId="{2B68EFE9-CBB1-44B5-BD2A-504E98BE97CD}" type="pres">
      <dgm:prSet presAssocID="{3ABA4201-A8BC-4621-9A0F-324905E68673}" presName="parentText" presStyleLbl="node1" presStyleIdx="0" presStyleCnt="4">
        <dgm:presLayoutVars>
          <dgm:chMax val="0"/>
          <dgm:bulletEnabled val="1"/>
        </dgm:presLayoutVars>
      </dgm:prSet>
      <dgm:spPr/>
    </dgm:pt>
    <dgm:pt modelId="{68BEEB9F-6F9A-405E-8698-C9BB59809AA0}" type="pres">
      <dgm:prSet presAssocID="{3ABA4201-A8BC-4621-9A0F-324905E68673}" presName="negativeSpace" presStyleCnt="0"/>
      <dgm:spPr/>
    </dgm:pt>
    <dgm:pt modelId="{F070C8E1-B94F-46A2-A844-8D5C1C5079A8}" type="pres">
      <dgm:prSet presAssocID="{3ABA4201-A8BC-4621-9A0F-324905E68673}" presName="childText" presStyleLbl="conFgAcc1" presStyleIdx="0" presStyleCnt="4">
        <dgm:presLayoutVars>
          <dgm:bulletEnabled val="1"/>
        </dgm:presLayoutVars>
      </dgm:prSet>
      <dgm:spPr/>
    </dgm:pt>
    <dgm:pt modelId="{A58C726D-A68C-4463-8A55-73F2A656296F}" type="pres">
      <dgm:prSet presAssocID="{EB79853B-7BD9-41BF-925B-82DEA9E75199}" presName="spaceBetweenRectangles" presStyleCnt="0"/>
      <dgm:spPr/>
    </dgm:pt>
    <dgm:pt modelId="{966BB938-7D4F-4DCC-BC37-95C1191C9B8D}" type="pres">
      <dgm:prSet presAssocID="{CBE509F1-C070-43E4-BE49-1692B91F616A}" presName="parentLin" presStyleCnt="0"/>
      <dgm:spPr/>
    </dgm:pt>
    <dgm:pt modelId="{7079AF31-6C9C-44E3-A034-57F93E5F5AD6}" type="pres">
      <dgm:prSet presAssocID="{CBE509F1-C070-43E4-BE49-1692B91F616A}" presName="parentLeftMargin" presStyleLbl="node1" presStyleIdx="0" presStyleCnt="4"/>
      <dgm:spPr/>
    </dgm:pt>
    <dgm:pt modelId="{86AAE32B-E668-4762-BB70-B4E4BC998D42}" type="pres">
      <dgm:prSet presAssocID="{CBE509F1-C070-43E4-BE49-1692B91F616A}" presName="parentText" presStyleLbl="node1" presStyleIdx="1" presStyleCnt="4">
        <dgm:presLayoutVars>
          <dgm:chMax val="0"/>
          <dgm:bulletEnabled val="1"/>
        </dgm:presLayoutVars>
      </dgm:prSet>
      <dgm:spPr/>
    </dgm:pt>
    <dgm:pt modelId="{894AAD30-03D6-4F9E-BB4E-48EC0D472727}" type="pres">
      <dgm:prSet presAssocID="{CBE509F1-C070-43E4-BE49-1692B91F616A}" presName="negativeSpace" presStyleCnt="0"/>
      <dgm:spPr/>
    </dgm:pt>
    <dgm:pt modelId="{D2CAC915-1C9F-40A4-9F0A-CEF1E7F46F1F}" type="pres">
      <dgm:prSet presAssocID="{CBE509F1-C070-43E4-BE49-1692B91F616A}" presName="childText" presStyleLbl="conFgAcc1" presStyleIdx="1" presStyleCnt="4">
        <dgm:presLayoutVars>
          <dgm:bulletEnabled val="1"/>
        </dgm:presLayoutVars>
      </dgm:prSet>
      <dgm:spPr/>
    </dgm:pt>
    <dgm:pt modelId="{6851D607-D249-472E-A558-15AAF68F038A}" type="pres">
      <dgm:prSet presAssocID="{B551950B-828B-49BF-93F6-E4FDBF5D8547}" presName="spaceBetweenRectangles" presStyleCnt="0"/>
      <dgm:spPr/>
    </dgm:pt>
    <dgm:pt modelId="{8DB76A6C-03C7-4931-8A38-711F4976862C}" type="pres">
      <dgm:prSet presAssocID="{F1036165-7B2C-4B28-9B05-D4A50504CCCB}" presName="parentLin" presStyleCnt="0"/>
      <dgm:spPr/>
    </dgm:pt>
    <dgm:pt modelId="{F1A106C8-CE40-48B9-8272-E9FBDE5927E6}" type="pres">
      <dgm:prSet presAssocID="{F1036165-7B2C-4B28-9B05-D4A50504CCCB}" presName="parentLeftMargin" presStyleLbl="node1" presStyleIdx="1" presStyleCnt="4"/>
      <dgm:spPr/>
    </dgm:pt>
    <dgm:pt modelId="{BED8D597-6ACF-4FFE-B132-E64104ACB37F}" type="pres">
      <dgm:prSet presAssocID="{F1036165-7B2C-4B28-9B05-D4A50504CCCB}" presName="parentText" presStyleLbl="node1" presStyleIdx="2" presStyleCnt="4">
        <dgm:presLayoutVars>
          <dgm:chMax val="0"/>
          <dgm:bulletEnabled val="1"/>
        </dgm:presLayoutVars>
      </dgm:prSet>
      <dgm:spPr/>
    </dgm:pt>
    <dgm:pt modelId="{0D6976AC-D1BC-4C7A-81FF-AF61DABA9547}" type="pres">
      <dgm:prSet presAssocID="{F1036165-7B2C-4B28-9B05-D4A50504CCCB}" presName="negativeSpace" presStyleCnt="0"/>
      <dgm:spPr/>
    </dgm:pt>
    <dgm:pt modelId="{A8C3B8EA-E15A-465F-9798-B2C274085452}" type="pres">
      <dgm:prSet presAssocID="{F1036165-7B2C-4B28-9B05-D4A50504CCCB}" presName="childText" presStyleLbl="conFgAcc1" presStyleIdx="2" presStyleCnt="4">
        <dgm:presLayoutVars>
          <dgm:bulletEnabled val="1"/>
        </dgm:presLayoutVars>
      </dgm:prSet>
      <dgm:spPr/>
    </dgm:pt>
    <dgm:pt modelId="{CFE56F0F-434C-4F2F-BCCD-29955719B904}" type="pres">
      <dgm:prSet presAssocID="{2FDCB298-419B-4EFA-90EE-F96866C78F8B}" presName="spaceBetweenRectangles" presStyleCnt="0"/>
      <dgm:spPr/>
    </dgm:pt>
    <dgm:pt modelId="{DF4D433E-8309-45C8-8BF6-843BB6778CEC}" type="pres">
      <dgm:prSet presAssocID="{232C639C-85B2-424E-94F5-EBE6B25903E3}" presName="parentLin" presStyleCnt="0"/>
      <dgm:spPr/>
    </dgm:pt>
    <dgm:pt modelId="{A5AD83BE-838F-48F7-9C5C-7D370D04FD8A}" type="pres">
      <dgm:prSet presAssocID="{232C639C-85B2-424E-94F5-EBE6B25903E3}" presName="parentLeftMargin" presStyleLbl="node1" presStyleIdx="2" presStyleCnt="4"/>
      <dgm:spPr/>
    </dgm:pt>
    <dgm:pt modelId="{2E606265-8B58-4663-921E-1CAEF133F821}" type="pres">
      <dgm:prSet presAssocID="{232C639C-85B2-424E-94F5-EBE6B25903E3}" presName="parentText" presStyleLbl="node1" presStyleIdx="3" presStyleCnt="4">
        <dgm:presLayoutVars>
          <dgm:chMax val="0"/>
          <dgm:bulletEnabled val="1"/>
        </dgm:presLayoutVars>
      </dgm:prSet>
      <dgm:spPr/>
    </dgm:pt>
    <dgm:pt modelId="{5E9FF9B5-2A3E-4706-B23C-80028952A21B}" type="pres">
      <dgm:prSet presAssocID="{232C639C-85B2-424E-94F5-EBE6B25903E3}" presName="negativeSpace" presStyleCnt="0"/>
      <dgm:spPr/>
    </dgm:pt>
    <dgm:pt modelId="{87D733E3-1190-4A64-A766-36B421D8ECC5}" type="pres">
      <dgm:prSet presAssocID="{232C639C-85B2-424E-94F5-EBE6B25903E3}" presName="childText" presStyleLbl="conFgAcc1" presStyleIdx="3" presStyleCnt="4">
        <dgm:presLayoutVars>
          <dgm:bulletEnabled val="1"/>
        </dgm:presLayoutVars>
      </dgm:prSet>
      <dgm:spPr/>
    </dgm:pt>
  </dgm:ptLst>
  <dgm:cxnLst>
    <dgm:cxn modelId="{8CD3B308-51DD-49F5-87A9-7646E463D210}" type="presOf" srcId="{D6A6C235-E55B-4196-8F3A-4FE4FE11CF11}" destId="{A8C3B8EA-E15A-465F-9798-B2C274085452}" srcOrd="0" destOrd="0" presId="urn:microsoft.com/office/officeart/2005/8/layout/list1"/>
    <dgm:cxn modelId="{D4B7A411-1BD5-4277-AC7B-9A3624A8EEEA}" type="presOf" srcId="{CBE509F1-C070-43E4-BE49-1692B91F616A}" destId="{7079AF31-6C9C-44E3-A034-57F93E5F5AD6}" srcOrd="0" destOrd="0" presId="urn:microsoft.com/office/officeart/2005/8/layout/list1"/>
    <dgm:cxn modelId="{AFDB5814-E422-4911-A9FA-B9BF92E7597E}" type="presOf" srcId="{3ABA4201-A8BC-4621-9A0F-324905E68673}" destId="{C3BE9D79-9861-4D27-9DF5-5B4393022E9D}" srcOrd="0" destOrd="0" presId="urn:microsoft.com/office/officeart/2005/8/layout/list1"/>
    <dgm:cxn modelId="{30E6B714-8A12-4C34-B2EF-FAC7185B2EA5}" srcId="{3CD5383B-1474-46E8-B155-009C9E461B5E}" destId="{F1036165-7B2C-4B28-9B05-D4A50504CCCB}" srcOrd="2" destOrd="0" parTransId="{80515E5F-06A2-4E87-97EE-B9E0DF63E182}" sibTransId="{2FDCB298-419B-4EFA-90EE-F96866C78F8B}"/>
    <dgm:cxn modelId="{927FDD16-B9A5-425E-8950-761B1A9D935C}" srcId="{CBE509F1-C070-43E4-BE49-1692B91F616A}" destId="{B9786798-6917-452F-BEA6-6DB4231AB46A}" srcOrd="0" destOrd="0" parTransId="{C0EFF66B-634D-4215-9F33-12339F61FE05}" sibTransId="{8AB68437-5024-4DF1-B8EB-20B19BFE3F27}"/>
    <dgm:cxn modelId="{F8241827-3AA0-4844-BF87-78E588AD43A1}" type="presOf" srcId="{B3DE8642-323F-4B61-AB9F-CFEFDAFBE052}" destId="{A8C3B8EA-E15A-465F-9798-B2C274085452}" srcOrd="0" destOrd="1" presId="urn:microsoft.com/office/officeart/2005/8/layout/list1"/>
    <dgm:cxn modelId="{38FF0928-D752-46BF-896E-03CA3246A4E5}" srcId="{3CD5383B-1474-46E8-B155-009C9E461B5E}" destId="{232C639C-85B2-424E-94F5-EBE6B25903E3}" srcOrd="3" destOrd="0" parTransId="{75924F5F-0349-47A3-B86F-03CC566D57DF}" sibTransId="{3D2D95AA-2CFB-4269-91D6-51A03F59F81F}"/>
    <dgm:cxn modelId="{6D3B7B2C-D5AF-4DE4-97EB-D5C16BBA82E5}" type="presOf" srcId="{F1036165-7B2C-4B28-9B05-D4A50504CCCB}" destId="{BED8D597-6ACF-4FFE-B132-E64104ACB37F}" srcOrd="1" destOrd="0" presId="urn:microsoft.com/office/officeart/2005/8/layout/list1"/>
    <dgm:cxn modelId="{4E0A6C38-F17C-408C-9989-272EEE50F3B7}" srcId="{3CD5383B-1474-46E8-B155-009C9E461B5E}" destId="{3ABA4201-A8BC-4621-9A0F-324905E68673}" srcOrd="0" destOrd="0" parTransId="{8DC0B794-8B34-4239-ABB2-33BA192295D8}" sibTransId="{EB79853B-7BD9-41BF-925B-82DEA9E75199}"/>
    <dgm:cxn modelId="{F88D1D39-A8D7-473B-B7EE-0F3DA5523865}" srcId="{232C639C-85B2-424E-94F5-EBE6B25903E3}" destId="{B669F5EA-7F47-4AAE-9F76-58602C3FACE3}" srcOrd="1" destOrd="0" parTransId="{E738E4A5-2EDF-470B-8EDC-5CE7FD80F783}" sibTransId="{12DC1D73-2D75-486C-901C-0A8C5F6719F4}"/>
    <dgm:cxn modelId="{68111A3D-4C2B-4E1A-9F69-8DFC8590C208}" type="presOf" srcId="{66415AC9-0922-48C3-B5CC-EEE0036B0446}" destId="{D2CAC915-1C9F-40A4-9F0A-CEF1E7F46F1F}" srcOrd="0" destOrd="1" presId="urn:microsoft.com/office/officeart/2005/8/layout/list1"/>
    <dgm:cxn modelId="{6B602365-AEED-4829-83EC-BFC8B17C7F22}" srcId="{F1036165-7B2C-4B28-9B05-D4A50504CCCB}" destId="{B3DE8642-323F-4B61-AB9F-CFEFDAFBE052}" srcOrd="1" destOrd="0" parTransId="{30B0E94E-7140-42FD-B6B2-AC00F5214478}" sibTransId="{6E494D57-CD5A-40FD-9E50-71E38C84B2A5}"/>
    <dgm:cxn modelId="{7820C266-0ABC-43AC-872B-F5AD4BE12850}" srcId="{3ABA4201-A8BC-4621-9A0F-324905E68673}" destId="{EF1A2A2E-2D7C-4FD0-8CD0-179593790EDD}" srcOrd="2" destOrd="0" parTransId="{54E3F62F-3158-402A-911E-448E34181260}" sibTransId="{E1C8B438-8F75-4AA0-8CD2-4FC9E4932429}"/>
    <dgm:cxn modelId="{1725A349-F03B-4C0B-BB58-F6562AFBA4E7}" srcId="{F1036165-7B2C-4B28-9B05-D4A50504CCCB}" destId="{2D0CA440-C893-4043-94C5-8FC2872369D5}" srcOrd="2" destOrd="0" parTransId="{9B7EF62F-7B41-4F9B-B5C3-2B07DB337178}" sibTransId="{DD901652-F66B-4DD7-A25B-A3AD01556EA2}"/>
    <dgm:cxn modelId="{87E1946E-EB33-48E8-A3A8-9D0282FE16DC}" srcId="{CBE509F1-C070-43E4-BE49-1692B91F616A}" destId="{66415AC9-0922-48C3-B5CC-EEE0036B0446}" srcOrd="1" destOrd="0" parTransId="{19C7C570-C556-47B0-A77C-DA16C43E0D16}" sibTransId="{BED05C74-4C3A-4D64-B1E7-365DEDA35360}"/>
    <dgm:cxn modelId="{075B7076-0B75-46E5-905A-D9B559464F82}" type="presOf" srcId="{E5843AD7-CDD3-4721-B061-83408969783D}" destId="{F070C8E1-B94F-46A2-A844-8D5C1C5079A8}" srcOrd="0" destOrd="3" presId="urn:microsoft.com/office/officeart/2005/8/layout/list1"/>
    <dgm:cxn modelId="{284B7A59-CB30-41E1-A120-792B54FFF9E8}" type="presOf" srcId="{2D0CA440-C893-4043-94C5-8FC2872369D5}" destId="{A8C3B8EA-E15A-465F-9798-B2C274085452}" srcOrd="0" destOrd="2" presId="urn:microsoft.com/office/officeart/2005/8/layout/list1"/>
    <dgm:cxn modelId="{FB0E817B-11BB-4DE1-94CB-25856FDE4FE8}" type="presOf" srcId="{3ABA4201-A8BC-4621-9A0F-324905E68673}" destId="{2B68EFE9-CBB1-44B5-BD2A-504E98BE97CD}" srcOrd="1" destOrd="0" presId="urn:microsoft.com/office/officeart/2005/8/layout/list1"/>
    <dgm:cxn modelId="{1004DF80-2B40-4DB6-8EB1-0101B9543F5F}" srcId="{F1036165-7B2C-4B28-9B05-D4A50504CCCB}" destId="{D6A6C235-E55B-4196-8F3A-4FE4FE11CF11}" srcOrd="0" destOrd="0" parTransId="{361ABE8E-EBD3-4B07-81A6-0E594EFFC434}" sibTransId="{F7DAFFCE-8459-4658-BB18-AFCB4BA4982A}"/>
    <dgm:cxn modelId="{92989484-AC5F-46B0-9822-8F4DFB5DFCE0}" type="presOf" srcId="{232C639C-85B2-424E-94F5-EBE6B25903E3}" destId="{A5AD83BE-838F-48F7-9C5C-7D370D04FD8A}" srcOrd="0" destOrd="0" presId="urn:microsoft.com/office/officeart/2005/8/layout/list1"/>
    <dgm:cxn modelId="{E6B7EFA8-7125-4EB7-BA81-B0A0BBFA3F67}" srcId="{3ABA4201-A8BC-4621-9A0F-324905E68673}" destId="{E5843AD7-CDD3-4721-B061-83408969783D}" srcOrd="3" destOrd="0" parTransId="{073CDBA1-C191-44DD-90A4-20A3406FB078}" sibTransId="{10A79359-19E1-4E05-BCEB-CE6DA9D12379}"/>
    <dgm:cxn modelId="{5DE702B3-BC14-4435-8290-1E7D418F0442}" type="presOf" srcId="{B669F5EA-7F47-4AAE-9F76-58602C3FACE3}" destId="{87D733E3-1190-4A64-A766-36B421D8ECC5}" srcOrd="0" destOrd="1" presId="urn:microsoft.com/office/officeart/2005/8/layout/list1"/>
    <dgm:cxn modelId="{887558C4-803C-4F71-A50D-ED83A17C1072}" type="presOf" srcId="{89628A61-A1C4-4BA1-9F37-A6BFD0271DBE}" destId="{A8C3B8EA-E15A-465F-9798-B2C274085452}" srcOrd="0" destOrd="3" presId="urn:microsoft.com/office/officeart/2005/8/layout/list1"/>
    <dgm:cxn modelId="{AEAB39D5-4F89-47FF-ADDF-9C7634D6126B}" srcId="{3CD5383B-1474-46E8-B155-009C9E461B5E}" destId="{CBE509F1-C070-43E4-BE49-1692B91F616A}" srcOrd="1" destOrd="0" parTransId="{0FE757BE-2193-4884-8DF1-71CA5599C1B7}" sibTransId="{B551950B-828B-49BF-93F6-E4FDBF5D8547}"/>
    <dgm:cxn modelId="{6CEB6ED6-46EC-443F-A010-C8DED4996ACF}" srcId="{3ABA4201-A8BC-4621-9A0F-324905E68673}" destId="{29DD5EC2-5B62-41DF-A9CE-666E2A1F379C}" srcOrd="1" destOrd="0" parTransId="{EE66B4D2-0CC0-4A67-8D46-53D7FB3283CD}" sibTransId="{CD5F84F7-C0CB-4DAB-AADC-D634338EED31}"/>
    <dgm:cxn modelId="{02110CD7-17DB-4F6F-8A8C-1CFD219D2C46}" type="presOf" srcId="{232C639C-85B2-424E-94F5-EBE6B25903E3}" destId="{2E606265-8B58-4663-921E-1CAEF133F821}" srcOrd="1" destOrd="0" presId="urn:microsoft.com/office/officeart/2005/8/layout/list1"/>
    <dgm:cxn modelId="{964A6BD7-A93E-4158-97D0-1B8AE666E363}" type="presOf" srcId="{C4064E81-387B-4DE1-8F55-948F54EF6D1B}" destId="{F070C8E1-B94F-46A2-A844-8D5C1C5079A8}" srcOrd="0" destOrd="0" presId="urn:microsoft.com/office/officeart/2005/8/layout/list1"/>
    <dgm:cxn modelId="{3F7F54DA-DB0D-4E31-AF93-053AE01F5022}" srcId="{3ABA4201-A8BC-4621-9A0F-324905E68673}" destId="{C4064E81-387B-4DE1-8F55-948F54EF6D1B}" srcOrd="0" destOrd="0" parTransId="{E909407C-1D77-4763-9C60-B17BCCBD21A2}" sibTransId="{3AEFCBB1-1A2E-4267-9933-91B8BBD52A3D}"/>
    <dgm:cxn modelId="{2DBA11E0-9923-42BB-B2B0-C58B2C302364}" srcId="{232C639C-85B2-424E-94F5-EBE6B25903E3}" destId="{2A04BDC6-04D9-48D3-B33F-F908CCFAB060}" srcOrd="0" destOrd="0" parTransId="{C149DF34-8E45-4DF8-A5CE-B847A84C9EF5}" sibTransId="{7999766E-6A2D-451D-8F03-A72758807C8D}"/>
    <dgm:cxn modelId="{4CF187E0-2420-49A9-BD0E-38075D15D1CB}" type="presOf" srcId="{3CD5383B-1474-46E8-B155-009C9E461B5E}" destId="{CDB0A68C-9CD0-4C3A-96AA-7871684B5508}" srcOrd="0" destOrd="0" presId="urn:microsoft.com/office/officeart/2005/8/layout/list1"/>
    <dgm:cxn modelId="{12458AE6-607B-4092-8BF6-A7C636FE926B}" type="presOf" srcId="{F1036165-7B2C-4B28-9B05-D4A50504CCCB}" destId="{F1A106C8-CE40-48B9-8272-E9FBDE5927E6}" srcOrd="0" destOrd="0" presId="urn:microsoft.com/office/officeart/2005/8/layout/list1"/>
    <dgm:cxn modelId="{0355BBE6-0FD1-4828-944E-3FE54E927A1A}" type="presOf" srcId="{EF1A2A2E-2D7C-4FD0-8CD0-179593790EDD}" destId="{F070C8E1-B94F-46A2-A844-8D5C1C5079A8}" srcOrd="0" destOrd="2" presId="urn:microsoft.com/office/officeart/2005/8/layout/list1"/>
    <dgm:cxn modelId="{120E0CE9-ED36-4DD1-86E3-7150A1BA5983}" type="presOf" srcId="{B9786798-6917-452F-BEA6-6DB4231AB46A}" destId="{D2CAC915-1C9F-40A4-9F0A-CEF1E7F46F1F}" srcOrd="0" destOrd="0" presId="urn:microsoft.com/office/officeart/2005/8/layout/list1"/>
    <dgm:cxn modelId="{D9E0B9ED-8196-45CF-AAA6-62621465B4FA}" type="presOf" srcId="{CBE509F1-C070-43E4-BE49-1692B91F616A}" destId="{86AAE32B-E668-4762-BB70-B4E4BC998D42}" srcOrd="1" destOrd="0" presId="urn:microsoft.com/office/officeart/2005/8/layout/list1"/>
    <dgm:cxn modelId="{23EE84EE-580E-448C-B17D-D2D37A339D59}" type="presOf" srcId="{29DD5EC2-5B62-41DF-A9CE-666E2A1F379C}" destId="{F070C8E1-B94F-46A2-A844-8D5C1C5079A8}" srcOrd="0" destOrd="1" presId="urn:microsoft.com/office/officeart/2005/8/layout/list1"/>
    <dgm:cxn modelId="{CD7EB5F9-6FBE-4318-ACC4-BFA3CD69E643}" srcId="{F1036165-7B2C-4B28-9B05-D4A50504CCCB}" destId="{89628A61-A1C4-4BA1-9F37-A6BFD0271DBE}" srcOrd="3" destOrd="0" parTransId="{1A749950-6BB1-408D-821F-70A00EF8FAAC}" sibTransId="{450F10CC-FA71-4B86-BC39-6A0219323729}"/>
    <dgm:cxn modelId="{EE6C36FF-08EF-456D-8539-2A78CE8C08AE}" type="presOf" srcId="{2A04BDC6-04D9-48D3-B33F-F908CCFAB060}" destId="{87D733E3-1190-4A64-A766-36B421D8ECC5}" srcOrd="0" destOrd="0" presId="urn:microsoft.com/office/officeart/2005/8/layout/list1"/>
    <dgm:cxn modelId="{A7073E82-4168-43CF-9D92-FBA7F3DFB951}" type="presParOf" srcId="{CDB0A68C-9CD0-4C3A-96AA-7871684B5508}" destId="{80A95E95-AE6A-4291-A170-37D7F507ED71}" srcOrd="0" destOrd="0" presId="urn:microsoft.com/office/officeart/2005/8/layout/list1"/>
    <dgm:cxn modelId="{BAE5EC4D-491C-459B-AA30-BC731BC79E14}" type="presParOf" srcId="{80A95E95-AE6A-4291-A170-37D7F507ED71}" destId="{C3BE9D79-9861-4D27-9DF5-5B4393022E9D}" srcOrd="0" destOrd="0" presId="urn:microsoft.com/office/officeart/2005/8/layout/list1"/>
    <dgm:cxn modelId="{11C02D52-E8AF-4D4A-9BC8-BC6661AA25FE}" type="presParOf" srcId="{80A95E95-AE6A-4291-A170-37D7F507ED71}" destId="{2B68EFE9-CBB1-44B5-BD2A-504E98BE97CD}" srcOrd="1" destOrd="0" presId="urn:microsoft.com/office/officeart/2005/8/layout/list1"/>
    <dgm:cxn modelId="{60187CAB-5185-40D8-902F-145FAE4D499D}" type="presParOf" srcId="{CDB0A68C-9CD0-4C3A-96AA-7871684B5508}" destId="{68BEEB9F-6F9A-405E-8698-C9BB59809AA0}" srcOrd="1" destOrd="0" presId="urn:microsoft.com/office/officeart/2005/8/layout/list1"/>
    <dgm:cxn modelId="{67400755-2469-418D-8802-EB3CCBD98AE7}" type="presParOf" srcId="{CDB0A68C-9CD0-4C3A-96AA-7871684B5508}" destId="{F070C8E1-B94F-46A2-A844-8D5C1C5079A8}" srcOrd="2" destOrd="0" presId="urn:microsoft.com/office/officeart/2005/8/layout/list1"/>
    <dgm:cxn modelId="{E2225B14-D6EE-46B8-96E1-7DEDB3B53EA5}" type="presParOf" srcId="{CDB0A68C-9CD0-4C3A-96AA-7871684B5508}" destId="{A58C726D-A68C-4463-8A55-73F2A656296F}" srcOrd="3" destOrd="0" presId="urn:microsoft.com/office/officeart/2005/8/layout/list1"/>
    <dgm:cxn modelId="{0881A854-A965-47A4-B34E-E8613A8D7116}" type="presParOf" srcId="{CDB0A68C-9CD0-4C3A-96AA-7871684B5508}" destId="{966BB938-7D4F-4DCC-BC37-95C1191C9B8D}" srcOrd="4" destOrd="0" presId="urn:microsoft.com/office/officeart/2005/8/layout/list1"/>
    <dgm:cxn modelId="{13722C14-D732-480A-B5FF-BB12404ADA5B}" type="presParOf" srcId="{966BB938-7D4F-4DCC-BC37-95C1191C9B8D}" destId="{7079AF31-6C9C-44E3-A034-57F93E5F5AD6}" srcOrd="0" destOrd="0" presId="urn:microsoft.com/office/officeart/2005/8/layout/list1"/>
    <dgm:cxn modelId="{5836D536-47D8-4AEA-98E8-939DBFEABCE2}" type="presParOf" srcId="{966BB938-7D4F-4DCC-BC37-95C1191C9B8D}" destId="{86AAE32B-E668-4762-BB70-B4E4BC998D42}" srcOrd="1" destOrd="0" presId="urn:microsoft.com/office/officeart/2005/8/layout/list1"/>
    <dgm:cxn modelId="{C5398514-B679-42F7-A9EE-D38444F231DE}" type="presParOf" srcId="{CDB0A68C-9CD0-4C3A-96AA-7871684B5508}" destId="{894AAD30-03D6-4F9E-BB4E-48EC0D472727}" srcOrd="5" destOrd="0" presId="urn:microsoft.com/office/officeart/2005/8/layout/list1"/>
    <dgm:cxn modelId="{DB59075E-42DC-4BEA-92C5-6128A940B764}" type="presParOf" srcId="{CDB0A68C-9CD0-4C3A-96AA-7871684B5508}" destId="{D2CAC915-1C9F-40A4-9F0A-CEF1E7F46F1F}" srcOrd="6" destOrd="0" presId="urn:microsoft.com/office/officeart/2005/8/layout/list1"/>
    <dgm:cxn modelId="{0A66F0CB-C348-40B5-B0D0-6B1684031E34}" type="presParOf" srcId="{CDB0A68C-9CD0-4C3A-96AA-7871684B5508}" destId="{6851D607-D249-472E-A558-15AAF68F038A}" srcOrd="7" destOrd="0" presId="urn:microsoft.com/office/officeart/2005/8/layout/list1"/>
    <dgm:cxn modelId="{A1A4C543-79BC-40EF-8471-FEA6C0F0A4A8}" type="presParOf" srcId="{CDB0A68C-9CD0-4C3A-96AA-7871684B5508}" destId="{8DB76A6C-03C7-4931-8A38-711F4976862C}" srcOrd="8" destOrd="0" presId="urn:microsoft.com/office/officeart/2005/8/layout/list1"/>
    <dgm:cxn modelId="{5ECFBF90-924E-4C8F-AC5C-B5AE6CC92DDB}" type="presParOf" srcId="{8DB76A6C-03C7-4931-8A38-711F4976862C}" destId="{F1A106C8-CE40-48B9-8272-E9FBDE5927E6}" srcOrd="0" destOrd="0" presId="urn:microsoft.com/office/officeart/2005/8/layout/list1"/>
    <dgm:cxn modelId="{A3F9166D-9B9B-4809-9B26-3CCE726C27C9}" type="presParOf" srcId="{8DB76A6C-03C7-4931-8A38-711F4976862C}" destId="{BED8D597-6ACF-4FFE-B132-E64104ACB37F}" srcOrd="1" destOrd="0" presId="urn:microsoft.com/office/officeart/2005/8/layout/list1"/>
    <dgm:cxn modelId="{C65DF7B9-9A58-489B-8892-1F451CE05431}" type="presParOf" srcId="{CDB0A68C-9CD0-4C3A-96AA-7871684B5508}" destId="{0D6976AC-D1BC-4C7A-81FF-AF61DABA9547}" srcOrd="9" destOrd="0" presId="urn:microsoft.com/office/officeart/2005/8/layout/list1"/>
    <dgm:cxn modelId="{54DDAB7A-EB40-4C29-A3D8-2492F7E039E2}" type="presParOf" srcId="{CDB0A68C-9CD0-4C3A-96AA-7871684B5508}" destId="{A8C3B8EA-E15A-465F-9798-B2C274085452}" srcOrd="10" destOrd="0" presId="urn:microsoft.com/office/officeart/2005/8/layout/list1"/>
    <dgm:cxn modelId="{3926FA16-5DF7-4FED-898D-5AF307AF461E}" type="presParOf" srcId="{CDB0A68C-9CD0-4C3A-96AA-7871684B5508}" destId="{CFE56F0F-434C-4F2F-BCCD-29955719B904}" srcOrd="11" destOrd="0" presId="urn:microsoft.com/office/officeart/2005/8/layout/list1"/>
    <dgm:cxn modelId="{BF31BEF5-75F2-44F2-92B7-B1DFDD041B6A}" type="presParOf" srcId="{CDB0A68C-9CD0-4C3A-96AA-7871684B5508}" destId="{DF4D433E-8309-45C8-8BF6-843BB6778CEC}" srcOrd="12" destOrd="0" presId="urn:microsoft.com/office/officeart/2005/8/layout/list1"/>
    <dgm:cxn modelId="{1C14F675-F0CD-446A-A51F-4F0ED4B3980F}" type="presParOf" srcId="{DF4D433E-8309-45C8-8BF6-843BB6778CEC}" destId="{A5AD83BE-838F-48F7-9C5C-7D370D04FD8A}" srcOrd="0" destOrd="0" presId="urn:microsoft.com/office/officeart/2005/8/layout/list1"/>
    <dgm:cxn modelId="{68582768-BC74-43E8-AD9F-1D13892A52D7}" type="presParOf" srcId="{DF4D433E-8309-45C8-8BF6-843BB6778CEC}" destId="{2E606265-8B58-4663-921E-1CAEF133F821}" srcOrd="1" destOrd="0" presId="urn:microsoft.com/office/officeart/2005/8/layout/list1"/>
    <dgm:cxn modelId="{F3FFF4C9-562C-450A-9DA4-6F700E53328B}" type="presParOf" srcId="{CDB0A68C-9CD0-4C3A-96AA-7871684B5508}" destId="{5E9FF9B5-2A3E-4706-B23C-80028952A21B}" srcOrd="13" destOrd="0" presId="urn:microsoft.com/office/officeart/2005/8/layout/list1"/>
    <dgm:cxn modelId="{295D6DF8-3197-450F-BF43-FD53756461DD}" type="presParOf" srcId="{CDB0A68C-9CD0-4C3A-96AA-7871684B5508}" destId="{87D733E3-1190-4A64-A766-36B421D8ECC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D0179-CD6B-429B-9F15-DB0054F863E7}">
      <dsp:nvSpPr>
        <dsp:cNvPr id="0" name=""/>
        <dsp:cNvSpPr/>
      </dsp:nvSpPr>
      <dsp:spPr>
        <a:xfrm>
          <a:off x="0" y="47479"/>
          <a:ext cx="6666833" cy="77921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defRPr b="1"/>
          </a:pPr>
          <a:r>
            <a:rPr lang="en-US" sz="1800" b="0" i="0" kern="1200" baseline="0" dirty="0"/>
            <a:t>considering the presence of high volatility, missing data, and outliers due to extreme events</a:t>
          </a:r>
          <a:endParaRPr lang="en-US" sz="1800" kern="1200" dirty="0"/>
        </a:p>
      </dsp:txBody>
      <dsp:txXfrm>
        <a:off x="38038" y="85517"/>
        <a:ext cx="6590757" cy="703143"/>
      </dsp:txXfrm>
    </dsp:sp>
    <dsp:sp modelId="{888415B3-4285-4F47-B075-7CF948F08083}">
      <dsp:nvSpPr>
        <dsp:cNvPr id="0" name=""/>
        <dsp:cNvSpPr/>
      </dsp:nvSpPr>
      <dsp:spPr>
        <a:xfrm>
          <a:off x="0" y="826699"/>
          <a:ext cx="6666833" cy="1974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2860" rIns="128016" bIns="22860" numCol="1" spcCol="1270" anchor="t" anchorCtr="0">
          <a:noAutofit/>
        </a:bodyPr>
        <a:lstStyle/>
        <a:p>
          <a:pPr marL="114300" lvl="1" indent="-114300" algn="l" defTabSz="622300">
            <a:lnSpc>
              <a:spcPct val="100000"/>
            </a:lnSpc>
            <a:spcBef>
              <a:spcPct val="0"/>
            </a:spcBef>
            <a:spcAft>
              <a:spcPct val="20000"/>
            </a:spcAft>
            <a:buChar char="•"/>
          </a:pPr>
          <a:r>
            <a:rPr lang="en-US" sz="1400" b="0" i="0" kern="1200" baseline="0"/>
            <a:t>Challenges in stock price prediction: </a:t>
          </a:r>
          <a:endParaRPr lang="en-US" sz="1400" kern="1200"/>
        </a:p>
        <a:p>
          <a:pPr marL="228600" lvl="2" indent="-114300" algn="l" defTabSz="622300">
            <a:lnSpc>
              <a:spcPct val="90000"/>
            </a:lnSpc>
            <a:spcBef>
              <a:spcPct val="0"/>
            </a:spcBef>
            <a:spcAft>
              <a:spcPct val="20000"/>
            </a:spcAft>
            <a:buChar char="•"/>
          </a:pPr>
          <a:r>
            <a:rPr lang="en-US" sz="1400" b="0" i="1" kern="1200" baseline="0"/>
            <a:t>Impact of external factors (news, economic events, market sentiment) </a:t>
          </a:r>
          <a:endParaRPr lang="en-US" sz="1400" kern="1200"/>
        </a:p>
        <a:p>
          <a:pPr marL="228600" lvl="2" indent="-114300" algn="l" defTabSz="622300">
            <a:lnSpc>
              <a:spcPct val="90000"/>
            </a:lnSpc>
            <a:spcBef>
              <a:spcPct val="0"/>
            </a:spcBef>
            <a:spcAft>
              <a:spcPct val="20000"/>
            </a:spcAft>
            <a:buChar char="•"/>
          </a:pPr>
          <a:r>
            <a:rPr lang="en-US" sz="1400" b="0" i="1" kern="1200" baseline="0"/>
            <a:t>High-frequency data affected by noise </a:t>
          </a:r>
          <a:endParaRPr lang="en-US" sz="1400" kern="1200"/>
        </a:p>
        <a:p>
          <a:pPr marL="228600" lvl="2" indent="-114300" algn="l" defTabSz="622300">
            <a:lnSpc>
              <a:spcPct val="90000"/>
            </a:lnSpc>
            <a:spcBef>
              <a:spcPct val="0"/>
            </a:spcBef>
            <a:spcAft>
              <a:spcPct val="20000"/>
            </a:spcAft>
            <a:buChar char="•"/>
          </a:pPr>
          <a:r>
            <a:rPr lang="en-AU" sz="1400" b="0" i="1" kern="1200" baseline="0"/>
            <a:t>Heteroskedasticity in return distributions</a:t>
          </a:r>
          <a:endParaRPr lang="en-US" sz="1400" kern="1200"/>
        </a:p>
        <a:p>
          <a:pPr marL="114300" lvl="1" indent="-114300" algn="l" defTabSz="622300">
            <a:lnSpc>
              <a:spcPct val="100000"/>
            </a:lnSpc>
            <a:spcBef>
              <a:spcPct val="0"/>
            </a:spcBef>
            <a:spcAft>
              <a:spcPct val="20000"/>
            </a:spcAft>
            <a:buChar char="•"/>
          </a:pPr>
          <a:r>
            <a:rPr lang="en-AU" sz="1400" b="0" i="0" kern="1200" baseline="0"/>
            <a:t>Significance of addressing challenges: </a:t>
          </a:r>
          <a:endParaRPr lang="en-US" sz="1400" kern="1200"/>
        </a:p>
        <a:p>
          <a:pPr marL="228600" lvl="2" indent="-114300" algn="l" defTabSz="622300">
            <a:lnSpc>
              <a:spcPct val="90000"/>
            </a:lnSpc>
            <a:spcBef>
              <a:spcPct val="0"/>
            </a:spcBef>
            <a:spcAft>
              <a:spcPct val="20000"/>
            </a:spcAft>
            <a:buChar char="•"/>
          </a:pPr>
          <a:r>
            <a:rPr lang="en-US" sz="1400" b="0" i="1" kern="1200" baseline="0"/>
            <a:t>Greater prediction accuracy for trading systems </a:t>
          </a:r>
          <a:endParaRPr lang="en-US" sz="1400" kern="1200"/>
        </a:p>
        <a:p>
          <a:pPr marL="228600" lvl="2" indent="-114300" algn="l" defTabSz="622300">
            <a:lnSpc>
              <a:spcPct val="90000"/>
            </a:lnSpc>
            <a:spcBef>
              <a:spcPct val="0"/>
            </a:spcBef>
            <a:spcAft>
              <a:spcPct val="20000"/>
            </a:spcAft>
            <a:buChar char="•"/>
          </a:pPr>
          <a:r>
            <a:rPr lang="en-US" sz="1400" b="0" i="1" kern="1200" baseline="0"/>
            <a:t>Robustness to fluctuations in price </a:t>
          </a:r>
          <a:endParaRPr lang="en-US" sz="1400" kern="1200"/>
        </a:p>
        <a:p>
          <a:pPr marL="228600" lvl="2" indent="-114300" algn="l" defTabSz="622300">
            <a:lnSpc>
              <a:spcPct val="90000"/>
            </a:lnSpc>
            <a:spcBef>
              <a:spcPct val="0"/>
            </a:spcBef>
            <a:spcAft>
              <a:spcPct val="20000"/>
            </a:spcAft>
            <a:buChar char="•"/>
          </a:pPr>
          <a:r>
            <a:rPr lang="en-AU" sz="1400" b="0" i="1" kern="1200" baseline="0"/>
            <a:t>Improved risk mitigation</a:t>
          </a:r>
          <a:endParaRPr lang="en-US" sz="1400" kern="1200"/>
        </a:p>
      </dsp:txBody>
      <dsp:txXfrm>
        <a:off x="0" y="826699"/>
        <a:ext cx="6666833" cy="1974780"/>
      </dsp:txXfrm>
    </dsp:sp>
    <dsp:sp modelId="{144412FB-66B2-4B23-A1E6-48B6B6833C0D}">
      <dsp:nvSpPr>
        <dsp:cNvPr id="0" name=""/>
        <dsp:cNvSpPr/>
      </dsp:nvSpPr>
      <dsp:spPr>
        <a:xfrm>
          <a:off x="0" y="2801479"/>
          <a:ext cx="6666833" cy="779219"/>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defRPr b="1"/>
          </a:pPr>
          <a:r>
            <a:rPr lang="en-AU" sz="1800" b="0" i="0" kern="1200" baseline="0"/>
            <a:t>Research questions:</a:t>
          </a:r>
          <a:endParaRPr lang="en-US" sz="1800" kern="1200"/>
        </a:p>
      </dsp:txBody>
      <dsp:txXfrm>
        <a:off x="38038" y="2839517"/>
        <a:ext cx="6590757" cy="703143"/>
      </dsp:txXfrm>
    </dsp:sp>
    <dsp:sp modelId="{01D505C7-4D46-4147-90D6-3C0EA71CBE7B}">
      <dsp:nvSpPr>
        <dsp:cNvPr id="0" name=""/>
        <dsp:cNvSpPr/>
      </dsp:nvSpPr>
      <dsp:spPr>
        <a:xfrm>
          <a:off x="0" y="3580699"/>
          <a:ext cx="6666833" cy="182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2860" rIns="128016" bIns="22860" numCol="1" spcCol="1270" anchor="t" anchorCtr="0">
          <a:noAutofit/>
        </a:bodyPr>
        <a:lstStyle/>
        <a:p>
          <a:pPr marL="114300" lvl="1" indent="-114300" algn="l" defTabSz="622300">
            <a:lnSpc>
              <a:spcPct val="100000"/>
            </a:lnSpc>
            <a:spcBef>
              <a:spcPct val="0"/>
            </a:spcBef>
            <a:spcAft>
              <a:spcPct val="20000"/>
            </a:spcAft>
            <a:buChar char="•"/>
          </a:pPr>
          <a:r>
            <a:rPr lang="en-US" sz="1400" b="0" i="0" kern="1200" baseline="0"/>
            <a:t>Impact of high volatility on time series prediction models</a:t>
          </a:r>
          <a:endParaRPr lang="en-US" sz="1400" kern="1200"/>
        </a:p>
        <a:p>
          <a:pPr marL="114300" lvl="1" indent="-114300" algn="l" defTabSz="622300">
            <a:lnSpc>
              <a:spcPct val="100000"/>
            </a:lnSpc>
            <a:spcBef>
              <a:spcPct val="0"/>
            </a:spcBef>
            <a:spcAft>
              <a:spcPct val="20000"/>
            </a:spcAft>
            <a:buChar char="•"/>
          </a:pPr>
          <a:r>
            <a:rPr lang="en-US" sz="1400" b="0" i="0" kern="1200" baseline="0"/>
            <a:t>Effective methods for handling missing data and outliers</a:t>
          </a:r>
          <a:endParaRPr lang="en-US" sz="1400" kern="1200"/>
        </a:p>
        <a:p>
          <a:pPr marL="114300" lvl="1" indent="-114300" algn="l" defTabSz="622300">
            <a:lnSpc>
              <a:spcPct val="100000"/>
            </a:lnSpc>
            <a:spcBef>
              <a:spcPct val="0"/>
            </a:spcBef>
            <a:spcAft>
              <a:spcPct val="20000"/>
            </a:spcAft>
            <a:buChar char="•"/>
          </a:pPr>
          <a:r>
            <a:rPr lang="en-US" sz="1400" b="0" i="0" kern="1200" baseline="0"/>
            <a:t>Influence of pre-processing techniques on prediction performance</a:t>
          </a:r>
          <a:endParaRPr lang="en-US" sz="1400" kern="1200"/>
        </a:p>
        <a:p>
          <a:pPr marL="114300" lvl="1" indent="-114300" algn="l" defTabSz="622300">
            <a:lnSpc>
              <a:spcPct val="100000"/>
            </a:lnSpc>
            <a:spcBef>
              <a:spcPct val="0"/>
            </a:spcBef>
            <a:spcAft>
              <a:spcPct val="20000"/>
            </a:spcAft>
            <a:buChar char="•"/>
          </a:pPr>
          <a:r>
            <a:rPr lang="en-US" sz="1400" b="0" i="0" kern="1200" baseline="0"/>
            <a:t>Main challenges and potential need for new methods</a:t>
          </a:r>
          <a:endParaRPr lang="en-US" sz="1400" kern="1200"/>
        </a:p>
        <a:p>
          <a:pPr marL="114300" lvl="1" indent="-114300" algn="l" defTabSz="622300">
            <a:lnSpc>
              <a:spcPct val="100000"/>
            </a:lnSpc>
            <a:spcBef>
              <a:spcPct val="0"/>
            </a:spcBef>
            <a:spcAft>
              <a:spcPct val="20000"/>
            </a:spcAft>
            <a:buChar char="•"/>
          </a:pPr>
          <a:r>
            <a:rPr lang="en-US" sz="1400" b="0" i="0" kern="1200" baseline="0"/>
            <a:t>Impact of data imputation techniques on prediction accuracy</a:t>
          </a:r>
          <a:endParaRPr lang="en-US" sz="1400" kern="1200"/>
        </a:p>
        <a:p>
          <a:pPr marL="114300" lvl="1" indent="-114300" algn="l" defTabSz="622300">
            <a:lnSpc>
              <a:spcPct val="100000"/>
            </a:lnSpc>
            <a:spcBef>
              <a:spcPct val="0"/>
            </a:spcBef>
            <a:spcAft>
              <a:spcPct val="20000"/>
            </a:spcAft>
            <a:buChar char="•"/>
          </a:pPr>
          <a:r>
            <a:rPr lang="en-US" sz="1400" b="0" i="0" kern="1200" baseline="0"/>
            <a:t>Integration of outlier detection techniques for enhanced robustness</a:t>
          </a:r>
          <a:endParaRPr lang="en-US" sz="1400" kern="1200"/>
        </a:p>
        <a:p>
          <a:pPr marL="114300" lvl="1" indent="-114300" algn="l" defTabSz="622300">
            <a:lnSpc>
              <a:spcPct val="100000"/>
            </a:lnSpc>
            <a:spcBef>
              <a:spcPct val="0"/>
            </a:spcBef>
            <a:spcAft>
              <a:spcPct val="20000"/>
            </a:spcAft>
            <a:buChar char="•"/>
          </a:pPr>
          <a:r>
            <a:rPr lang="en-US" sz="1400" b="0" i="0" kern="1200" baseline="0"/>
            <a:t>Leveraging relationships between price series for improved predictions</a:t>
          </a:r>
          <a:endParaRPr lang="en-US" sz="1400" kern="1200"/>
        </a:p>
      </dsp:txBody>
      <dsp:txXfrm>
        <a:off x="0" y="3580699"/>
        <a:ext cx="6666833" cy="1825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97994-BF10-4FD8-AF1D-DA6FCDD50412}">
      <dsp:nvSpPr>
        <dsp:cNvPr id="0" name=""/>
        <dsp:cNvSpPr/>
      </dsp:nvSpPr>
      <dsp:spPr>
        <a:xfrm>
          <a:off x="0" y="267259"/>
          <a:ext cx="6666833" cy="137025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12420" rIns="517420"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baseline="0"/>
            <a:t>Source: Unknown (two unnamed price series) </a:t>
          </a:r>
          <a:endParaRPr lang="en-US" sz="1500" kern="1200"/>
        </a:p>
        <a:p>
          <a:pPr marL="114300" lvl="1" indent="-114300" algn="l" defTabSz="666750">
            <a:lnSpc>
              <a:spcPct val="90000"/>
            </a:lnSpc>
            <a:spcBef>
              <a:spcPct val="0"/>
            </a:spcBef>
            <a:spcAft>
              <a:spcPct val="15000"/>
            </a:spcAft>
            <a:buChar char="•"/>
          </a:pPr>
          <a:r>
            <a:rPr lang="en-US" sz="1500" b="0" i="0" kern="1200" baseline="0"/>
            <a:t>Potential type: Futures data (trading begins early Sunday evening)</a:t>
          </a:r>
          <a:endParaRPr lang="en-US" sz="1500" kern="1200"/>
        </a:p>
        <a:p>
          <a:pPr marL="114300" lvl="1" indent="-114300" algn="l" defTabSz="666750">
            <a:lnSpc>
              <a:spcPct val="90000"/>
            </a:lnSpc>
            <a:spcBef>
              <a:spcPct val="0"/>
            </a:spcBef>
            <a:spcAft>
              <a:spcPct val="15000"/>
            </a:spcAft>
            <a:buChar char="•"/>
          </a:pPr>
          <a:r>
            <a:rPr lang="en-US" sz="1500" b="0" i="0" kern="1200" baseline="0"/>
            <a:t>Time period: 5 years (2008-2013) </a:t>
          </a:r>
          <a:endParaRPr lang="en-US" sz="1500" kern="1200"/>
        </a:p>
        <a:p>
          <a:pPr marL="114300" lvl="1" indent="-114300" algn="l" defTabSz="666750">
            <a:lnSpc>
              <a:spcPct val="90000"/>
            </a:lnSpc>
            <a:spcBef>
              <a:spcPct val="0"/>
            </a:spcBef>
            <a:spcAft>
              <a:spcPct val="15000"/>
            </a:spcAft>
            <a:buChar char="•"/>
          </a:pPr>
          <a:r>
            <a:rPr lang="en-AU" sz="1500" b="0" i="0" kern="1200" baseline="0"/>
            <a:t>Frequency: 2-minute intervals</a:t>
          </a:r>
          <a:endParaRPr lang="en-US" sz="1500" kern="1200"/>
        </a:p>
      </dsp:txBody>
      <dsp:txXfrm>
        <a:off x="0" y="267259"/>
        <a:ext cx="6666833" cy="1370250"/>
      </dsp:txXfrm>
    </dsp:sp>
    <dsp:sp modelId="{74566978-655C-4A44-9B0D-F5187163F72A}">
      <dsp:nvSpPr>
        <dsp:cNvPr id="0" name=""/>
        <dsp:cNvSpPr/>
      </dsp:nvSpPr>
      <dsp:spPr>
        <a:xfrm>
          <a:off x="333341" y="45859"/>
          <a:ext cx="4666783" cy="4428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AU" sz="1500" b="0" i="0" kern="1200" baseline="0"/>
            <a:t>Dataset overview:</a:t>
          </a:r>
          <a:endParaRPr lang="en-US" sz="1500" kern="1200"/>
        </a:p>
      </dsp:txBody>
      <dsp:txXfrm>
        <a:off x="354957" y="67475"/>
        <a:ext cx="4623551" cy="399568"/>
      </dsp:txXfrm>
    </dsp:sp>
    <dsp:sp modelId="{0AF55EDF-3114-4069-94F9-468AFFF8C2C3}">
      <dsp:nvSpPr>
        <dsp:cNvPr id="0" name=""/>
        <dsp:cNvSpPr/>
      </dsp:nvSpPr>
      <dsp:spPr>
        <a:xfrm>
          <a:off x="0" y="1939909"/>
          <a:ext cx="6666833" cy="20790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12420" rIns="517420"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baseline="0"/>
            <a:t>24-hour price data (excluding Saturdays) </a:t>
          </a:r>
          <a:endParaRPr lang="en-US" sz="1500" kern="1200"/>
        </a:p>
        <a:p>
          <a:pPr marL="114300" lvl="1" indent="-114300" algn="l" defTabSz="666750">
            <a:lnSpc>
              <a:spcPct val="90000"/>
            </a:lnSpc>
            <a:spcBef>
              <a:spcPct val="0"/>
            </a:spcBef>
            <a:spcAft>
              <a:spcPct val="15000"/>
            </a:spcAft>
            <a:buChar char="•"/>
          </a:pPr>
          <a:r>
            <a:rPr lang="en-US" sz="1500" b="0" i="0" kern="1200" baseline="0"/>
            <a:t>Missing values and non-uniform distribution of time gaps </a:t>
          </a:r>
          <a:endParaRPr lang="en-US" sz="1500" kern="1200"/>
        </a:p>
        <a:p>
          <a:pPr marL="114300" lvl="1" indent="-114300" algn="l" defTabSz="666750">
            <a:lnSpc>
              <a:spcPct val="90000"/>
            </a:lnSpc>
            <a:spcBef>
              <a:spcPct val="0"/>
            </a:spcBef>
            <a:spcAft>
              <a:spcPct val="15000"/>
            </a:spcAft>
            <a:buChar char="•"/>
          </a:pPr>
          <a:r>
            <a:rPr lang="en-US" sz="1500" b="0" i="0" kern="1200" baseline="0"/>
            <a:t>Shorter time gaps more common; longer time gaps less frequent </a:t>
          </a:r>
          <a:endParaRPr lang="en-US" sz="1500" kern="1200"/>
        </a:p>
        <a:p>
          <a:pPr marL="114300" lvl="1" indent="-114300" algn="l" defTabSz="666750">
            <a:lnSpc>
              <a:spcPct val="90000"/>
            </a:lnSpc>
            <a:spcBef>
              <a:spcPct val="0"/>
            </a:spcBef>
            <a:spcAft>
              <a:spcPct val="15000"/>
            </a:spcAft>
            <a:buChar char="•"/>
          </a:pPr>
          <a:r>
            <a:rPr lang="en-US" sz="1500" b="0" i="0" kern="1200" baseline="0"/>
            <a:t>Presence of outliers (e.g., holidays, market closed days) </a:t>
          </a:r>
          <a:endParaRPr lang="en-US" sz="1500" kern="1200"/>
        </a:p>
        <a:p>
          <a:pPr marL="114300" lvl="1" indent="-114300" algn="l" defTabSz="666750">
            <a:lnSpc>
              <a:spcPct val="90000"/>
            </a:lnSpc>
            <a:spcBef>
              <a:spcPct val="0"/>
            </a:spcBef>
            <a:spcAft>
              <a:spcPct val="15000"/>
            </a:spcAft>
            <a:buChar char="•"/>
          </a:pPr>
          <a:r>
            <a:rPr lang="en-US" sz="1500" b="0" i="0" kern="1200" baseline="0"/>
            <a:t>Significant number of missing values (not all likely to be holidays)</a:t>
          </a:r>
          <a:endParaRPr lang="en-US" sz="1500" kern="1200"/>
        </a:p>
        <a:p>
          <a:pPr marL="114300" lvl="1" indent="-114300" algn="l" defTabSz="666750">
            <a:lnSpc>
              <a:spcPct val="90000"/>
            </a:lnSpc>
            <a:spcBef>
              <a:spcPct val="0"/>
            </a:spcBef>
            <a:spcAft>
              <a:spcPct val="15000"/>
            </a:spcAft>
            <a:buChar char="•"/>
          </a:pPr>
          <a:r>
            <a:rPr lang="en-US" sz="1500" b="0" i="0" kern="1200" baseline="0"/>
            <a:t>Wide range of time gaps (Time Series 1: avg. 17.67 min, max. 5,718 min; Time Series 2: avg. 168.24 min, max. 2,838 min)</a:t>
          </a:r>
          <a:endParaRPr lang="en-US" sz="1500" kern="1200"/>
        </a:p>
      </dsp:txBody>
      <dsp:txXfrm>
        <a:off x="0" y="1939909"/>
        <a:ext cx="6666833" cy="2079000"/>
      </dsp:txXfrm>
    </dsp:sp>
    <dsp:sp modelId="{714976A7-1348-47EE-8F44-7EF715BC9257}">
      <dsp:nvSpPr>
        <dsp:cNvPr id="0" name=""/>
        <dsp:cNvSpPr/>
      </dsp:nvSpPr>
      <dsp:spPr>
        <a:xfrm>
          <a:off x="333341" y="1718509"/>
          <a:ext cx="4666783" cy="4428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AU" sz="1500" b="0" i="0" kern="1200" baseline="0"/>
            <a:t>Data characteristics:</a:t>
          </a:r>
          <a:endParaRPr lang="en-US" sz="1500" kern="1200"/>
        </a:p>
      </dsp:txBody>
      <dsp:txXfrm>
        <a:off x="354957" y="1740125"/>
        <a:ext cx="4623551" cy="399568"/>
      </dsp:txXfrm>
    </dsp:sp>
    <dsp:sp modelId="{156E93A3-8129-48D1-9812-2595BB4DC09A}">
      <dsp:nvSpPr>
        <dsp:cNvPr id="0" name=""/>
        <dsp:cNvSpPr/>
      </dsp:nvSpPr>
      <dsp:spPr>
        <a:xfrm>
          <a:off x="0" y="4321310"/>
          <a:ext cx="6666833" cy="108675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12420" rIns="517420"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baseline="0"/>
            <a:t>Skewness in time gap distribution </a:t>
          </a:r>
          <a:endParaRPr lang="en-US" sz="1500" kern="1200"/>
        </a:p>
        <a:p>
          <a:pPr marL="114300" lvl="1" indent="-114300" algn="l" defTabSz="666750">
            <a:lnSpc>
              <a:spcPct val="90000"/>
            </a:lnSpc>
            <a:spcBef>
              <a:spcPct val="0"/>
            </a:spcBef>
            <a:spcAft>
              <a:spcPct val="15000"/>
            </a:spcAft>
            <a:buChar char="•"/>
          </a:pPr>
          <a:r>
            <a:rPr lang="en-US" sz="1500" b="0" i="0" kern="1200" baseline="0"/>
            <a:t>Long tails indicating significant deviations from expected 2-minute intervals</a:t>
          </a:r>
          <a:endParaRPr lang="en-US" sz="1500" kern="1200"/>
        </a:p>
      </dsp:txBody>
      <dsp:txXfrm>
        <a:off x="0" y="4321310"/>
        <a:ext cx="6666833" cy="1086750"/>
      </dsp:txXfrm>
    </dsp:sp>
    <dsp:sp modelId="{9EDCA5AE-251E-4A61-8973-5D8C97278F7E}">
      <dsp:nvSpPr>
        <dsp:cNvPr id="0" name=""/>
        <dsp:cNvSpPr/>
      </dsp:nvSpPr>
      <dsp:spPr>
        <a:xfrm>
          <a:off x="333341" y="4099910"/>
          <a:ext cx="4666783" cy="4428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AU" sz="1500" b="0" i="0" kern="1200" baseline="0"/>
            <a:t>Data irregularities:</a:t>
          </a:r>
          <a:endParaRPr lang="en-US" sz="1500" kern="1200"/>
        </a:p>
      </dsp:txBody>
      <dsp:txXfrm>
        <a:off x="354957" y="4121526"/>
        <a:ext cx="4623551"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19BBB6-EED3-4F98-A387-F2BF6C6F8E17}">
      <dsp:nvSpPr>
        <dsp:cNvPr id="0" name=""/>
        <dsp:cNvSpPr/>
      </dsp:nvSpPr>
      <dsp:spPr>
        <a:xfrm>
          <a:off x="0" y="267799"/>
          <a:ext cx="6666833" cy="18522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49936" rIns="517420" bIns="85344" numCol="1" spcCol="1270" anchor="t" anchorCtr="0">
          <a:noAutofit/>
        </a:bodyPr>
        <a:lstStyle/>
        <a:p>
          <a:pPr marL="114300" lvl="1" indent="-114300" algn="l" defTabSz="533400">
            <a:lnSpc>
              <a:spcPct val="90000"/>
            </a:lnSpc>
            <a:spcBef>
              <a:spcPct val="0"/>
            </a:spcBef>
            <a:spcAft>
              <a:spcPct val="15000"/>
            </a:spcAft>
            <a:buChar char="•"/>
          </a:pPr>
          <a:r>
            <a:rPr lang="en-AU" sz="1200" b="0" i="0" kern="1200" baseline="0"/>
            <a:t>Stationary price returns series </a:t>
          </a:r>
          <a:endParaRPr lang="en-US" sz="1200" kern="1200"/>
        </a:p>
        <a:p>
          <a:pPr marL="228600" lvl="2" indent="-114300" algn="l" defTabSz="533400">
            <a:lnSpc>
              <a:spcPct val="90000"/>
            </a:lnSpc>
            <a:spcBef>
              <a:spcPct val="0"/>
            </a:spcBef>
            <a:spcAft>
              <a:spcPct val="15000"/>
            </a:spcAft>
            <a:buChar char="•"/>
          </a:pPr>
          <a:r>
            <a:rPr lang="en-US" sz="1200" b="0" i="1" kern="1200" baseline="0"/>
            <a:t>Augmented Dickey-Fuller (ADF): p-value = 0, time series stationary </a:t>
          </a:r>
          <a:endParaRPr lang="en-US" sz="1200" kern="1200"/>
        </a:p>
        <a:p>
          <a:pPr marL="228600" lvl="2" indent="-114300" algn="l" defTabSz="533400">
            <a:lnSpc>
              <a:spcPct val="90000"/>
            </a:lnSpc>
            <a:spcBef>
              <a:spcPct val="0"/>
            </a:spcBef>
            <a:spcAft>
              <a:spcPct val="15000"/>
            </a:spcAft>
            <a:buChar char="•"/>
          </a:pPr>
          <a:r>
            <a:rPr lang="en-US" sz="1200" b="0" i="1" kern="1200" baseline="0"/>
            <a:t>Kwiatkowski-Phillips-Schmidt-Shin (KPSS): p-value = 0.1, time series stationary around deterministic trend</a:t>
          </a:r>
          <a:endParaRPr lang="en-US" sz="1200" kern="1200"/>
        </a:p>
        <a:p>
          <a:pPr marL="114300" lvl="1" indent="-114300" algn="l" defTabSz="533400">
            <a:lnSpc>
              <a:spcPct val="90000"/>
            </a:lnSpc>
            <a:spcBef>
              <a:spcPct val="0"/>
            </a:spcBef>
            <a:spcAft>
              <a:spcPct val="15000"/>
            </a:spcAft>
            <a:buChar char="•"/>
          </a:pPr>
          <a:r>
            <a:rPr lang="en-AU" sz="1200" b="0" i="0" kern="1200" baseline="0"/>
            <a:t>Nonlinear upwards trend </a:t>
          </a:r>
          <a:endParaRPr lang="en-US" sz="1200" kern="1200"/>
        </a:p>
        <a:p>
          <a:pPr marL="114300" lvl="1" indent="-114300" algn="l" defTabSz="533400">
            <a:lnSpc>
              <a:spcPct val="90000"/>
            </a:lnSpc>
            <a:spcBef>
              <a:spcPct val="0"/>
            </a:spcBef>
            <a:spcAft>
              <a:spcPct val="15000"/>
            </a:spcAft>
            <a:buChar char="•"/>
          </a:pPr>
          <a:r>
            <a:rPr lang="en-US" sz="1200" b="0" i="0" kern="1200" baseline="0"/>
            <a:t>No seasonal components in hourly, daily, or weekly frequencies </a:t>
          </a:r>
          <a:endParaRPr lang="en-US" sz="1200" kern="1200"/>
        </a:p>
        <a:p>
          <a:pPr marL="114300" lvl="1" indent="-114300" algn="l" defTabSz="533400">
            <a:lnSpc>
              <a:spcPct val="90000"/>
            </a:lnSpc>
            <a:spcBef>
              <a:spcPct val="0"/>
            </a:spcBef>
            <a:spcAft>
              <a:spcPct val="15000"/>
            </a:spcAft>
            <a:buChar char="•"/>
          </a:pPr>
          <a:r>
            <a:rPr lang="en-US" sz="1200" b="0" i="0" kern="1200" baseline="0"/>
            <a:t>Periodic components in daily and weekly frequencies </a:t>
          </a:r>
          <a:endParaRPr lang="en-US" sz="1200" kern="1200"/>
        </a:p>
        <a:p>
          <a:pPr marL="114300" lvl="1" indent="-114300" algn="l" defTabSz="533400">
            <a:lnSpc>
              <a:spcPct val="90000"/>
            </a:lnSpc>
            <a:spcBef>
              <a:spcPct val="0"/>
            </a:spcBef>
            <a:spcAft>
              <a:spcPct val="15000"/>
            </a:spcAft>
            <a:buChar char="•"/>
          </a:pPr>
          <a:r>
            <a:rPr lang="en-US" sz="1200" b="0" i="0" kern="1200" baseline="0"/>
            <a:t>Non-normal distributions with heteroskedasticity and volatility clustering</a:t>
          </a:r>
          <a:endParaRPr lang="en-US" sz="1200" kern="1200"/>
        </a:p>
      </dsp:txBody>
      <dsp:txXfrm>
        <a:off x="0" y="267799"/>
        <a:ext cx="6666833" cy="1852200"/>
      </dsp:txXfrm>
    </dsp:sp>
    <dsp:sp modelId="{5FA5A2C1-4735-4129-9F22-9C9E1A00C5DE}">
      <dsp:nvSpPr>
        <dsp:cNvPr id="0" name=""/>
        <dsp:cNvSpPr/>
      </dsp:nvSpPr>
      <dsp:spPr>
        <a:xfrm>
          <a:off x="333341" y="90679"/>
          <a:ext cx="4666783" cy="3542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533400">
            <a:lnSpc>
              <a:spcPct val="90000"/>
            </a:lnSpc>
            <a:spcBef>
              <a:spcPct val="0"/>
            </a:spcBef>
            <a:spcAft>
              <a:spcPct val="35000"/>
            </a:spcAft>
            <a:buNone/>
          </a:pPr>
          <a:r>
            <a:rPr lang="en-AU" sz="1200" b="0" i="0" kern="1200" baseline="0"/>
            <a:t>Characteristics of the data: </a:t>
          </a:r>
          <a:endParaRPr lang="en-US" sz="1200" kern="1200"/>
        </a:p>
      </dsp:txBody>
      <dsp:txXfrm>
        <a:off x="350634" y="107972"/>
        <a:ext cx="4632197" cy="319654"/>
      </dsp:txXfrm>
    </dsp:sp>
    <dsp:sp modelId="{409AC1CA-8F0D-43B7-AEE5-AE676A126355}">
      <dsp:nvSpPr>
        <dsp:cNvPr id="0" name=""/>
        <dsp:cNvSpPr/>
      </dsp:nvSpPr>
      <dsp:spPr>
        <a:xfrm>
          <a:off x="0" y="2361920"/>
          <a:ext cx="6666833" cy="1890000"/>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49936" rIns="517420" bIns="85344" numCol="1" spcCol="1270" anchor="t" anchorCtr="0">
          <a:noAutofit/>
        </a:bodyPr>
        <a:lstStyle/>
        <a:p>
          <a:pPr marL="114300" lvl="1" indent="-114300" algn="l" defTabSz="533400">
            <a:lnSpc>
              <a:spcPct val="90000"/>
            </a:lnSpc>
            <a:spcBef>
              <a:spcPct val="0"/>
            </a:spcBef>
            <a:spcAft>
              <a:spcPct val="15000"/>
            </a:spcAft>
            <a:buChar char="•"/>
          </a:pPr>
          <a:r>
            <a:rPr lang="en-AU" sz="1200" b="0" i="0" kern="1200" baseline="0"/>
            <a:t>Time Series 1 (ts1): </a:t>
          </a:r>
          <a:endParaRPr lang="en-US" sz="1200" kern="1200"/>
        </a:p>
        <a:p>
          <a:pPr marL="228600" lvl="2" indent="-114300" algn="l" defTabSz="533400">
            <a:lnSpc>
              <a:spcPct val="90000"/>
            </a:lnSpc>
            <a:spcBef>
              <a:spcPct val="0"/>
            </a:spcBef>
            <a:spcAft>
              <a:spcPct val="15000"/>
            </a:spcAft>
            <a:buChar char="•"/>
          </a:pPr>
          <a:r>
            <a:rPr lang="en-US" sz="1200" b="0" i="1" kern="1200" baseline="0"/>
            <a:t>Strong correlation between price and trend </a:t>
          </a:r>
          <a:endParaRPr lang="en-US" sz="1200" kern="1200"/>
        </a:p>
        <a:p>
          <a:pPr marL="228600" lvl="2" indent="-114300" algn="l" defTabSz="533400">
            <a:lnSpc>
              <a:spcPct val="90000"/>
            </a:lnSpc>
            <a:spcBef>
              <a:spcPct val="0"/>
            </a:spcBef>
            <a:spcAft>
              <a:spcPct val="15000"/>
            </a:spcAft>
            <a:buChar char="•"/>
          </a:pPr>
          <a:r>
            <a:rPr lang="en-US" sz="1200" b="0" i="1" kern="1200" baseline="0"/>
            <a:t>Possible seasonality in monthly time frame </a:t>
          </a:r>
          <a:endParaRPr lang="en-US" sz="1200" kern="1200"/>
        </a:p>
        <a:p>
          <a:pPr marL="228600" lvl="2" indent="-114300" algn="l" defTabSz="533400">
            <a:lnSpc>
              <a:spcPct val="90000"/>
            </a:lnSpc>
            <a:spcBef>
              <a:spcPct val="0"/>
            </a:spcBef>
            <a:spcAft>
              <a:spcPct val="15000"/>
            </a:spcAft>
            <a:buChar char="•"/>
          </a:pPr>
          <a:r>
            <a:rPr lang="en-US" sz="1200" b="0" i="1" kern="1200" baseline="0"/>
            <a:t>Residuals strongly correlated (underlying structure not captured)</a:t>
          </a:r>
          <a:endParaRPr lang="en-US" sz="1200" kern="1200"/>
        </a:p>
        <a:p>
          <a:pPr marL="114300" lvl="1" indent="-114300" algn="l" defTabSz="533400">
            <a:lnSpc>
              <a:spcPct val="90000"/>
            </a:lnSpc>
            <a:spcBef>
              <a:spcPct val="0"/>
            </a:spcBef>
            <a:spcAft>
              <a:spcPct val="15000"/>
            </a:spcAft>
            <a:buChar char="•"/>
          </a:pPr>
          <a:r>
            <a:rPr lang="en-AU" sz="1200" b="0" i="0" kern="1200" baseline="0"/>
            <a:t>Time Series 2 (ts2): </a:t>
          </a:r>
          <a:endParaRPr lang="en-US" sz="1200" kern="1200"/>
        </a:p>
        <a:p>
          <a:pPr marL="228600" lvl="2" indent="-114300" algn="l" defTabSz="533400">
            <a:lnSpc>
              <a:spcPct val="90000"/>
            </a:lnSpc>
            <a:spcBef>
              <a:spcPct val="0"/>
            </a:spcBef>
            <a:spcAft>
              <a:spcPct val="15000"/>
            </a:spcAft>
            <a:buChar char="•"/>
          </a:pPr>
          <a:r>
            <a:rPr lang="en-US" sz="1200" b="0" i="1" kern="1200" baseline="0"/>
            <a:t>More likely to be seasonal at higher timescales </a:t>
          </a:r>
          <a:endParaRPr lang="en-US" sz="1200" kern="1200"/>
        </a:p>
        <a:p>
          <a:pPr marL="228600" lvl="2" indent="-114300" algn="l" defTabSz="533400">
            <a:lnSpc>
              <a:spcPct val="90000"/>
            </a:lnSpc>
            <a:spcBef>
              <a:spcPct val="0"/>
            </a:spcBef>
            <a:spcAft>
              <a:spcPct val="15000"/>
            </a:spcAft>
            <a:buChar char="•"/>
          </a:pPr>
          <a:r>
            <a:rPr lang="en-US" sz="1200" b="0" i="1" kern="1200" baseline="0"/>
            <a:t>Strong upward trend across all timescales </a:t>
          </a:r>
          <a:endParaRPr lang="en-US" sz="1200" kern="1200"/>
        </a:p>
        <a:p>
          <a:pPr marL="228600" lvl="2" indent="-114300" algn="l" defTabSz="533400">
            <a:lnSpc>
              <a:spcPct val="90000"/>
            </a:lnSpc>
            <a:spcBef>
              <a:spcPct val="0"/>
            </a:spcBef>
            <a:spcAft>
              <a:spcPct val="15000"/>
            </a:spcAft>
            <a:buChar char="•"/>
          </a:pPr>
          <a:r>
            <a:rPr lang="en-US" sz="1200" b="0" i="1" kern="1200" baseline="0"/>
            <a:t>Residuals strongly correlated (underlying structure not captured)</a:t>
          </a:r>
          <a:endParaRPr lang="en-US" sz="1200" kern="1200"/>
        </a:p>
      </dsp:txBody>
      <dsp:txXfrm>
        <a:off x="0" y="2361920"/>
        <a:ext cx="6666833" cy="1890000"/>
      </dsp:txXfrm>
    </dsp:sp>
    <dsp:sp modelId="{C7808054-35C0-4ECB-8EB6-1D5FA90E5A2D}">
      <dsp:nvSpPr>
        <dsp:cNvPr id="0" name=""/>
        <dsp:cNvSpPr/>
      </dsp:nvSpPr>
      <dsp:spPr>
        <a:xfrm>
          <a:off x="333341" y="2184799"/>
          <a:ext cx="4666783" cy="35424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533400">
            <a:lnSpc>
              <a:spcPct val="90000"/>
            </a:lnSpc>
            <a:spcBef>
              <a:spcPct val="0"/>
            </a:spcBef>
            <a:spcAft>
              <a:spcPct val="35000"/>
            </a:spcAft>
            <a:buNone/>
          </a:pPr>
          <a:r>
            <a:rPr lang="en-AU" sz="1200" b="0" i="0" kern="1200" baseline="0"/>
            <a:t>Seasonal decomposition:</a:t>
          </a:r>
          <a:endParaRPr lang="en-US" sz="1200" kern="1200"/>
        </a:p>
      </dsp:txBody>
      <dsp:txXfrm>
        <a:off x="350634" y="2202092"/>
        <a:ext cx="4632197" cy="319654"/>
      </dsp:txXfrm>
    </dsp:sp>
    <dsp:sp modelId="{1F2D978E-6E84-49C6-AB97-E0D87AA2BE7E}">
      <dsp:nvSpPr>
        <dsp:cNvPr id="0" name=""/>
        <dsp:cNvSpPr/>
      </dsp:nvSpPr>
      <dsp:spPr>
        <a:xfrm>
          <a:off x="0" y="4493840"/>
          <a:ext cx="6666833" cy="8694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49936" rIns="517420"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baseline="0"/>
            <a:t>Both time series show seasonality or periods in intra-day timescale and daily (2 hours, 16 hours, 48 hours) </a:t>
          </a:r>
          <a:endParaRPr lang="en-US" sz="1200" kern="1200"/>
        </a:p>
        <a:p>
          <a:pPr marL="114300" lvl="1" indent="-114300" algn="l" defTabSz="533400">
            <a:lnSpc>
              <a:spcPct val="90000"/>
            </a:lnSpc>
            <a:spcBef>
              <a:spcPct val="0"/>
            </a:spcBef>
            <a:spcAft>
              <a:spcPct val="15000"/>
            </a:spcAft>
            <a:buChar char="•"/>
          </a:pPr>
          <a:r>
            <a:rPr lang="en-US" sz="1200" b="0" i="0" kern="1200" baseline="0"/>
            <a:t>Significant lags in hourly and daily frequencies indicate serial correlation</a:t>
          </a:r>
          <a:endParaRPr lang="en-US" sz="1200" kern="1200"/>
        </a:p>
      </dsp:txBody>
      <dsp:txXfrm>
        <a:off x="0" y="4493840"/>
        <a:ext cx="6666833" cy="869400"/>
      </dsp:txXfrm>
    </dsp:sp>
    <dsp:sp modelId="{88D6498E-22CF-4BC8-A959-648C6A8F84A2}">
      <dsp:nvSpPr>
        <dsp:cNvPr id="0" name=""/>
        <dsp:cNvSpPr/>
      </dsp:nvSpPr>
      <dsp:spPr>
        <a:xfrm>
          <a:off x="333341" y="4316720"/>
          <a:ext cx="4666783" cy="35424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533400">
            <a:lnSpc>
              <a:spcPct val="90000"/>
            </a:lnSpc>
            <a:spcBef>
              <a:spcPct val="0"/>
            </a:spcBef>
            <a:spcAft>
              <a:spcPct val="35000"/>
            </a:spcAft>
            <a:buNone/>
          </a:pPr>
          <a:r>
            <a:rPr lang="en-AU" sz="1200" b="0" i="0" kern="1200" baseline="0"/>
            <a:t>Periodogram analysis: </a:t>
          </a:r>
          <a:endParaRPr lang="en-US" sz="1200" kern="1200"/>
        </a:p>
      </dsp:txBody>
      <dsp:txXfrm>
        <a:off x="350634" y="4334013"/>
        <a:ext cx="4632197"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F3727-84DB-4162-A1D3-F9DBC7A0B8D6}">
      <dsp:nvSpPr>
        <dsp:cNvPr id="0" name=""/>
        <dsp:cNvSpPr/>
      </dsp:nvSpPr>
      <dsp:spPr>
        <a:xfrm>
          <a:off x="0" y="4515036"/>
          <a:ext cx="6263640" cy="98777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baseline="0"/>
            <a:t>Experiments (4 data preparation methods):</a:t>
          </a:r>
          <a:endParaRPr lang="en-US" sz="1700" kern="1200"/>
        </a:p>
      </dsp:txBody>
      <dsp:txXfrm>
        <a:off x="0" y="4515036"/>
        <a:ext cx="6263640" cy="533401"/>
      </dsp:txXfrm>
    </dsp:sp>
    <dsp:sp modelId="{EA721E56-1FE1-41F6-AF3D-D1A51A9DEC76}">
      <dsp:nvSpPr>
        <dsp:cNvPr id="0" name=""/>
        <dsp:cNvSpPr/>
      </dsp:nvSpPr>
      <dsp:spPr>
        <a:xfrm>
          <a:off x="0" y="5028682"/>
          <a:ext cx="1565909" cy="454378"/>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b="0" i="0" kern="1200" baseline="0"/>
            <a:t>Original data, missing values removed, outliers not identified</a:t>
          </a:r>
          <a:endParaRPr lang="en-US" sz="1000" kern="1200"/>
        </a:p>
      </dsp:txBody>
      <dsp:txXfrm>
        <a:off x="0" y="5028682"/>
        <a:ext cx="1565909" cy="454378"/>
      </dsp:txXfrm>
    </dsp:sp>
    <dsp:sp modelId="{EA0F92F0-4501-4061-80D7-DBF3A86CD5CE}">
      <dsp:nvSpPr>
        <dsp:cNvPr id="0" name=""/>
        <dsp:cNvSpPr/>
      </dsp:nvSpPr>
      <dsp:spPr>
        <a:xfrm>
          <a:off x="1565910" y="5028682"/>
          <a:ext cx="1565909" cy="454378"/>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b="0" i="0" kern="1200" baseline="0"/>
            <a:t>Original data, missing values removed, outliers identified</a:t>
          </a:r>
          <a:endParaRPr lang="en-US" sz="1000" kern="1200"/>
        </a:p>
      </dsp:txBody>
      <dsp:txXfrm>
        <a:off x="1565910" y="5028682"/>
        <a:ext cx="1565909" cy="454378"/>
      </dsp:txXfrm>
    </dsp:sp>
    <dsp:sp modelId="{56E39452-FF46-43EB-A903-5A2609527018}">
      <dsp:nvSpPr>
        <dsp:cNvPr id="0" name=""/>
        <dsp:cNvSpPr/>
      </dsp:nvSpPr>
      <dsp:spPr>
        <a:xfrm>
          <a:off x="3131820" y="5028682"/>
          <a:ext cx="1565909" cy="454378"/>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b="0" i="0" kern="1200" baseline="0"/>
            <a:t>Imputed data, outliers not identified</a:t>
          </a:r>
          <a:endParaRPr lang="en-US" sz="1000" kern="1200"/>
        </a:p>
      </dsp:txBody>
      <dsp:txXfrm>
        <a:off x="3131820" y="5028682"/>
        <a:ext cx="1565909" cy="454378"/>
      </dsp:txXfrm>
    </dsp:sp>
    <dsp:sp modelId="{F00D3818-F8CB-424E-B23C-B1C6A8D04FBA}">
      <dsp:nvSpPr>
        <dsp:cNvPr id="0" name=""/>
        <dsp:cNvSpPr/>
      </dsp:nvSpPr>
      <dsp:spPr>
        <a:xfrm>
          <a:off x="4697730" y="5028682"/>
          <a:ext cx="1565909" cy="454378"/>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AU" sz="1000" b="0" i="0" kern="1200" baseline="0"/>
            <a:t>Imputed data, outliers identified</a:t>
          </a:r>
          <a:endParaRPr lang="en-US" sz="1000" kern="1200"/>
        </a:p>
      </dsp:txBody>
      <dsp:txXfrm>
        <a:off x="4697730" y="5028682"/>
        <a:ext cx="1565909" cy="454378"/>
      </dsp:txXfrm>
    </dsp:sp>
    <dsp:sp modelId="{A83D21CB-ADE8-4450-BB5E-FB1A8AA868AC}">
      <dsp:nvSpPr>
        <dsp:cNvPr id="0" name=""/>
        <dsp:cNvSpPr/>
      </dsp:nvSpPr>
      <dsp:spPr>
        <a:xfrm rot="10800000">
          <a:off x="0" y="3010648"/>
          <a:ext cx="6263640" cy="1519205"/>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baseline="0"/>
            <a:t>Motivation: Investigate relationships between time series and predictability; impact of imputation and feature engineering on uncertainty</a:t>
          </a:r>
          <a:endParaRPr lang="en-US" sz="1700" kern="1200"/>
        </a:p>
      </dsp:txBody>
      <dsp:txXfrm rot="10800000">
        <a:off x="0" y="3010648"/>
        <a:ext cx="6263640" cy="987134"/>
      </dsp:txXfrm>
    </dsp:sp>
    <dsp:sp modelId="{AE12D188-0E04-46C7-9D82-D503692B6BAB}">
      <dsp:nvSpPr>
        <dsp:cNvPr id="0" name=""/>
        <dsp:cNvSpPr/>
      </dsp:nvSpPr>
      <dsp:spPr>
        <a:xfrm rot="10800000">
          <a:off x="0" y="1506259"/>
          <a:ext cx="6263640" cy="1519205"/>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AU" sz="1700" b="0" i="0" kern="1200" baseline="0"/>
            <a:t>Hypotheses:</a:t>
          </a:r>
          <a:endParaRPr lang="en-US" sz="1700" kern="1200"/>
        </a:p>
      </dsp:txBody>
      <dsp:txXfrm rot="-10800000">
        <a:off x="0" y="1506259"/>
        <a:ext cx="6263640" cy="533241"/>
      </dsp:txXfrm>
    </dsp:sp>
    <dsp:sp modelId="{086D51FF-366B-4CBD-91B9-BE9D2726B0E2}">
      <dsp:nvSpPr>
        <dsp:cNvPr id="0" name=""/>
        <dsp:cNvSpPr/>
      </dsp:nvSpPr>
      <dsp:spPr>
        <a:xfrm>
          <a:off x="0" y="2039500"/>
          <a:ext cx="1565909" cy="454242"/>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b="0" i="0" kern="1200" baseline="0"/>
            <a:t>H1: ts1 can predict ts1 </a:t>
          </a:r>
          <a:endParaRPr lang="en-US" sz="1000" kern="1200"/>
        </a:p>
      </dsp:txBody>
      <dsp:txXfrm>
        <a:off x="0" y="2039500"/>
        <a:ext cx="1565909" cy="454242"/>
      </dsp:txXfrm>
    </dsp:sp>
    <dsp:sp modelId="{BFF1CDE1-1845-4C30-9104-CDD7984C69E8}">
      <dsp:nvSpPr>
        <dsp:cNvPr id="0" name=""/>
        <dsp:cNvSpPr/>
      </dsp:nvSpPr>
      <dsp:spPr>
        <a:xfrm>
          <a:off x="1565910" y="2039500"/>
          <a:ext cx="1565909" cy="454242"/>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b="0" i="0" kern="1200" baseline="0"/>
            <a:t>H2: ts2 can predict ts2 </a:t>
          </a:r>
          <a:endParaRPr lang="en-US" sz="1000" kern="1200"/>
        </a:p>
      </dsp:txBody>
      <dsp:txXfrm>
        <a:off x="1565910" y="2039500"/>
        <a:ext cx="1565909" cy="454242"/>
      </dsp:txXfrm>
    </dsp:sp>
    <dsp:sp modelId="{05161AA2-EFE5-4741-AE9F-46196DC331C6}">
      <dsp:nvSpPr>
        <dsp:cNvPr id="0" name=""/>
        <dsp:cNvSpPr/>
      </dsp:nvSpPr>
      <dsp:spPr>
        <a:xfrm>
          <a:off x="3131820" y="2039500"/>
          <a:ext cx="1565909" cy="454242"/>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b="0" i="0" kern="1200" baseline="0"/>
            <a:t>H3: ts1 can predict ts2 </a:t>
          </a:r>
          <a:endParaRPr lang="en-US" sz="1000" kern="1200"/>
        </a:p>
      </dsp:txBody>
      <dsp:txXfrm>
        <a:off x="3131820" y="2039500"/>
        <a:ext cx="1565909" cy="454242"/>
      </dsp:txXfrm>
    </dsp:sp>
    <dsp:sp modelId="{19F0F0F0-E522-4D21-8C90-BE2307B219DB}">
      <dsp:nvSpPr>
        <dsp:cNvPr id="0" name=""/>
        <dsp:cNvSpPr/>
      </dsp:nvSpPr>
      <dsp:spPr>
        <a:xfrm>
          <a:off x="4697730" y="2039500"/>
          <a:ext cx="1565909" cy="454242"/>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b="0" i="0" kern="1200" baseline="0"/>
            <a:t>H4: ts2 can predict ts1</a:t>
          </a:r>
          <a:endParaRPr lang="en-US" sz="1000" kern="1200"/>
        </a:p>
      </dsp:txBody>
      <dsp:txXfrm>
        <a:off x="4697730" y="2039500"/>
        <a:ext cx="1565909" cy="454242"/>
      </dsp:txXfrm>
    </dsp:sp>
    <dsp:sp modelId="{FEC1DFDE-7D09-4BA6-8C71-37239B0E33EB}">
      <dsp:nvSpPr>
        <dsp:cNvPr id="0" name=""/>
        <dsp:cNvSpPr/>
      </dsp:nvSpPr>
      <dsp:spPr>
        <a:xfrm rot="10800000">
          <a:off x="0" y="1871"/>
          <a:ext cx="6263640" cy="1519205"/>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baseline="0"/>
            <a:t>Research goal: Develop suitable predictions for price returns, accounting for volatility, extreme events, and missing values</a:t>
          </a:r>
          <a:endParaRPr lang="en-US" sz="1700" kern="1200"/>
        </a:p>
      </dsp:txBody>
      <dsp:txXfrm rot="10800000">
        <a:off x="0" y="1871"/>
        <a:ext cx="6263640" cy="9871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44D299-8BA7-45F2-A146-33D5786DCBAB}">
      <dsp:nvSpPr>
        <dsp:cNvPr id="0" name=""/>
        <dsp:cNvSpPr/>
      </dsp:nvSpPr>
      <dsp:spPr>
        <a:xfrm>
          <a:off x="53" y="258917"/>
          <a:ext cx="5106412" cy="748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100000"/>
            </a:lnSpc>
            <a:spcBef>
              <a:spcPct val="0"/>
            </a:spcBef>
            <a:spcAft>
              <a:spcPct val="35000"/>
            </a:spcAft>
            <a:buNone/>
            <a:defRPr b="1"/>
          </a:pPr>
          <a:r>
            <a:rPr lang="en-AU" sz="2600" b="0" i="0" kern="1200" baseline="0"/>
            <a:t>Rationale for resampling:</a:t>
          </a:r>
          <a:endParaRPr lang="en-US" sz="2600" kern="1200"/>
        </a:p>
      </dsp:txBody>
      <dsp:txXfrm>
        <a:off x="53" y="258917"/>
        <a:ext cx="5106412" cy="748800"/>
      </dsp:txXfrm>
    </dsp:sp>
    <dsp:sp modelId="{5EF63315-A30F-4A84-8F87-21FA06237978}">
      <dsp:nvSpPr>
        <dsp:cNvPr id="0" name=""/>
        <dsp:cNvSpPr/>
      </dsp:nvSpPr>
      <dsp:spPr>
        <a:xfrm>
          <a:off x="53" y="1007717"/>
          <a:ext cx="5106412" cy="292616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100000"/>
            </a:lnSpc>
            <a:spcBef>
              <a:spcPct val="0"/>
            </a:spcBef>
            <a:spcAft>
              <a:spcPct val="15000"/>
            </a:spcAft>
            <a:buChar char="•"/>
          </a:pPr>
          <a:r>
            <a:rPr lang="en-US" sz="2600" b="0" i="0" kern="1200" baseline="0"/>
            <a:t>Capture potential daily and weekly periodicities </a:t>
          </a:r>
          <a:endParaRPr lang="en-US" sz="2600" kern="1200"/>
        </a:p>
        <a:p>
          <a:pPr marL="228600" lvl="1" indent="-228600" algn="l" defTabSz="1155700">
            <a:lnSpc>
              <a:spcPct val="100000"/>
            </a:lnSpc>
            <a:spcBef>
              <a:spcPct val="0"/>
            </a:spcBef>
            <a:spcAft>
              <a:spcPct val="15000"/>
            </a:spcAft>
            <a:buChar char="•"/>
          </a:pPr>
          <a:r>
            <a:rPr lang="en-US" sz="2600" b="0" i="0" kern="1200" baseline="0"/>
            <a:t>Reduce uncertainty in true value due to missing values clustering in shorter time frames </a:t>
          </a:r>
          <a:endParaRPr lang="en-US" sz="2600" kern="1200"/>
        </a:p>
        <a:p>
          <a:pPr marL="228600" lvl="1" indent="-228600" algn="l" defTabSz="1155700">
            <a:lnSpc>
              <a:spcPct val="100000"/>
            </a:lnSpc>
            <a:spcBef>
              <a:spcPct val="0"/>
            </a:spcBef>
            <a:spcAft>
              <a:spcPct val="15000"/>
            </a:spcAft>
            <a:buChar char="•"/>
          </a:pPr>
          <a:r>
            <a:rPr lang="en-AU" sz="2600" b="0" i="0" kern="1200" baseline="0"/>
            <a:t>Improve computational efficiency</a:t>
          </a:r>
          <a:endParaRPr lang="en-US" sz="2600" kern="1200"/>
        </a:p>
      </dsp:txBody>
      <dsp:txXfrm>
        <a:off x="53" y="1007717"/>
        <a:ext cx="5106412" cy="2926169"/>
      </dsp:txXfrm>
    </dsp:sp>
    <dsp:sp modelId="{E8D6969C-5B2E-499D-80E2-E123DAFFBFA9}">
      <dsp:nvSpPr>
        <dsp:cNvPr id="0" name=""/>
        <dsp:cNvSpPr/>
      </dsp:nvSpPr>
      <dsp:spPr>
        <a:xfrm>
          <a:off x="5821363" y="258917"/>
          <a:ext cx="5106412" cy="7488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100000"/>
            </a:lnSpc>
            <a:spcBef>
              <a:spcPct val="0"/>
            </a:spcBef>
            <a:spcAft>
              <a:spcPct val="35000"/>
            </a:spcAft>
            <a:buNone/>
            <a:defRPr b="1"/>
          </a:pPr>
          <a:r>
            <a:rPr lang="en-AU" sz="2600" b="0" i="0" kern="1200" baseline="0"/>
            <a:t>Resampling methods: </a:t>
          </a:r>
          <a:endParaRPr lang="en-US" sz="2600" kern="1200"/>
        </a:p>
      </dsp:txBody>
      <dsp:txXfrm>
        <a:off x="5821363" y="258917"/>
        <a:ext cx="5106412" cy="748800"/>
      </dsp:txXfrm>
    </dsp:sp>
    <dsp:sp modelId="{0D92DA0F-2433-4DA9-8308-9F6E8A65A97F}">
      <dsp:nvSpPr>
        <dsp:cNvPr id="0" name=""/>
        <dsp:cNvSpPr/>
      </dsp:nvSpPr>
      <dsp:spPr>
        <a:xfrm>
          <a:off x="5821363" y="1007717"/>
          <a:ext cx="5106412" cy="292616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100000"/>
            </a:lnSpc>
            <a:spcBef>
              <a:spcPct val="0"/>
            </a:spcBef>
            <a:spcAft>
              <a:spcPct val="15000"/>
            </a:spcAft>
            <a:buChar char="•"/>
          </a:pPr>
          <a:r>
            <a:rPr lang="en-US" sz="2600" b="0" i="0" kern="1200" baseline="0"/>
            <a:t>Resampled to hourly and daily frequencies </a:t>
          </a:r>
          <a:endParaRPr lang="en-US" sz="2600" kern="1200"/>
        </a:p>
        <a:p>
          <a:pPr marL="228600" lvl="1" indent="-228600" algn="l" defTabSz="1155700">
            <a:lnSpc>
              <a:spcPct val="100000"/>
            </a:lnSpc>
            <a:spcBef>
              <a:spcPct val="0"/>
            </a:spcBef>
            <a:spcAft>
              <a:spcPct val="15000"/>
            </a:spcAft>
            <a:buChar char="•"/>
          </a:pPr>
          <a:r>
            <a:rPr lang="en-US" sz="2600" b="0" i="0" kern="1200" baseline="0"/>
            <a:t>Used mean of the original data for resampling</a:t>
          </a:r>
          <a:endParaRPr lang="en-US" sz="2600" kern="1200"/>
        </a:p>
      </dsp:txBody>
      <dsp:txXfrm>
        <a:off x="5821363" y="1007717"/>
        <a:ext cx="5106412" cy="29261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54CC3-88F2-41FE-85B9-22D36E5ABB85}">
      <dsp:nvSpPr>
        <dsp:cNvPr id="0" name=""/>
        <dsp:cNvSpPr/>
      </dsp:nvSpPr>
      <dsp:spPr>
        <a:xfrm>
          <a:off x="0" y="77882"/>
          <a:ext cx="10927829" cy="5756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baseline="0"/>
            <a:t>Random walk simulation as a benchmark: </a:t>
          </a:r>
          <a:endParaRPr lang="en-US" sz="2400" kern="1200"/>
        </a:p>
      </dsp:txBody>
      <dsp:txXfrm>
        <a:off x="28100" y="105982"/>
        <a:ext cx="10871629" cy="519439"/>
      </dsp:txXfrm>
    </dsp:sp>
    <dsp:sp modelId="{C947FCD0-1074-4901-B4FE-B8A02CBEA8AC}">
      <dsp:nvSpPr>
        <dsp:cNvPr id="0" name=""/>
        <dsp:cNvSpPr/>
      </dsp:nvSpPr>
      <dsp:spPr>
        <a:xfrm>
          <a:off x="0" y="653522"/>
          <a:ext cx="10927829"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95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baseline="0"/>
            <a:t>Simple assumption of price series behaving like a random walk </a:t>
          </a:r>
          <a:endParaRPr lang="en-US" sz="1900" kern="1200"/>
        </a:p>
        <a:p>
          <a:pPr marL="171450" lvl="1" indent="-171450" algn="l" defTabSz="844550">
            <a:lnSpc>
              <a:spcPct val="90000"/>
            </a:lnSpc>
            <a:spcBef>
              <a:spcPct val="0"/>
            </a:spcBef>
            <a:spcAft>
              <a:spcPct val="20000"/>
            </a:spcAft>
            <a:buChar char="•"/>
          </a:pPr>
          <a:r>
            <a:rPr lang="en-US" sz="1900" b="0" i="0" kern="1200" baseline="0"/>
            <a:t>Used for both univariate (H1H2) and multivariate (H3H4) cases</a:t>
          </a:r>
          <a:endParaRPr lang="en-US" sz="1900" kern="1200"/>
        </a:p>
      </dsp:txBody>
      <dsp:txXfrm>
        <a:off x="0" y="653522"/>
        <a:ext cx="10927829" cy="658260"/>
      </dsp:txXfrm>
    </dsp:sp>
    <dsp:sp modelId="{E5243BDD-E7B6-4580-895A-0D10D677A9FA}">
      <dsp:nvSpPr>
        <dsp:cNvPr id="0" name=""/>
        <dsp:cNvSpPr/>
      </dsp:nvSpPr>
      <dsp:spPr>
        <a:xfrm>
          <a:off x="0" y="1311782"/>
          <a:ext cx="10927829" cy="57563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baseline="0"/>
            <a:t>Simulating unpredictability of stock prices: </a:t>
          </a:r>
          <a:endParaRPr lang="en-US" sz="2400" kern="1200"/>
        </a:p>
      </dsp:txBody>
      <dsp:txXfrm>
        <a:off x="28100" y="1339882"/>
        <a:ext cx="10871629" cy="519439"/>
      </dsp:txXfrm>
    </dsp:sp>
    <dsp:sp modelId="{13DF29A3-A2BD-469F-BC1C-C0F90C992EC2}">
      <dsp:nvSpPr>
        <dsp:cNvPr id="0" name=""/>
        <dsp:cNvSpPr/>
      </dsp:nvSpPr>
      <dsp:spPr>
        <a:xfrm>
          <a:off x="0" y="1887422"/>
          <a:ext cx="10927829"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95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baseline="0"/>
            <a:t>Applied using the mean and standard deviation of the returns price series</a:t>
          </a:r>
          <a:endParaRPr lang="en-US" sz="1900" kern="1200"/>
        </a:p>
        <a:p>
          <a:pPr marL="171450" lvl="1" indent="-171450" algn="l" defTabSz="844550">
            <a:lnSpc>
              <a:spcPct val="90000"/>
            </a:lnSpc>
            <a:spcBef>
              <a:spcPct val="0"/>
            </a:spcBef>
            <a:spcAft>
              <a:spcPct val="20000"/>
            </a:spcAft>
            <a:buChar char="•"/>
          </a:pPr>
          <a:r>
            <a:rPr lang="en-US" sz="1900" b="0" i="0" kern="1200" baseline="0"/>
            <a:t>Captures short-term unpredictability in stock prices</a:t>
          </a:r>
          <a:endParaRPr lang="en-US" sz="1900" kern="1200"/>
        </a:p>
      </dsp:txBody>
      <dsp:txXfrm>
        <a:off x="0" y="1887422"/>
        <a:ext cx="10927829" cy="658260"/>
      </dsp:txXfrm>
    </dsp:sp>
    <dsp:sp modelId="{BA88B0C3-4061-470C-A91A-4C795953B0C4}">
      <dsp:nvSpPr>
        <dsp:cNvPr id="0" name=""/>
        <dsp:cNvSpPr/>
      </dsp:nvSpPr>
      <dsp:spPr>
        <a:xfrm>
          <a:off x="0" y="2545682"/>
          <a:ext cx="10927829" cy="57563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b="0" i="0" kern="1200" baseline="0"/>
            <a:t>Importance of comparison: </a:t>
          </a:r>
          <a:endParaRPr lang="en-US" sz="2400" kern="1200"/>
        </a:p>
      </dsp:txBody>
      <dsp:txXfrm>
        <a:off x="28100" y="2573782"/>
        <a:ext cx="10871629" cy="519439"/>
      </dsp:txXfrm>
    </dsp:sp>
    <dsp:sp modelId="{A86720AC-2983-4F9E-A0CE-DD9829409F07}">
      <dsp:nvSpPr>
        <dsp:cNvPr id="0" name=""/>
        <dsp:cNvSpPr/>
      </dsp:nvSpPr>
      <dsp:spPr>
        <a:xfrm>
          <a:off x="0" y="3121322"/>
          <a:ext cx="10927829"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95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baseline="0"/>
            <a:t>Helps determine if chosen models or modelling approach is appropriate for prediction</a:t>
          </a:r>
          <a:endParaRPr lang="en-US" sz="1900" kern="1200"/>
        </a:p>
        <a:p>
          <a:pPr marL="171450" lvl="1" indent="-171450" algn="l" defTabSz="844550">
            <a:lnSpc>
              <a:spcPct val="90000"/>
            </a:lnSpc>
            <a:spcBef>
              <a:spcPct val="0"/>
            </a:spcBef>
            <a:spcAft>
              <a:spcPct val="20000"/>
            </a:spcAft>
            <a:buChar char="•"/>
          </a:pPr>
          <a:r>
            <a:rPr lang="en-US" sz="1900" b="0" i="0" kern="1200" baseline="0"/>
            <a:t>Indicates if series is inherently random or has underlying structure/pattern for forecasting purposes </a:t>
          </a:r>
          <a:endParaRPr lang="en-US" sz="1900" kern="1200"/>
        </a:p>
        <a:p>
          <a:pPr marL="171450" lvl="1" indent="-171450" algn="l" defTabSz="844550">
            <a:lnSpc>
              <a:spcPct val="90000"/>
            </a:lnSpc>
            <a:spcBef>
              <a:spcPct val="0"/>
            </a:spcBef>
            <a:spcAft>
              <a:spcPct val="20000"/>
            </a:spcAft>
            <a:buChar char="•"/>
          </a:pPr>
          <a:r>
            <a:rPr lang="en-US" sz="1900" b="0" i="0" kern="1200" baseline="0"/>
            <a:t>Compare model performance against random walk RMSE</a:t>
          </a:r>
          <a:endParaRPr lang="en-US" sz="1900" kern="1200"/>
        </a:p>
      </dsp:txBody>
      <dsp:txXfrm>
        <a:off x="0" y="3121322"/>
        <a:ext cx="10927829" cy="993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7B321-898F-4C48-BF57-D48F8F35A5D8}">
      <dsp:nvSpPr>
        <dsp:cNvPr id="0" name=""/>
        <dsp:cNvSpPr/>
      </dsp:nvSpPr>
      <dsp:spPr>
        <a:xfrm>
          <a:off x="0" y="116762"/>
          <a:ext cx="10927829" cy="4317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b="0" i="0" kern="1200" baseline="0"/>
            <a:t>Chosen prediction models: </a:t>
          </a:r>
          <a:endParaRPr lang="en-US" sz="1800" kern="1200"/>
        </a:p>
      </dsp:txBody>
      <dsp:txXfrm>
        <a:off x="21075" y="137837"/>
        <a:ext cx="10885679" cy="389580"/>
      </dsp:txXfrm>
    </dsp:sp>
    <dsp:sp modelId="{39010AED-3A0E-40C8-A9F5-BED5B7B8AC41}">
      <dsp:nvSpPr>
        <dsp:cNvPr id="0" name=""/>
        <dsp:cNvSpPr/>
      </dsp:nvSpPr>
      <dsp:spPr>
        <a:xfrm>
          <a:off x="0" y="548492"/>
          <a:ext cx="10927829" cy="145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95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AU" sz="1400" b="0" i="0" kern="1200" baseline="0"/>
            <a:t>KNN clustering </a:t>
          </a:r>
          <a:endParaRPr lang="en-US" sz="1400" kern="1200"/>
        </a:p>
        <a:p>
          <a:pPr marL="114300" lvl="1" indent="-114300" algn="l" defTabSz="622300">
            <a:lnSpc>
              <a:spcPct val="90000"/>
            </a:lnSpc>
            <a:spcBef>
              <a:spcPct val="0"/>
            </a:spcBef>
            <a:spcAft>
              <a:spcPct val="20000"/>
            </a:spcAft>
            <a:buChar char="•"/>
          </a:pPr>
          <a:r>
            <a:rPr lang="en-AU" sz="1400" b="0" i="0" kern="1200" baseline="0"/>
            <a:t>Random Forest </a:t>
          </a:r>
          <a:endParaRPr lang="en-US" sz="1400" kern="1200"/>
        </a:p>
        <a:p>
          <a:pPr marL="114300" lvl="1" indent="-114300" algn="l" defTabSz="622300">
            <a:lnSpc>
              <a:spcPct val="90000"/>
            </a:lnSpc>
            <a:spcBef>
              <a:spcPct val="0"/>
            </a:spcBef>
            <a:spcAft>
              <a:spcPct val="20000"/>
            </a:spcAft>
            <a:buChar char="•"/>
          </a:pPr>
          <a:r>
            <a:rPr lang="en-AU" sz="1400" b="0" i="0" kern="1200" baseline="0"/>
            <a:t>Decision Tree</a:t>
          </a:r>
          <a:endParaRPr lang="en-US" sz="1400" kern="1200"/>
        </a:p>
        <a:p>
          <a:pPr marL="114300" lvl="1" indent="-114300" algn="l" defTabSz="622300">
            <a:lnSpc>
              <a:spcPct val="90000"/>
            </a:lnSpc>
            <a:spcBef>
              <a:spcPct val="0"/>
            </a:spcBef>
            <a:spcAft>
              <a:spcPct val="20000"/>
            </a:spcAft>
            <a:buChar char="•"/>
          </a:pPr>
          <a:r>
            <a:rPr lang="en-AU" sz="1400" b="0" i="0" kern="1200" baseline="0"/>
            <a:t>Gradient Boosting Tree </a:t>
          </a:r>
          <a:endParaRPr lang="en-US" sz="1400" kern="1200"/>
        </a:p>
        <a:p>
          <a:pPr marL="114300" lvl="1" indent="-114300" algn="l" defTabSz="622300">
            <a:lnSpc>
              <a:spcPct val="90000"/>
            </a:lnSpc>
            <a:spcBef>
              <a:spcPct val="0"/>
            </a:spcBef>
            <a:spcAft>
              <a:spcPct val="20000"/>
            </a:spcAft>
            <a:buChar char="•"/>
          </a:pPr>
          <a:r>
            <a:rPr lang="en-AU" sz="1400" b="0" i="0" kern="1200" baseline="0"/>
            <a:t>Light Gradient Boosting Tree </a:t>
          </a:r>
          <a:endParaRPr lang="en-US" sz="1400" kern="1200"/>
        </a:p>
        <a:p>
          <a:pPr marL="114300" lvl="1" indent="-114300" algn="l" defTabSz="622300">
            <a:lnSpc>
              <a:spcPct val="90000"/>
            </a:lnSpc>
            <a:spcBef>
              <a:spcPct val="0"/>
            </a:spcBef>
            <a:spcAft>
              <a:spcPct val="20000"/>
            </a:spcAft>
            <a:buChar char="•"/>
          </a:pPr>
          <a:r>
            <a:rPr lang="en-AU" sz="1400" b="0" i="0" kern="1200" baseline="0"/>
            <a:t>Gaussian Process</a:t>
          </a:r>
          <a:endParaRPr lang="en-US" sz="1400" kern="1200"/>
        </a:p>
      </dsp:txBody>
      <dsp:txXfrm>
        <a:off x="0" y="548492"/>
        <a:ext cx="10927829" cy="1453140"/>
      </dsp:txXfrm>
    </dsp:sp>
    <dsp:sp modelId="{FC5E3349-ABD3-4F1E-85C6-505E57A1C14F}">
      <dsp:nvSpPr>
        <dsp:cNvPr id="0" name=""/>
        <dsp:cNvSpPr/>
      </dsp:nvSpPr>
      <dsp:spPr>
        <a:xfrm>
          <a:off x="0" y="2001632"/>
          <a:ext cx="10927829" cy="43173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b="0" i="0" kern="1200" baseline="0"/>
            <a:t>Key characteristics and rationale: </a:t>
          </a:r>
          <a:endParaRPr lang="en-US" sz="1800" kern="1200"/>
        </a:p>
      </dsp:txBody>
      <dsp:txXfrm>
        <a:off x="21075" y="2022707"/>
        <a:ext cx="10885679" cy="389580"/>
      </dsp:txXfrm>
    </dsp:sp>
    <dsp:sp modelId="{AE4A1D7F-1319-4342-824C-4E78A1F7F437}">
      <dsp:nvSpPr>
        <dsp:cNvPr id="0" name=""/>
        <dsp:cNvSpPr/>
      </dsp:nvSpPr>
      <dsp:spPr>
        <a:xfrm>
          <a:off x="0" y="2433362"/>
          <a:ext cx="10927829"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95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0" i="0" kern="1200" baseline="0"/>
            <a:t>Non-linearity and fat-tailed distribution of price returns</a:t>
          </a:r>
          <a:endParaRPr lang="en-US" sz="1400" kern="1200"/>
        </a:p>
        <a:p>
          <a:pPr marL="114300" lvl="1" indent="-114300" algn="l" defTabSz="622300">
            <a:lnSpc>
              <a:spcPct val="90000"/>
            </a:lnSpc>
            <a:spcBef>
              <a:spcPct val="0"/>
            </a:spcBef>
            <a:spcAft>
              <a:spcPct val="20000"/>
            </a:spcAft>
            <a:buChar char="•"/>
          </a:pPr>
          <a:r>
            <a:rPr lang="en-US" sz="1400" b="0" i="0" kern="1200" baseline="0"/>
            <a:t>Traditional models unable to account for heteroskedasticity (changing volatility over time) </a:t>
          </a:r>
          <a:endParaRPr lang="en-US" sz="1400" kern="1200"/>
        </a:p>
        <a:p>
          <a:pPr marL="114300" lvl="1" indent="-114300" algn="l" defTabSz="622300">
            <a:lnSpc>
              <a:spcPct val="90000"/>
            </a:lnSpc>
            <a:spcBef>
              <a:spcPct val="0"/>
            </a:spcBef>
            <a:spcAft>
              <a:spcPct val="20000"/>
            </a:spcAft>
            <a:buChar char="•"/>
          </a:pPr>
          <a:r>
            <a:rPr lang="en-US" sz="1400" b="0" i="0" kern="1200" baseline="0"/>
            <a:t>Classical machine learning regression methods as a first approach</a:t>
          </a:r>
          <a:endParaRPr lang="en-US" sz="1400" kern="1200"/>
        </a:p>
      </dsp:txBody>
      <dsp:txXfrm>
        <a:off x="0" y="2433362"/>
        <a:ext cx="10927829" cy="726570"/>
      </dsp:txXfrm>
    </dsp:sp>
    <dsp:sp modelId="{D9171D7F-48CE-4E45-9D60-0F7F5C50A04D}">
      <dsp:nvSpPr>
        <dsp:cNvPr id="0" name=""/>
        <dsp:cNvSpPr/>
      </dsp:nvSpPr>
      <dsp:spPr>
        <a:xfrm>
          <a:off x="0" y="3159932"/>
          <a:ext cx="10927829" cy="43173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Applying models to test hypotheses:</a:t>
          </a:r>
          <a:endParaRPr lang="en-US" sz="1800" kern="1200"/>
        </a:p>
      </dsp:txBody>
      <dsp:txXfrm>
        <a:off x="21075" y="3181007"/>
        <a:ext cx="10885679" cy="389580"/>
      </dsp:txXfrm>
    </dsp:sp>
    <dsp:sp modelId="{A23690AF-3603-4BF9-9CD1-A128FEBF5FD1}">
      <dsp:nvSpPr>
        <dsp:cNvPr id="0" name=""/>
        <dsp:cNvSpPr/>
      </dsp:nvSpPr>
      <dsp:spPr>
        <a:xfrm>
          <a:off x="0" y="3591662"/>
          <a:ext cx="10927829"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95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0" i="0" kern="1200" baseline="0"/>
            <a:t>Models will be applied on four versions of the dataset </a:t>
          </a:r>
          <a:endParaRPr lang="en-US" sz="1400" kern="1200"/>
        </a:p>
        <a:p>
          <a:pPr marL="114300" lvl="1" indent="-114300" algn="l" defTabSz="622300">
            <a:lnSpc>
              <a:spcPct val="90000"/>
            </a:lnSpc>
            <a:spcBef>
              <a:spcPct val="0"/>
            </a:spcBef>
            <a:spcAft>
              <a:spcPct val="20000"/>
            </a:spcAft>
            <a:buChar char="•"/>
          </a:pPr>
          <a:r>
            <a:rPr lang="en-US" sz="1400" b="0" i="0" kern="1200" baseline="0"/>
            <a:t>Evaluating performance and suitability for predicting price returns</a:t>
          </a:r>
          <a:endParaRPr lang="en-US" sz="1400" kern="1200"/>
        </a:p>
      </dsp:txBody>
      <dsp:txXfrm>
        <a:off x="0" y="3591662"/>
        <a:ext cx="10927829" cy="4843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0C8E1-B94F-46A2-A844-8D5C1C5079A8}">
      <dsp:nvSpPr>
        <dsp:cNvPr id="0" name=""/>
        <dsp:cNvSpPr/>
      </dsp:nvSpPr>
      <dsp:spPr>
        <a:xfrm>
          <a:off x="0" y="278334"/>
          <a:ext cx="10515600" cy="10048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229108" rIns="816127" bIns="78232" numCol="1" spcCol="1270" anchor="t" anchorCtr="0">
          <a:noAutofit/>
        </a:bodyPr>
        <a:lstStyle/>
        <a:p>
          <a:pPr marL="57150" lvl="1" indent="-57150" algn="l" defTabSz="488950">
            <a:lnSpc>
              <a:spcPct val="90000"/>
            </a:lnSpc>
            <a:spcBef>
              <a:spcPct val="0"/>
            </a:spcBef>
            <a:spcAft>
              <a:spcPct val="15000"/>
            </a:spcAft>
            <a:buChar char="•"/>
          </a:pPr>
          <a:r>
            <a:rPr lang="en-AU" sz="1100" b="0" i="0" kern="1200" baseline="0"/>
            <a:t>Kalman filter </a:t>
          </a:r>
          <a:endParaRPr lang="en-US" sz="1100" kern="1200"/>
        </a:p>
        <a:p>
          <a:pPr marL="57150" lvl="1" indent="-57150" algn="l" defTabSz="488950">
            <a:lnSpc>
              <a:spcPct val="90000"/>
            </a:lnSpc>
            <a:spcBef>
              <a:spcPct val="0"/>
            </a:spcBef>
            <a:spcAft>
              <a:spcPct val="15000"/>
            </a:spcAft>
            <a:buChar char="•"/>
          </a:pPr>
          <a:r>
            <a:rPr lang="en-AU" sz="1100" b="0" i="0" kern="1200" baseline="0"/>
            <a:t>Time-weighted imputation</a:t>
          </a:r>
          <a:endParaRPr lang="en-US" sz="1100" kern="1200"/>
        </a:p>
        <a:p>
          <a:pPr marL="57150" lvl="1" indent="-57150" algn="l" defTabSz="488950">
            <a:lnSpc>
              <a:spcPct val="90000"/>
            </a:lnSpc>
            <a:spcBef>
              <a:spcPct val="0"/>
            </a:spcBef>
            <a:spcAft>
              <a:spcPct val="15000"/>
            </a:spcAft>
            <a:buChar char="•"/>
          </a:pPr>
          <a:r>
            <a:rPr lang="en-AU" sz="1100" b="0" i="0" kern="1200" baseline="0"/>
            <a:t>Cluster methods </a:t>
          </a:r>
          <a:endParaRPr lang="en-US" sz="1100" kern="1200"/>
        </a:p>
        <a:p>
          <a:pPr marL="57150" lvl="1" indent="-57150" algn="l" defTabSz="488950">
            <a:lnSpc>
              <a:spcPct val="90000"/>
            </a:lnSpc>
            <a:spcBef>
              <a:spcPct val="0"/>
            </a:spcBef>
            <a:spcAft>
              <a:spcPct val="15000"/>
            </a:spcAft>
            <a:buChar char="•"/>
          </a:pPr>
          <a:r>
            <a:rPr lang="en-AU" sz="1100" b="0" i="0" kern="1200" baseline="0"/>
            <a:t>Distribution-based imputation</a:t>
          </a:r>
          <a:endParaRPr lang="en-US" sz="1100" kern="1200"/>
        </a:p>
      </dsp:txBody>
      <dsp:txXfrm>
        <a:off x="0" y="278334"/>
        <a:ext cx="10515600" cy="1004850"/>
      </dsp:txXfrm>
    </dsp:sp>
    <dsp:sp modelId="{2B68EFE9-CBB1-44B5-BD2A-504E98BE97CD}">
      <dsp:nvSpPr>
        <dsp:cNvPr id="0" name=""/>
        <dsp:cNvSpPr/>
      </dsp:nvSpPr>
      <dsp:spPr>
        <a:xfrm>
          <a:off x="525780" y="115973"/>
          <a:ext cx="7360920" cy="32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488950">
            <a:lnSpc>
              <a:spcPct val="90000"/>
            </a:lnSpc>
            <a:spcBef>
              <a:spcPct val="0"/>
            </a:spcBef>
            <a:spcAft>
              <a:spcPct val="35000"/>
            </a:spcAft>
            <a:buNone/>
          </a:pPr>
          <a:r>
            <a:rPr lang="en-AU" sz="1100" b="0" i="0" kern="1200" baseline="0"/>
            <a:t>Missing values: </a:t>
          </a:r>
          <a:endParaRPr lang="en-US" sz="1100" kern="1200"/>
        </a:p>
      </dsp:txBody>
      <dsp:txXfrm>
        <a:off x="541632" y="131825"/>
        <a:ext cx="7329216" cy="293016"/>
      </dsp:txXfrm>
    </dsp:sp>
    <dsp:sp modelId="{D2CAC915-1C9F-40A4-9F0A-CEF1E7F46F1F}">
      <dsp:nvSpPr>
        <dsp:cNvPr id="0" name=""/>
        <dsp:cNvSpPr/>
      </dsp:nvSpPr>
      <dsp:spPr>
        <a:xfrm>
          <a:off x="0" y="1504944"/>
          <a:ext cx="10515600" cy="64102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229108" rIns="816127" bIns="78232" numCol="1" spcCol="1270" anchor="t" anchorCtr="0">
          <a:noAutofit/>
        </a:bodyPr>
        <a:lstStyle/>
        <a:p>
          <a:pPr marL="57150" lvl="1" indent="-57150" algn="l" defTabSz="488950">
            <a:lnSpc>
              <a:spcPct val="90000"/>
            </a:lnSpc>
            <a:spcBef>
              <a:spcPct val="0"/>
            </a:spcBef>
            <a:spcAft>
              <a:spcPct val="15000"/>
            </a:spcAft>
            <a:buChar char="•"/>
          </a:pPr>
          <a:r>
            <a:rPr lang="en-AU" sz="1100" b="0" i="0" kern="1200" baseline="0"/>
            <a:t>Local order factor </a:t>
          </a:r>
          <a:endParaRPr lang="en-US" sz="1100" kern="1200"/>
        </a:p>
        <a:p>
          <a:pPr marL="57150" lvl="1" indent="-57150" algn="l" defTabSz="488950">
            <a:lnSpc>
              <a:spcPct val="90000"/>
            </a:lnSpc>
            <a:spcBef>
              <a:spcPct val="0"/>
            </a:spcBef>
            <a:spcAft>
              <a:spcPct val="15000"/>
            </a:spcAft>
            <a:buChar char="•"/>
          </a:pPr>
          <a:r>
            <a:rPr lang="en-AU" sz="1100" b="0" i="0" kern="1200" baseline="0"/>
            <a:t>Autoencoder</a:t>
          </a:r>
          <a:endParaRPr lang="en-US" sz="1100" kern="1200"/>
        </a:p>
      </dsp:txBody>
      <dsp:txXfrm>
        <a:off x="0" y="1504944"/>
        <a:ext cx="10515600" cy="641024"/>
      </dsp:txXfrm>
    </dsp:sp>
    <dsp:sp modelId="{86AAE32B-E668-4762-BB70-B4E4BC998D42}">
      <dsp:nvSpPr>
        <dsp:cNvPr id="0" name=""/>
        <dsp:cNvSpPr/>
      </dsp:nvSpPr>
      <dsp:spPr>
        <a:xfrm>
          <a:off x="525780" y="1342584"/>
          <a:ext cx="7360920" cy="32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488950">
            <a:lnSpc>
              <a:spcPct val="90000"/>
            </a:lnSpc>
            <a:spcBef>
              <a:spcPct val="0"/>
            </a:spcBef>
            <a:spcAft>
              <a:spcPct val="35000"/>
            </a:spcAft>
            <a:buNone/>
          </a:pPr>
          <a:r>
            <a:rPr lang="en-AU" sz="1100" b="0" i="0" kern="1200" baseline="0"/>
            <a:t>Outlier detection: </a:t>
          </a:r>
          <a:endParaRPr lang="en-US" sz="1100" kern="1200"/>
        </a:p>
      </dsp:txBody>
      <dsp:txXfrm>
        <a:off x="541632" y="1358436"/>
        <a:ext cx="7329216" cy="293016"/>
      </dsp:txXfrm>
    </dsp:sp>
    <dsp:sp modelId="{A8C3B8EA-E15A-465F-9798-B2C274085452}">
      <dsp:nvSpPr>
        <dsp:cNvPr id="0" name=""/>
        <dsp:cNvSpPr/>
      </dsp:nvSpPr>
      <dsp:spPr>
        <a:xfrm>
          <a:off x="0" y="2367729"/>
          <a:ext cx="10515600" cy="10048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229108" rIns="816127" bIns="78232" numCol="1" spcCol="1270" anchor="t" anchorCtr="0">
          <a:noAutofit/>
        </a:bodyPr>
        <a:lstStyle/>
        <a:p>
          <a:pPr marL="57150" lvl="1" indent="-57150" algn="l" defTabSz="488950">
            <a:lnSpc>
              <a:spcPct val="90000"/>
            </a:lnSpc>
            <a:spcBef>
              <a:spcPct val="0"/>
            </a:spcBef>
            <a:spcAft>
              <a:spcPct val="15000"/>
            </a:spcAft>
            <a:buChar char="•"/>
          </a:pPr>
          <a:r>
            <a:rPr lang="en-AU" sz="1100" b="0" i="0" kern="1200" baseline="0"/>
            <a:t>Regime-switching models (Markov-switching, hidden Markov models)</a:t>
          </a:r>
          <a:endParaRPr lang="en-US" sz="1100" kern="1200"/>
        </a:p>
        <a:p>
          <a:pPr marL="57150" lvl="1" indent="-57150" algn="l" defTabSz="488950">
            <a:lnSpc>
              <a:spcPct val="90000"/>
            </a:lnSpc>
            <a:spcBef>
              <a:spcPct val="0"/>
            </a:spcBef>
            <a:spcAft>
              <a:spcPct val="15000"/>
            </a:spcAft>
            <a:buChar char="•"/>
          </a:pPr>
          <a:r>
            <a:rPr lang="en-AU" sz="1100" b="0" i="0" kern="1200" baseline="0"/>
            <a:t>Wavelet-based methods </a:t>
          </a:r>
          <a:endParaRPr lang="en-US" sz="1100" kern="1200"/>
        </a:p>
        <a:p>
          <a:pPr marL="57150" lvl="1" indent="-57150" algn="l" defTabSz="488950">
            <a:lnSpc>
              <a:spcPct val="90000"/>
            </a:lnSpc>
            <a:spcBef>
              <a:spcPct val="0"/>
            </a:spcBef>
            <a:spcAft>
              <a:spcPct val="15000"/>
            </a:spcAft>
            <a:buChar char="•"/>
          </a:pPr>
          <a:r>
            <a:rPr lang="en-US" sz="1100" b="0" i="0" kern="1200" baseline="0"/>
            <a:t>Bayesian methods (Bayesian hierarchical models, Bayesian state-space models, Gaussian process regression)</a:t>
          </a:r>
          <a:endParaRPr lang="en-US" sz="1100" kern="1200"/>
        </a:p>
        <a:p>
          <a:pPr marL="57150" lvl="1" indent="-57150" algn="l" defTabSz="488950">
            <a:lnSpc>
              <a:spcPct val="90000"/>
            </a:lnSpc>
            <a:spcBef>
              <a:spcPct val="0"/>
            </a:spcBef>
            <a:spcAft>
              <a:spcPct val="15000"/>
            </a:spcAft>
            <a:buChar char="•"/>
          </a:pPr>
          <a:r>
            <a:rPr lang="en-US" sz="1100" b="0" i="0" kern="1200" baseline="0"/>
            <a:t>Adapt existing prediction methods or develop new ones for high-frequency data, extreme events, and non-normal return distributions</a:t>
          </a:r>
          <a:endParaRPr lang="en-US" sz="1100" kern="1200"/>
        </a:p>
      </dsp:txBody>
      <dsp:txXfrm>
        <a:off x="0" y="2367729"/>
        <a:ext cx="10515600" cy="1004850"/>
      </dsp:txXfrm>
    </dsp:sp>
    <dsp:sp modelId="{BED8D597-6ACF-4FFE-B132-E64104ACB37F}">
      <dsp:nvSpPr>
        <dsp:cNvPr id="0" name=""/>
        <dsp:cNvSpPr/>
      </dsp:nvSpPr>
      <dsp:spPr>
        <a:xfrm>
          <a:off x="525780" y="2205369"/>
          <a:ext cx="7360920" cy="32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488950">
            <a:lnSpc>
              <a:spcPct val="90000"/>
            </a:lnSpc>
            <a:spcBef>
              <a:spcPct val="0"/>
            </a:spcBef>
            <a:spcAft>
              <a:spcPct val="35000"/>
            </a:spcAft>
            <a:buNone/>
          </a:pPr>
          <a:r>
            <a:rPr lang="en-AU" sz="1100" b="0" i="0" kern="1200" baseline="0"/>
            <a:t>Explore other prediction models: </a:t>
          </a:r>
          <a:endParaRPr lang="en-US" sz="1100" kern="1200"/>
        </a:p>
      </dsp:txBody>
      <dsp:txXfrm>
        <a:off x="541632" y="2221221"/>
        <a:ext cx="7329216" cy="293016"/>
      </dsp:txXfrm>
    </dsp:sp>
    <dsp:sp modelId="{87D733E3-1190-4A64-A766-36B421D8ECC5}">
      <dsp:nvSpPr>
        <dsp:cNvPr id="0" name=""/>
        <dsp:cNvSpPr/>
      </dsp:nvSpPr>
      <dsp:spPr>
        <a:xfrm>
          <a:off x="0" y="3594339"/>
          <a:ext cx="10515600" cy="64102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229108" rIns="816127"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baseline="0"/>
            <a:t>Impact on prediction method performance</a:t>
          </a:r>
          <a:endParaRPr lang="en-US" sz="1100" kern="1200"/>
        </a:p>
        <a:p>
          <a:pPr marL="57150" lvl="1" indent="-57150" algn="l" defTabSz="488950">
            <a:lnSpc>
              <a:spcPct val="90000"/>
            </a:lnSpc>
            <a:spcBef>
              <a:spcPct val="0"/>
            </a:spcBef>
            <a:spcAft>
              <a:spcPct val="15000"/>
            </a:spcAft>
            <a:buChar char="•"/>
          </a:pPr>
          <a:r>
            <a:rPr lang="en-US" sz="1100" b="0" i="0" kern="1200" baseline="0"/>
            <a:t>Limitations of one-step forecasting for high-frequency or low-frequency data</a:t>
          </a:r>
          <a:endParaRPr lang="en-US" sz="1100" kern="1200"/>
        </a:p>
      </dsp:txBody>
      <dsp:txXfrm>
        <a:off x="0" y="3594339"/>
        <a:ext cx="10515600" cy="641024"/>
      </dsp:txXfrm>
    </dsp:sp>
    <dsp:sp modelId="{2E606265-8B58-4663-921E-1CAEF133F821}">
      <dsp:nvSpPr>
        <dsp:cNvPr id="0" name=""/>
        <dsp:cNvSpPr/>
      </dsp:nvSpPr>
      <dsp:spPr>
        <a:xfrm>
          <a:off x="525780" y="3431979"/>
          <a:ext cx="7360920" cy="32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488950">
            <a:lnSpc>
              <a:spcPct val="90000"/>
            </a:lnSpc>
            <a:spcBef>
              <a:spcPct val="0"/>
            </a:spcBef>
            <a:spcAft>
              <a:spcPct val="35000"/>
            </a:spcAft>
            <a:buNone/>
          </a:pPr>
          <a:r>
            <a:rPr lang="en-US" sz="1100" b="0" i="0" kern="1200" baseline="0"/>
            <a:t>Investigate the role of data granularity: </a:t>
          </a:r>
          <a:endParaRPr lang="en-US" sz="1100" kern="1200"/>
        </a:p>
      </dsp:txBody>
      <dsp:txXfrm>
        <a:off x="541632" y="3447831"/>
        <a:ext cx="7329216"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34E9-C02C-0C71-4F0C-E40CD8B213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99CCB01-CD35-4B60-B375-F5B6E34986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C8DD821-DFB5-FD95-8A85-9263D69CDE55}"/>
              </a:ext>
            </a:extLst>
          </p:cNvPr>
          <p:cNvSpPr>
            <a:spLocks noGrp="1"/>
          </p:cNvSpPr>
          <p:nvPr>
            <p:ph type="dt" sz="half" idx="10"/>
          </p:nvPr>
        </p:nvSpPr>
        <p:spPr/>
        <p:txBody>
          <a:bodyPr/>
          <a:lstStyle/>
          <a:p>
            <a:fld id="{A3DE469A-9776-4DEF-B886-07C0DE896C54}" type="datetimeFigureOut">
              <a:rPr lang="en-AU" smtClean="0"/>
              <a:t>06/04/2023</a:t>
            </a:fld>
            <a:endParaRPr lang="en-AU"/>
          </a:p>
        </p:txBody>
      </p:sp>
      <p:sp>
        <p:nvSpPr>
          <p:cNvPr id="5" name="Footer Placeholder 4">
            <a:extLst>
              <a:ext uri="{FF2B5EF4-FFF2-40B4-BE49-F238E27FC236}">
                <a16:creationId xmlns:a16="http://schemas.microsoft.com/office/drawing/2014/main" id="{B97AB28C-1A0B-5120-AFE9-18BB5A2163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825350E-996C-1F09-A06D-073EFA4F7393}"/>
              </a:ext>
            </a:extLst>
          </p:cNvPr>
          <p:cNvSpPr>
            <a:spLocks noGrp="1"/>
          </p:cNvSpPr>
          <p:nvPr>
            <p:ph type="sldNum" sz="quarter" idx="12"/>
          </p:nvPr>
        </p:nvSpPr>
        <p:spPr/>
        <p:txBody>
          <a:bodyPr/>
          <a:lstStyle/>
          <a:p>
            <a:fld id="{F65A73AF-EFC6-42E6-A32C-7EB45279D7B5}" type="slidenum">
              <a:rPr lang="en-AU" smtClean="0"/>
              <a:t>‹#›</a:t>
            </a:fld>
            <a:endParaRPr lang="en-AU"/>
          </a:p>
        </p:txBody>
      </p:sp>
    </p:spTree>
    <p:extLst>
      <p:ext uri="{BB962C8B-B14F-4D97-AF65-F5344CB8AC3E}">
        <p14:creationId xmlns:p14="http://schemas.microsoft.com/office/powerpoint/2010/main" val="1642263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3EB5B-C60D-A5CC-3929-775B0D2F9F3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45979DD-9AF5-7C52-2FCD-1D06FADB8C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48D0BC5-0895-F2CB-179C-529FD220F648}"/>
              </a:ext>
            </a:extLst>
          </p:cNvPr>
          <p:cNvSpPr>
            <a:spLocks noGrp="1"/>
          </p:cNvSpPr>
          <p:nvPr>
            <p:ph type="dt" sz="half" idx="10"/>
          </p:nvPr>
        </p:nvSpPr>
        <p:spPr/>
        <p:txBody>
          <a:bodyPr/>
          <a:lstStyle/>
          <a:p>
            <a:fld id="{A3DE469A-9776-4DEF-B886-07C0DE896C54}" type="datetimeFigureOut">
              <a:rPr lang="en-AU" smtClean="0"/>
              <a:t>06/04/2023</a:t>
            </a:fld>
            <a:endParaRPr lang="en-AU"/>
          </a:p>
        </p:txBody>
      </p:sp>
      <p:sp>
        <p:nvSpPr>
          <p:cNvPr id="5" name="Footer Placeholder 4">
            <a:extLst>
              <a:ext uri="{FF2B5EF4-FFF2-40B4-BE49-F238E27FC236}">
                <a16:creationId xmlns:a16="http://schemas.microsoft.com/office/drawing/2014/main" id="{001DF09A-6C6E-6D91-D4C5-EA7072B2D68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2E759AC-ACB8-D209-6E9D-AF9C82A9CBBF}"/>
              </a:ext>
            </a:extLst>
          </p:cNvPr>
          <p:cNvSpPr>
            <a:spLocks noGrp="1"/>
          </p:cNvSpPr>
          <p:nvPr>
            <p:ph type="sldNum" sz="quarter" idx="12"/>
          </p:nvPr>
        </p:nvSpPr>
        <p:spPr/>
        <p:txBody>
          <a:bodyPr/>
          <a:lstStyle/>
          <a:p>
            <a:fld id="{F65A73AF-EFC6-42E6-A32C-7EB45279D7B5}" type="slidenum">
              <a:rPr lang="en-AU" smtClean="0"/>
              <a:t>‹#›</a:t>
            </a:fld>
            <a:endParaRPr lang="en-AU"/>
          </a:p>
        </p:txBody>
      </p:sp>
    </p:spTree>
    <p:extLst>
      <p:ext uri="{BB962C8B-B14F-4D97-AF65-F5344CB8AC3E}">
        <p14:creationId xmlns:p14="http://schemas.microsoft.com/office/powerpoint/2010/main" val="57017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141B57-A011-181A-AFA9-35664B9BD6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A24BE18-A435-82AA-3880-E4A85D747E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EB253D1-3ADD-5F20-2924-DD9B327E2E48}"/>
              </a:ext>
            </a:extLst>
          </p:cNvPr>
          <p:cNvSpPr>
            <a:spLocks noGrp="1"/>
          </p:cNvSpPr>
          <p:nvPr>
            <p:ph type="dt" sz="half" idx="10"/>
          </p:nvPr>
        </p:nvSpPr>
        <p:spPr/>
        <p:txBody>
          <a:bodyPr/>
          <a:lstStyle/>
          <a:p>
            <a:fld id="{A3DE469A-9776-4DEF-B886-07C0DE896C54}" type="datetimeFigureOut">
              <a:rPr lang="en-AU" smtClean="0"/>
              <a:t>06/04/2023</a:t>
            </a:fld>
            <a:endParaRPr lang="en-AU"/>
          </a:p>
        </p:txBody>
      </p:sp>
      <p:sp>
        <p:nvSpPr>
          <p:cNvPr id="5" name="Footer Placeholder 4">
            <a:extLst>
              <a:ext uri="{FF2B5EF4-FFF2-40B4-BE49-F238E27FC236}">
                <a16:creationId xmlns:a16="http://schemas.microsoft.com/office/drawing/2014/main" id="{72BCA7B1-4475-3F5F-40A1-7D3BA1C4111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27B9F5B-C290-9998-9A6C-EA171470EF0D}"/>
              </a:ext>
            </a:extLst>
          </p:cNvPr>
          <p:cNvSpPr>
            <a:spLocks noGrp="1"/>
          </p:cNvSpPr>
          <p:nvPr>
            <p:ph type="sldNum" sz="quarter" idx="12"/>
          </p:nvPr>
        </p:nvSpPr>
        <p:spPr/>
        <p:txBody>
          <a:bodyPr/>
          <a:lstStyle/>
          <a:p>
            <a:fld id="{F65A73AF-EFC6-42E6-A32C-7EB45279D7B5}" type="slidenum">
              <a:rPr lang="en-AU" smtClean="0"/>
              <a:t>‹#›</a:t>
            </a:fld>
            <a:endParaRPr lang="en-AU"/>
          </a:p>
        </p:txBody>
      </p:sp>
    </p:spTree>
    <p:extLst>
      <p:ext uri="{BB962C8B-B14F-4D97-AF65-F5344CB8AC3E}">
        <p14:creationId xmlns:p14="http://schemas.microsoft.com/office/powerpoint/2010/main" val="1609123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9E31-133F-ECC6-AE71-9EE3359A7F9C}"/>
              </a:ext>
            </a:extLst>
          </p:cNvPr>
          <p:cNvSpPr>
            <a:spLocks noGrp="1"/>
          </p:cNvSpPr>
          <p:nvPr>
            <p:ph type="title"/>
          </p:nvPr>
        </p:nvSpPr>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914B028-C5FA-D3AE-025D-650E1E8F3AFA}"/>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5B4DDB8-A08A-DA05-2D1D-63A5E1A76EBA}"/>
              </a:ext>
            </a:extLst>
          </p:cNvPr>
          <p:cNvSpPr>
            <a:spLocks noGrp="1"/>
          </p:cNvSpPr>
          <p:nvPr>
            <p:ph type="dt" sz="half" idx="10"/>
          </p:nvPr>
        </p:nvSpPr>
        <p:spPr/>
        <p:txBody>
          <a:bodyPr/>
          <a:lstStyle/>
          <a:p>
            <a:fld id="{22E81599-6776-4D13-AAC2-C899400A999E}" type="datetimeFigureOut">
              <a:rPr lang="en-AU" smtClean="0"/>
              <a:t>06/04/2023</a:t>
            </a:fld>
            <a:endParaRPr lang="en-AU"/>
          </a:p>
        </p:txBody>
      </p:sp>
      <p:sp>
        <p:nvSpPr>
          <p:cNvPr id="5" name="Footer Placeholder 4">
            <a:extLst>
              <a:ext uri="{FF2B5EF4-FFF2-40B4-BE49-F238E27FC236}">
                <a16:creationId xmlns:a16="http://schemas.microsoft.com/office/drawing/2014/main" id="{432796AB-9EDB-3DA1-0DFA-089476BE56F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6C85B32-9415-ABD4-5AFA-1F3BAA3B1D6A}"/>
              </a:ext>
            </a:extLst>
          </p:cNvPr>
          <p:cNvSpPr>
            <a:spLocks noGrp="1"/>
          </p:cNvSpPr>
          <p:nvPr>
            <p:ph type="sldNum" sz="quarter" idx="12"/>
          </p:nvPr>
        </p:nvSpPr>
        <p:spPr/>
        <p:txBody>
          <a:bodyPr/>
          <a:lstStyle/>
          <a:p>
            <a:fld id="{F1C2119A-E20A-44CE-A64F-3F55AFB8278F}" type="slidenum">
              <a:rPr lang="en-AU" smtClean="0"/>
              <a:t>‹#›</a:t>
            </a:fld>
            <a:endParaRPr lang="en-AU"/>
          </a:p>
        </p:txBody>
      </p:sp>
    </p:spTree>
    <p:extLst>
      <p:ext uri="{BB962C8B-B14F-4D97-AF65-F5344CB8AC3E}">
        <p14:creationId xmlns:p14="http://schemas.microsoft.com/office/powerpoint/2010/main" val="8314970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B08-0490-211A-FA5E-406233D9EBB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8EDECE-4E91-CE94-0F72-DD69594F8E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17C8730-2B4D-CA9B-BE0D-8AF946B1AF5B}"/>
              </a:ext>
            </a:extLst>
          </p:cNvPr>
          <p:cNvSpPr>
            <a:spLocks noGrp="1"/>
          </p:cNvSpPr>
          <p:nvPr>
            <p:ph type="dt" sz="half" idx="10"/>
          </p:nvPr>
        </p:nvSpPr>
        <p:spPr/>
        <p:txBody>
          <a:bodyPr/>
          <a:lstStyle/>
          <a:p>
            <a:fld id="{A3DE469A-9776-4DEF-B886-07C0DE896C54}" type="datetimeFigureOut">
              <a:rPr lang="en-AU" smtClean="0"/>
              <a:t>06/04/2023</a:t>
            </a:fld>
            <a:endParaRPr lang="en-AU"/>
          </a:p>
        </p:txBody>
      </p:sp>
      <p:sp>
        <p:nvSpPr>
          <p:cNvPr id="5" name="Footer Placeholder 4">
            <a:extLst>
              <a:ext uri="{FF2B5EF4-FFF2-40B4-BE49-F238E27FC236}">
                <a16:creationId xmlns:a16="http://schemas.microsoft.com/office/drawing/2014/main" id="{7D9E97D7-1352-E927-1CB3-CB59E2AD2BE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904BA0C-A820-3067-F649-12E835AAC88E}"/>
              </a:ext>
            </a:extLst>
          </p:cNvPr>
          <p:cNvSpPr>
            <a:spLocks noGrp="1"/>
          </p:cNvSpPr>
          <p:nvPr>
            <p:ph type="sldNum" sz="quarter" idx="12"/>
          </p:nvPr>
        </p:nvSpPr>
        <p:spPr/>
        <p:txBody>
          <a:bodyPr/>
          <a:lstStyle/>
          <a:p>
            <a:fld id="{F65A73AF-EFC6-42E6-A32C-7EB45279D7B5}" type="slidenum">
              <a:rPr lang="en-AU" smtClean="0"/>
              <a:t>‹#›</a:t>
            </a:fld>
            <a:endParaRPr lang="en-AU"/>
          </a:p>
        </p:txBody>
      </p:sp>
    </p:spTree>
    <p:extLst>
      <p:ext uri="{BB962C8B-B14F-4D97-AF65-F5344CB8AC3E}">
        <p14:creationId xmlns:p14="http://schemas.microsoft.com/office/powerpoint/2010/main" val="240008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CF35-015E-0E14-5B5D-424AD60705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B5E1E25-AFB5-6241-2472-94F88F0343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178614-FFD7-D396-3176-07053356D144}"/>
              </a:ext>
            </a:extLst>
          </p:cNvPr>
          <p:cNvSpPr>
            <a:spLocks noGrp="1"/>
          </p:cNvSpPr>
          <p:nvPr>
            <p:ph type="dt" sz="half" idx="10"/>
          </p:nvPr>
        </p:nvSpPr>
        <p:spPr/>
        <p:txBody>
          <a:bodyPr/>
          <a:lstStyle/>
          <a:p>
            <a:fld id="{A3DE469A-9776-4DEF-B886-07C0DE896C54}" type="datetimeFigureOut">
              <a:rPr lang="en-AU" smtClean="0"/>
              <a:t>06/04/2023</a:t>
            </a:fld>
            <a:endParaRPr lang="en-AU"/>
          </a:p>
        </p:txBody>
      </p:sp>
      <p:sp>
        <p:nvSpPr>
          <p:cNvPr id="5" name="Footer Placeholder 4">
            <a:extLst>
              <a:ext uri="{FF2B5EF4-FFF2-40B4-BE49-F238E27FC236}">
                <a16:creationId xmlns:a16="http://schemas.microsoft.com/office/drawing/2014/main" id="{C037E7EF-DDB3-C765-DB29-5DEA0286C67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9E1DB8E-E8FC-9604-1788-E6551C248167}"/>
              </a:ext>
            </a:extLst>
          </p:cNvPr>
          <p:cNvSpPr>
            <a:spLocks noGrp="1"/>
          </p:cNvSpPr>
          <p:nvPr>
            <p:ph type="sldNum" sz="quarter" idx="12"/>
          </p:nvPr>
        </p:nvSpPr>
        <p:spPr/>
        <p:txBody>
          <a:bodyPr/>
          <a:lstStyle/>
          <a:p>
            <a:fld id="{F65A73AF-EFC6-42E6-A32C-7EB45279D7B5}" type="slidenum">
              <a:rPr lang="en-AU" smtClean="0"/>
              <a:t>‹#›</a:t>
            </a:fld>
            <a:endParaRPr lang="en-AU"/>
          </a:p>
        </p:txBody>
      </p:sp>
    </p:spTree>
    <p:extLst>
      <p:ext uri="{BB962C8B-B14F-4D97-AF65-F5344CB8AC3E}">
        <p14:creationId xmlns:p14="http://schemas.microsoft.com/office/powerpoint/2010/main" val="3357777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19531-CDFB-7EA4-9D42-20DCBCD734F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25E4704-A322-D1B9-F4C9-D5BC0503CF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5A29FC5-5987-001D-C8AB-AF87732156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66DD55E-FDB1-758F-601F-74E90D71DC25}"/>
              </a:ext>
            </a:extLst>
          </p:cNvPr>
          <p:cNvSpPr>
            <a:spLocks noGrp="1"/>
          </p:cNvSpPr>
          <p:nvPr>
            <p:ph type="dt" sz="half" idx="10"/>
          </p:nvPr>
        </p:nvSpPr>
        <p:spPr/>
        <p:txBody>
          <a:bodyPr/>
          <a:lstStyle/>
          <a:p>
            <a:fld id="{A3DE469A-9776-4DEF-B886-07C0DE896C54}" type="datetimeFigureOut">
              <a:rPr lang="en-AU" smtClean="0"/>
              <a:t>06/04/2023</a:t>
            </a:fld>
            <a:endParaRPr lang="en-AU"/>
          </a:p>
        </p:txBody>
      </p:sp>
      <p:sp>
        <p:nvSpPr>
          <p:cNvPr id="6" name="Footer Placeholder 5">
            <a:extLst>
              <a:ext uri="{FF2B5EF4-FFF2-40B4-BE49-F238E27FC236}">
                <a16:creationId xmlns:a16="http://schemas.microsoft.com/office/drawing/2014/main" id="{839BA301-B143-4467-BC09-F4E682D3D3E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9F78336-4D2D-7F0E-ABA0-8FE3B2C7FA87}"/>
              </a:ext>
            </a:extLst>
          </p:cNvPr>
          <p:cNvSpPr>
            <a:spLocks noGrp="1"/>
          </p:cNvSpPr>
          <p:nvPr>
            <p:ph type="sldNum" sz="quarter" idx="12"/>
          </p:nvPr>
        </p:nvSpPr>
        <p:spPr/>
        <p:txBody>
          <a:bodyPr/>
          <a:lstStyle/>
          <a:p>
            <a:fld id="{F65A73AF-EFC6-42E6-A32C-7EB45279D7B5}" type="slidenum">
              <a:rPr lang="en-AU" smtClean="0"/>
              <a:t>‹#›</a:t>
            </a:fld>
            <a:endParaRPr lang="en-AU"/>
          </a:p>
        </p:txBody>
      </p:sp>
    </p:spTree>
    <p:extLst>
      <p:ext uri="{BB962C8B-B14F-4D97-AF65-F5344CB8AC3E}">
        <p14:creationId xmlns:p14="http://schemas.microsoft.com/office/powerpoint/2010/main" val="282555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1FB7-935B-67B8-A601-CAAFE7A6244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77AA12D-046F-AEAA-EEBE-3F6310B329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194E5F-F90A-D995-8142-2BD0858C55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241C913-CACA-9EB6-F622-C362AA65EC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2CAE90-5A1D-9E36-E5F8-6B4394EDAE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7E96DF7-8996-269D-E5B6-27BEA567622B}"/>
              </a:ext>
            </a:extLst>
          </p:cNvPr>
          <p:cNvSpPr>
            <a:spLocks noGrp="1"/>
          </p:cNvSpPr>
          <p:nvPr>
            <p:ph type="dt" sz="half" idx="10"/>
          </p:nvPr>
        </p:nvSpPr>
        <p:spPr/>
        <p:txBody>
          <a:bodyPr/>
          <a:lstStyle/>
          <a:p>
            <a:fld id="{A3DE469A-9776-4DEF-B886-07C0DE896C54}" type="datetimeFigureOut">
              <a:rPr lang="en-AU" smtClean="0"/>
              <a:t>06/04/2023</a:t>
            </a:fld>
            <a:endParaRPr lang="en-AU"/>
          </a:p>
        </p:txBody>
      </p:sp>
      <p:sp>
        <p:nvSpPr>
          <p:cNvPr id="8" name="Footer Placeholder 7">
            <a:extLst>
              <a:ext uri="{FF2B5EF4-FFF2-40B4-BE49-F238E27FC236}">
                <a16:creationId xmlns:a16="http://schemas.microsoft.com/office/drawing/2014/main" id="{D9E179B3-2E65-65D1-AF16-CBC8BE69C60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09C319A-9072-16AD-B804-DB6D0A9822B3}"/>
              </a:ext>
            </a:extLst>
          </p:cNvPr>
          <p:cNvSpPr>
            <a:spLocks noGrp="1"/>
          </p:cNvSpPr>
          <p:nvPr>
            <p:ph type="sldNum" sz="quarter" idx="12"/>
          </p:nvPr>
        </p:nvSpPr>
        <p:spPr/>
        <p:txBody>
          <a:bodyPr/>
          <a:lstStyle/>
          <a:p>
            <a:fld id="{F65A73AF-EFC6-42E6-A32C-7EB45279D7B5}" type="slidenum">
              <a:rPr lang="en-AU" smtClean="0"/>
              <a:t>‹#›</a:t>
            </a:fld>
            <a:endParaRPr lang="en-AU"/>
          </a:p>
        </p:txBody>
      </p:sp>
    </p:spTree>
    <p:extLst>
      <p:ext uri="{BB962C8B-B14F-4D97-AF65-F5344CB8AC3E}">
        <p14:creationId xmlns:p14="http://schemas.microsoft.com/office/powerpoint/2010/main" val="1291007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F09E-6547-8D0B-02D6-54136AE9B1A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275FED4-F136-70EC-5B84-30BA3A466250}"/>
              </a:ext>
            </a:extLst>
          </p:cNvPr>
          <p:cNvSpPr>
            <a:spLocks noGrp="1"/>
          </p:cNvSpPr>
          <p:nvPr>
            <p:ph type="dt" sz="half" idx="10"/>
          </p:nvPr>
        </p:nvSpPr>
        <p:spPr/>
        <p:txBody>
          <a:bodyPr/>
          <a:lstStyle/>
          <a:p>
            <a:fld id="{A3DE469A-9776-4DEF-B886-07C0DE896C54}" type="datetimeFigureOut">
              <a:rPr lang="en-AU" smtClean="0"/>
              <a:t>06/04/2023</a:t>
            </a:fld>
            <a:endParaRPr lang="en-AU"/>
          </a:p>
        </p:txBody>
      </p:sp>
      <p:sp>
        <p:nvSpPr>
          <p:cNvPr id="4" name="Footer Placeholder 3">
            <a:extLst>
              <a:ext uri="{FF2B5EF4-FFF2-40B4-BE49-F238E27FC236}">
                <a16:creationId xmlns:a16="http://schemas.microsoft.com/office/drawing/2014/main" id="{A74D4BAE-E08E-95FD-6148-DA93EA7FF51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B5E870F-2F9E-0792-26A2-2E64184AC2AB}"/>
              </a:ext>
            </a:extLst>
          </p:cNvPr>
          <p:cNvSpPr>
            <a:spLocks noGrp="1"/>
          </p:cNvSpPr>
          <p:nvPr>
            <p:ph type="sldNum" sz="quarter" idx="12"/>
          </p:nvPr>
        </p:nvSpPr>
        <p:spPr/>
        <p:txBody>
          <a:bodyPr/>
          <a:lstStyle/>
          <a:p>
            <a:fld id="{F65A73AF-EFC6-42E6-A32C-7EB45279D7B5}" type="slidenum">
              <a:rPr lang="en-AU" smtClean="0"/>
              <a:t>‹#›</a:t>
            </a:fld>
            <a:endParaRPr lang="en-AU"/>
          </a:p>
        </p:txBody>
      </p:sp>
    </p:spTree>
    <p:extLst>
      <p:ext uri="{BB962C8B-B14F-4D97-AF65-F5344CB8AC3E}">
        <p14:creationId xmlns:p14="http://schemas.microsoft.com/office/powerpoint/2010/main" val="3904004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985A8E-000A-DF68-833F-BEA9775CCC42}"/>
              </a:ext>
            </a:extLst>
          </p:cNvPr>
          <p:cNvSpPr>
            <a:spLocks noGrp="1"/>
          </p:cNvSpPr>
          <p:nvPr>
            <p:ph type="dt" sz="half" idx="10"/>
          </p:nvPr>
        </p:nvSpPr>
        <p:spPr/>
        <p:txBody>
          <a:bodyPr/>
          <a:lstStyle/>
          <a:p>
            <a:fld id="{A3DE469A-9776-4DEF-B886-07C0DE896C54}" type="datetimeFigureOut">
              <a:rPr lang="en-AU" smtClean="0"/>
              <a:t>06/04/2023</a:t>
            </a:fld>
            <a:endParaRPr lang="en-AU"/>
          </a:p>
        </p:txBody>
      </p:sp>
      <p:sp>
        <p:nvSpPr>
          <p:cNvPr id="3" name="Footer Placeholder 2">
            <a:extLst>
              <a:ext uri="{FF2B5EF4-FFF2-40B4-BE49-F238E27FC236}">
                <a16:creationId xmlns:a16="http://schemas.microsoft.com/office/drawing/2014/main" id="{DF3469F7-D420-720D-EC88-FB584635B02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F59E71B-74F9-DA10-6F36-CB6171659E19}"/>
              </a:ext>
            </a:extLst>
          </p:cNvPr>
          <p:cNvSpPr>
            <a:spLocks noGrp="1"/>
          </p:cNvSpPr>
          <p:nvPr>
            <p:ph type="sldNum" sz="quarter" idx="12"/>
          </p:nvPr>
        </p:nvSpPr>
        <p:spPr/>
        <p:txBody>
          <a:bodyPr/>
          <a:lstStyle/>
          <a:p>
            <a:fld id="{F65A73AF-EFC6-42E6-A32C-7EB45279D7B5}" type="slidenum">
              <a:rPr lang="en-AU" smtClean="0"/>
              <a:t>‹#›</a:t>
            </a:fld>
            <a:endParaRPr lang="en-AU"/>
          </a:p>
        </p:txBody>
      </p:sp>
    </p:spTree>
    <p:extLst>
      <p:ext uri="{BB962C8B-B14F-4D97-AF65-F5344CB8AC3E}">
        <p14:creationId xmlns:p14="http://schemas.microsoft.com/office/powerpoint/2010/main" val="369013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57154-B2E3-B6DC-8383-68E67D917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B1BF971-2C08-FB80-5BB9-6EBCF4A65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293C193-D56D-92CE-A226-37A78635E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7E2DD-EA0F-6900-913E-942E4AF1F68C}"/>
              </a:ext>
            </a:extLst>
          </p:cNvPr>
          <p:cNvSpPr>
            <a:spLocks noGrp="1"/>
          </p:cNvSpPr>
          <p:nvPr>
            <p:ph type="dt" sz="half" idx="10"/>
          </p:nvPr>
        </p:nvSpPr>
        <p:spPr/>
        <p:txBody>
          <a:bodyPr/>
          <a:lstStyle/>
          <a:p>
            <a:fld id="{A3DE469A-9776-4DEF-B886-07C0DE896C54}" type="datetimeFigureOut">
              <a:rPr lang="en-AU" smtClean="0"/>
              <a:t>06/04/2023</a:t>
            </a:fld>
            <a:endParaRPr lang="en-AU"/>
          </a:p>
        </p:txBody>
      </p:sp>
      <p:sp>
        <p:nvSpPr>
          <p:cNvPr id="6" name="Footer Placeholder 5">
            <a:extLst>
              <a:ext uri="{FF2B5EF4-FFF2-40B4-BE49-F238E27FC236}">
                <a16:creationId xmlns:a16="http://schemas.microsoft.com/office/drawing/2014/main" id="{9A370D7D-AAC4-64D9-10B0-CE2A479B149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621FFF0-F9A9-70C9-D8E0-FAD67E3DBEEA}"/>
              </a:ext>
            </a:extLst>
          </p:cNvPr>
          <p:cNvSpPr>
            <a:spLocks noGrp="1"/>
          </p:cNvSpPr>
          <p:nvPr>
            <p:ph type="sldNum" sz="quarter" idx="12"/>
          </p:nvPr>
        </p:nvSpPr>
        <p:spPr/>
        <p:txBody>
          <a:bodyPr/>
          <a:lstStyle/>
          <a:p>
            <a:fld id="{F65A73AF-EFC6-42E6-A32C-7EB45279D7B5}" type="slidenum">
              <a:rPr lang="en-AU" smtClean="0"/>
              <a:t>‹#›</a:t>
            </a:fld>
            <a:endParaRPr lang="en-AU"/>
          </a:p>
        </p:txBody>
      </p:sp>
    </p:spTree>
    <p:extLst>
      <p:ext uri="{BB962C8B-B14F-4D97-AF65-F5344CB8AC3E}">
        <p14:creationId xmlns:p14="http://schemas.microsoft.com/office/powerpoint/2010/main" val="1906020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4C35-7C12-8882-AACB-C6FC22CE64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AF2DC40-ED3B-466C-D590-E632C19DD7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34104F7-3755-67D6-C1C0-2B7832F38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267B4-4C56-3D55-063E-D563C3B3B71F}"/>
              </a:ext>
            </a:extLst>
          </p:cNvPr>
          <p:cNvSpPr>
            <a:spLocks noGrp="1"/>
          </p:cNvSpPr>
          <p:nvPr>
            <p:ph type="dt" sz="half" idx="10"/>
          </p:nvPr>
        </p:nvSpPr>
        <p:spPr/>
        <p:txBody>
          <a:bodyPr/>
          <a:lstStyle/>
          <a:p>
            <a:fld id="{A3DE469A-9776-4DEF-B886-07C0DE896C54}" type="datetimeFigureOut">
              <a:rPr lang="en-AU" smtClean="0"/>
              <a:t>06/04/2023</a:t>
            </a:fld>
            <a:endParaRPr lang="en-AU"/>
          </a:p>
        </p:txBody>
      </p:sp>
      <p:sp>
        <p:nvSpPr>
          <p:cNvPr id="6" name="Footer Placeholder 5">
            <a:extLst>
              <a:ext uri="{FF2B5EF4-FFF2-40B4-BE49-F238E27FC236}">
                <a16:creationId xmlns:a16="http://schemas.microsoft.com/office/drawing/2014/main" id="{ACB72D23-7F7D-1E81-74A1-E34FE54F4AA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51B4473-69AF-B3DC-BA3E-6551CFF3D937}"/>
              </a:ext>
            </a:extLst>
          </p:cNvPr>
          <p:cNvSpPr>
            <a:spLocks noGrp="1"/>
          </p:cNvSpPr>
          <p:nvPr>
            <p:ph type="sldNum" sz="quarter" idx="12"/>
          </p:nvPr>
        </p:nvSpPr>
        <p:spPr/>
        <p:txBody>
          <a:bodyPr/>
          <a:lstStyle/>
          <a:p>
            <a:fld id="{F65A73AF-EFC6-42E6-A32C-7EB45279D7B5}" type="slidenum">
              <a:rPr lang="en-AU" smtClean="0"/>
              <a:t>‹#›</a:t>
            </a:fld>
            <a:endParaRPr lang="en-AU"/>
          </a:p>
        </p:txBody>
      </p:sp>
    </p:spTree>
    <p:extLst>
      <p:ext uri="{BB962C8B-B14F-4D97-AF65-F5344CB8AC3E}">
        <p14:creationId xmlns:p14="http://schemas.microsoft.com/office/powerpoint/2010/main" val="81485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953543-9969-42BB-B193-1F23A799B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E5862A6-A42D-5CD3-AD5F-8B0A076D54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5D5219C-9FB5-569B-2CD7-4D9E0F501C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E469A-9776-4DEF-B886-07C0DE896C54}" type="datetimeFigureOut">
              <a:rPr lang="en-AU" smtClean="0"/>
              <a:t>06/04/2023</a:t>
            </a:fld>
            <a:endParaRPr lang="en-AU"/>
          </a:p>
        </p:txBody>
      </p:sp>
      <p:sp>
        <p:nvSpPr>
          <p:cNvPr id="5" name="Footer Placeholder 4">
            <a:extLst>
              <a:ext uri="{FF2B5EF4-FFF2-40B4-BE49-F238E27FC236}">
                <a16:creationId xmlns:a16="http://schemas.microsoft.com/office/drawing/2014/main" id="{95AC73DF-1736-E21B-F970-4F4954A352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F536396-41D5-B9B6-FF37-E780E0BD57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5A73AF-EFC6-42E6-A32C-7EB45279D7B5}" type="slidenum">
              <a:rPr lang="en-AU" smtClean="0"/>
              <a:t>‹#›</a:t>
            </a:fld>
            <a:endParaRPr lang="en-AU"/>
          </a:p>
        </p:txBody>
      </p:sp>
    </p:spTree>
    <p:extLst>
      <p:ext uri="{BB962C8B-B14F-4D97-AF65-F5344CB8AC3E}">
        <p14:creationId xmlns:p14="http://schemas.microsoft.com/office/powerpoint/2010/main" val="3807613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783B-FEC8-7E19-1DD4-8F9CFA643433}"/>
              </a:ext>
            </a:extLst>
          </p:cNvPr>
          <p:cNvSpPr>
            <a:spLocks noGrp="1"/>
          </p:cNvSpPr>
          <p:nvPr>
            <p:ph type="title"/>
          </p:nvPr>
        </p:nvSpPr>
        <p:spPr/>
        <p:txBody>
          <a:bodyPr/>
          <a:lstStyle/>
          <a:p>
            <a:pPr marR="0" rtl="0"/>
            <a:r>
              <a:rPr lang="en-AU" b="0" i="0" u="none" strike="noStrike" baseline="0">
                <a:solidFill>
                  <a:srgbClr val="2F5496"/>
                </a:solidFill>
                <a:latin typeface="Times New Roman" panose="02020603050405020304" pitchFamily="18" charset="0"/>
              </a:rPr>
              <a:t>Slide 1: Title Slide</a:t>
            </a:r>
          </a:p>
        </p:txBody>
      </p:sp>
      <p:sp>
        <p:nvSpPr>
          <p:cNvPr id="3" name="Text Placeholder 2">
            <a:extLst>
              <a:ext uri="{FF2B5EF4-FFF2-40B4-BE49-F238E27FC236}">
                <a16:creationId xmlns:a16="http://schemas.microsoft.com/office/drawing/2014/main" id="{8F6B46D8-D610-905A-9C44-74F533962B50}"/>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238421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Rectangle 4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DC18F8-0964-2125-97BF-9D01E331FD94}"/>
              </a:ext>
            </a:extLst>
          </p:cNvPr>
          <p:cNvSpPr>
            <a:spLocks noGrp="1"/>
          </p:cNvSpPr>
          <p:nvPr>
            <p:ph type="title"/>
          </p:nvPr>
        </p:nvSpPr>
        <p:spPr>
          <a:xfrm>
            <a:off x="466722" y="586855"/>
            <a:ext cx="3201366" cy="3387497"/>
          </a:xfrm>
        </p:spPr>
        <p:txBody>
          <a:bodyPr vert="horz" lIns="91440" tIns="45720" rIns="91440" bIns="45720" rtlCol="0" anchor="b">
            <a:normAutofit/>
          </a:bodyPr>
          <a:lstStyle/>
          <a:p>
            <a:pPr marR="0" algn="r"/>
            <a:r>
              <a:rPr lang="en-US" sz="4000" b="0" i="0" u="none" strike="noStrike" kern="1200" baseline="0">
                <a:solidFill>
                  <a:srgbClr val="FFFFFF"/>
                </a:solidFill>
                <a:latin typeface="+mj-lt"/>
                <a:ea typeface="+mj-ea"/>
                <a:cs typeface="+mj-cs"/>
              </a:rPr>
              <a:t>Slide: Methodology - Data Preparation</a:t>
            </a:r>
          </a:p>
        </p:txBody>
      </p:sp>
      <p:sp>
        <p:nvSpPr>
          <p:cNvPr id="38" name="Text Placeholder 2">
            <a:extLst>
              <a:ext uri="{FF2B5EF4-FFF2-40B4-BE49-F238E27FC236}">
                <a16:creationId xmlns:a16="http://schemas.microsoft.com/office/drawing/2014/main" id="{1EDDECB6-8FBB-1BC7-8504-3CF1B2EA7D9F}"/>
              </a:ext>
            </a:extLst>
          </p:cNvPr>
          <p:cNvSpPr>
            <a:spLocks noGrp="1"/>
          </p:cNvSpPr>
          <p:nvPr>
            <p:ph type="body" idx="1"/>
          </p:nvPr>
        </p:nvSpPr>
        <p:spPr>
          <a:xfrm>
            <a:off x="4810259" y="649480"/>
            <a:ext cx="6555347" cy="5546047"/>
          </a:xfrm>
        </p:spPr>
        <p:txBody>
          <a:bodyPr vert="horz" lIns="91440" tIns="45720" rIns="91440" bIns="45720" rtlCol="0" anchor="ctr">
            <a:normAutofit/>
          </a:bodyPr>
          <a:lstStyle/>
          <a:p>
            <a:pPr marR="0" lvl="0"/>
            <a:r>
              <a:rPr lang="en-US" sz="1300" b="0" i="0" u="none" strike="noStrike" baseline="0"/>
              <a:t>Pre-processing steps: </a:t>
            </a:r>
          </a:p>
          <a:p>
            <a:pPr lvl="1"/>
            <a:r>
              <a:rPr lang="en-US" sz="1300" b="0" i="0" u="none" strike="noStrike" baseline="0"/>
              <a:t>Imputation techniques considered: </a:t>
            </a:r>
          </a:p>
          <a:p>
            <a:pPr lvl="2"/>
            <a:r>
              <a:rPr lang="en-US" sz="1300" b="0" i="0" u="none" strike="noStrike" baseline="0"/>
              <a:t> Mean imputation </a:t>
            </a:r>
          </a:p>
          <a:p>
            <a:pPr lvl="2"/>
            <a:r>
              <a:rPr lang="en-US" sz="1300" b="0" i="0" u="none" strike="noStrike" baseline="0"/>
              <a:t> Linear interpolation</a:t>
            </a:r>
          </a:p>
          <a:p>
            <a:pPr lvl="2"/>
            <a:r>
              <a:rPr lang="en-US" sz="1300" b="0" i="0" u="none" strike="noStrike" baseline="0"/>
              <a:t>  Median interpolation</a:t>
            </a:r>
          </a:p>
          <a:p>
            <a:pPr lvl="1"/>
            <a:r>
              <a:rPr lang="en-US" sz="1300" b="0" i="0" u="none" strike="noStrike" baseline="0"/>
              <a:t>Imputation strategy: </a:t>
            </a:r>
          </a:p>
          <a:p>
            <a:pPr lvl="2"/>
            <a:r>
              <a:rPr lang="en-US" sz="1300" b="0" i="0" u="none" strike="noStrike" baseline="0"/>
              <a:t> Different methods for short gaps (&lt; 4 hours) and long gaps </a:t>
            </a:r>
          </a:p>
          <a:p>
            <a:pPr lvl="2"/>
            <a:r>
              <a:rPr lang="en-US" sz="1300" b="0" i="0" u="none" strike="noStrike" baseline="0"/>
              <a:t> Preserve time series structure and stability </a:t>
            </a:r>
          </a:p>
          <a:p>
            <a:pPr lvl="2"/>
            <a:r>
              <a:rPr lang="en-US" sz="1300" b="0" i="0" u="none" strike="noStrike" baseline="0"/>
              <a:t> Rolling window of 4 hours for moving mean imputation</a:t>
            </a:r>
          </a:p>
          <a:p>
            <a:pPr marR="0" lvl="0"/>
            <a:r>
              <a:rPr lang="en-US" sz="1300" b="0" i="0" u="none" strike="noStrike" baseline="0"/>
              <a:t>Data used: </a:t>
            </a:r>
          </a:p>
          <a:p>
            <a:pPr marR="0" lvl="1"/>
            <a:r>
              <a:rPr lang="en-US" sz="1300" b="0" i="0" u="none" strike="noStrike" baseline="0"/>
              <a:t> Original data including Saturdays</a:t>
            </a:r>
          </a:p>
          <a:p>
            <a:pPr marR="0" lvl="0"/>
            <a:r>
              <a:rPr lang="en-US" sz="1300" b="0" i="0" u="none" strike="noStrike" baseline="0"/>
              <a:t>Linear interpolation: </a:t>
            </a:r>
          </a:p>
          <a:p>
            <a:pPr marR="0" lvl="1"/>
            <a:r>
              <a:rPr lang="en-US" sz="1300" b="0" i="0" u="none" strike="noStrike" baseline="0"/>
              <a:t> Least sensitive to underlying volatility </a:t>
            </a:r>
          </a:p>
          <a:p>
            <a:pPr marR="0" lvl="1"/>
            <a:r>
              <a:rPr lang="en-US" sz="1300" b="0" i="0" u="none" strike="noStrike" baseline="0"/>
              <a:t> No artificial volatility introduced (unlike mean and median)</a:t>
            </a:r>
          </a:p>
          <a:p>
            <a:pPr marR="0" lvl="0"/>
            <a:r>
              <a:rPr lang="en-US" sz="1300" b="0" i="0" u="none" strike="noStrike" baseline="0"/>
              <a:t>Outlier detection: </a:t>
            </a:r>
          </a:p>
          <a:p>
            <a:pPr marR="0" lvl="1"/>
            <a:r>
              <a:rPr lang="en-US" sz="1300" b="0" i="0" u="none" strike="noStrike" baseline="0"/>
              <a:t> Based on squared price returns series </a:t>
            </a:r>
          </a:p>
          <a:p>
            <a:pPr marR="0" lvl="1"/>
            <a:r>
              <a:rPr lang="en-US" sz="1300" b="0" i="0" u="none" strike="noStrike" baseline="0"/>
              <a:t> Methods compared: Peak over Threshold and DBSCAN clustering </a:t>
            </a:r>
          </a:p>
          <a:p>
            <a:pPr marR="0" lvl="1"/>
            <a:r>
              <a:rPr lang="en-US" sz="1300" b="0" i="0" u="none" strike="noStrike" baseline="0"/>
              <a:t> DBSCAN chosen: identifies outliers by cluster size relative to neighbors</a:t>
            </a:r>
          </a:p>
          <a:p>
            <a:pPr marR="0" lvl="0"/>
            <a:r>
              <a:rPr lang="en-US" sz="1300" b="0" i="0" u="none" strike="noStrike" baseline="0"/>
              <a:t>Outlier observations: </a:t>
            </a:r>
          </a:p>
          <a:p>
            <a:pPr marR="0" lvl="1"/>
            <a:r>
              <a:rPr lang="en-US" sz="1300" b="0" i="0" u="none" strike="noStrike" baseline="0"/>
              <a:t> Higher number of outliers in second series </a:t>
            </a:r>
          </a:p>
          <a:p>
            <a:pPr marR="0" lvl="1"/>
            <a:r>
              <a:rPr lang="en-US" sz="1300" b="0" i="0" u="none" strike="noStrike" baseline="0"/>
              <a:t> Smaller number of common outliers, suggesting stock-specific factors have significant impact</a:t>
            </a:r>
          </a:p>
        </p:txBody>
      </p:sp>
    </p:spTree>
    <p:extLst>
      <p:ext uri="{BB962C8B-B14F-4D97-AF65-F5344CB8AC3E}">
        <p14:creationId xmlns:p14="http://schemas.microsoft.com/office/powerpoint/2010/main" val="347401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1B3E4F-39B8-0269-AE21-501361583E56}"/>
              </a:ext>
            </a:extLst>
          </p:cNvPr>
          <p:cNvSpPr>
            <a:spLocks noGrp="1"/>
          </p:cNvSpPr>
          <p:nvPr>
            <p:ph type="title"/>
          </p:nvPr>
        </p:nvSpPr>
        <p:spPr>
          <a:xfrm>
            <a:off x="1371597" y="348865"/>
            <a:ext cx="10044023" cy="877729"/>
          </a:xfrm>
        </p:spPr>
        <p:txBody>
          <a:bodyPr vert="horz" lIns="91440" tIns="45720" rIns="91440" bIns="45720" rtlCol="0" anchor="ctr">
            <a:normAutofit/>
          </a:bodyPr>
          <a:lstStyle/>
          <a:p>
            <a:pPr marR="0"/>
            <a:r>
              <a:rPr lang="en-US" sz="4000" b="0" i="0" u="none" strike="noStrike" kern="1200" baseline="0">
                <a:solidFill>
                  <a:srgbClr val="FFFFFF"/>
                </a:solidFill>
                <a:latin typeface="+mj-lt"/>
                <a:ea typeface="+mj-ea"/>
                <a:cs typeface="+mj-cs"/>
              </a:rPr>
              <a:t>Slide: Data Resampling</a:t>
            </a:r>
          </a:p>
        </p:txBody>
      </p:sp>
      <p:graphicFrame>
        <p:nvGraphicFramePr>
          <p:cNvPr id="5" name="Text Placeholder 2">
            <a:extLst>
              <a:ext uri="{FF2B5EF4-FFF2-40B4-BE49-F238E27FC236}">
                <a16:creationId xmlns:a16="http://schemas.microsoft.com/office/drawing/2014/main" id="{F2399411-53FC-C7A9-9B1C-719BED5AD3C8}"/>
              </a:ext>
            </a:extLst>
          </p:cNvPr>
          <p:cNvGraphicFramePr/>
          <p:nvPr>
            <p:extLst>
              <p:ext uri="{D42A27DB-BD31-4B8C-83A1-F6EECF244321}">
                <p14:modId xmlns:p14="http://schemas.microsoft.com/office/powerpoint/2010/main" val="28024305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99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58AD9B-A5DD-FD41-335B-4F33D4DE0BC5}"/>
              </a:ext>
            </a:extLst>
          </p:cNvPr>
          <p:cNvSpPr>
            <a:spLocks noGrp="1"/>
          </p:cNvSpPr>
          <p:nvPr>
            <p:ph type="title"/>
          </p:nvPr>
        </p:nvSpPr>
        <p:spPr>
          <a:xfrm>
            <a:off x="1371597" y="348865"/>
            <a:ext cx="10044023" cy="877729"/>
          </a:xfrm>
        </p:spPr>
        <p:txBody>
          <a:bodyPr vert="horz" lIns="91440" tIns="45720" rIns="91440" bIns="45720" rtlCol="0" anchor="ctr">
            <a:normAutofit/>
          </a:bodyPr>
          <a:lstStyle/>
          <a:p>
            <a:pPr marR="0"/>
            <a:r>
              <a:rPr lang="en-US" sz="4000" b="0" i="0" u="none" strike="noStrike" kern="1200" baseline="0">
                <a:solidFill>
                  <a:srgbClr val="FFFFFF"/>
                </a:solidFill>
                <a:latin typeface="+mj-lt"/>
                <a:ea typeface="+mj-ea"/>
                <a:cs typeface="+mj-cs"/>
              </a:rPr>
              <a:t>Slide 5: Benchmark Model</a:t>
            </a:r>
          </a:p>
        </p:txBody>
      </p:sp>
      <p:graphicFrame>
        <p:nvGraphicFramePr>
          <p:cNvPr id="5" name="Text Placeholder 2">
            <a:extLst>
              <a:ext uri="{FF2B5EF4-FFF2-40B4-BE49-F238E27FC236}">
                <a16:creationId xmlns:a16="http://schemas.microsoft.com/office/drawing/2014/main" id="{DD3B9BA7-C037-E7E4-8040-1254C3B01D28}"/>
              </a:ext>
            </a:extLst>
          </p:cNvPr>
          <p:cNvGraphicFramePr/>
          <p:nvPr>
            <p:extLst>
              <p:ext uri="{D42A27DB-BD31-4B8C-83A1-F6EECF244321}">
                <p14:modId xmlns:p14="http://schemas.microsoft.com/office/powerpoint/2010/main" val="48962978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9142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FC65C3-6E77-67A2-B205-668A051F97E8}"/>
              </a:ext>
            </a:extLst>
          </p:cNvPr>
          <p:cNvSpPr>
            <a:spLocks noGrp="1"/>
          </p:cNvSpPr>
          <p:nvPr>
            <p:ph type="title"/>
          </p:nvPr>
        </p:nvSpPr>
        <p:spPr>
          <a:xfrm>
            <a:off x="1371597" y="348865"/>
            <a:ext cx="10044023" cy="877729"/>
          </a:xfrm>
        </p:spPr>
        <p:txBody>
          <a:bodyPr vert="horz" lIns="91440" tIns="45720" rIns="91440" bIns="45720" rtlCol="0" anchor="ctr">
            <a:normAutofit/>
          </a:bodyPr>
          <a:lstStyle/>
          <a:p>
            <a:pPr marR="0"/>
            <a:r>
              <a:rPr lang="en-US" sz="4000" b="0" i="0" u="none" strike="noStrike" kern="1200" baseline="0">
                <a:solidFill>
                  <a:srgbClr val="FFFFFF"/>
                </a:solidFill>
                <a:latin typeface="+mj-lt"/>
                <a:ea typeface="+mj-ea"/>
                <a:cs typeface="+mj-cs"/>
              </a:rPr>
              <a:t>Slide 7: Prediction Models</a:t>
            </a:r>
          </a:p>
        </p:txBody>
      </p:sp>
      <p:graphicFrame>
        <p:nvGraphicFramePr>
          <p:cNvPr id="5" name="Text Placeholder 2">
            <a:extLst>
              <a:ext uri="{FF2B5EF4-FFF2-40B4-BE49-F238E27FC236}">
                <a16:creationId xmlns:a16="http://schemas.microsoft.com/office/drawing/2014/main" id="{A1CA66EB-7568-2C86-DB2A-34E68F7B30D1}"/>
              </a:ext>
            </a:extLst>
          </p:cNvPr>
          <p:cNvGraphicFramePr/>
          <p:nvPr>
            <p:extLst>
              <p:ext uri="{D42A27DB-BD31-4B8C-83A1-F6EECF244321}">
                <p14:modId xmlns:p14="http://schemas.microsoft.com/office/powerpoint/2010/main" val="93472830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8330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F92054-9FC6-12A7-26D1-B5BD80711C18}"/>
              </a:ext>
            </a:extLst>
          </p:cNvPr>
          <p:cNvSpPr>
            <a:spLocks noGrp="1"/>
          </p:cNvSpPr>
          <p:nvPr>
            <p:ph type="title"/>
          </p:nvPr>
        </p:nvSpPr>
        <p:spPr>
          <a:xfrm>
            <a:off x="466722" y="586855"/>
            <a:ext cx="3201366" cy="3387497"/>
          </a:xfrm>
        </p:spPr>
        <p:txBody>
          <a:bodyPr vert="horz" lIns="91440" tIns="45720" rIns="91440" bIns="45720" rtlCol="0" anchor="b">
            <a:normAutofit/>
          </a:bodyPr>
          <a:lstStyle/>
          <a:p>
            <a:pPr marR="0" algn="r"/>
            <a:r>
              <a:rPr lang="en-US" sz="4000" b="0" i="0" u="none" strike="noStrike" kern="1200" baseline="0">
                <a:solidFill>
                  <a:srgbClr val="FFFFFF"/>
                </a:solidFill>
                <a:latin typeface="+mj-lt"/>
                <a:ea typeface="+mj-ea"/>
                <a:cs typeface="+mj-cs"/>
              </a:rPr>
              <a:t>Slide 8: Model Evaluation</a:t>
            </a:r>
          </a:p>
        </p:txBody>
      </p:sp>
      <p:sp>
        <p:nvSpPr>
          <p:cNvPr id="3" name="Text Placeholder 2">
            <a:extLst>
              <a:ext uri="{FF2B5EF4-FFF2-40B4-BE49-F238E27FC236}">
                <a16:creationId xmlns:a16="http://schemas.microsoft.com/office/drawing/2014/main" id="{8E4BD5B8-1598-4441-F834-F9B132234FDF}"/>
              </a:ext>
            </a:extLst>
          </p:cNvPr>
          <p:cNvSpPr>
            <a:spLocks noGrp="1"/>
          </p:cNvSpPr>
          <p:nvPr>
            <p:ph type="body" idx="1"/>
          </p:nvPr>
        </p:nvSpPr>
        <p:spPr>
          <a:xfrm>
            <a:off x="4810259" y="649480"/>
            <a:ext cx="6555347" cy="5546047"/>
          </a:xfrm>
        </p:spPr>
        <p:txBody>
          <a:bodyPr vert="horz" lIns="91440" tIns="45720" rIns="91440" bIns="45720" rtlCol="0" anchor="ctr">
            <a:normAutofit/>
          </a:bodyPr>
          <a:lstStyle/>
          <a:p>
            <a:pPr marR="0" lvl="0"/>
            <a:r>
              <a:rPr lang="en-US" sz="1700" b="0" i="0" u="none" strike="noStrike" baseline="0"/>
              <a:t>Evaluation metrics: </a:t>
            </a:r>
          </a:p>
          <a:p>
            <a:pPr marR="0" lvl="1"/>
            <a:r>
              <a:rPr lang="en-US" sz="1700" b="0" i="0" u="none" strike="noStrike" baseline="0"/>
              <a:t> RMSE: Root Mean Squared Error </a:t>
            </a:r>
          </a:p>
          <a:p>
            <a:pPr marR="0" lvl="1"/>
            <a:r>
              <a:rPr lang="en-US" sz="1700" b="0" i="0" u="none" strike="noStrike" baseline="0"/>
              <a:t> Significance: Assess prediction accuracy and model performance</a:t>
            </a:r>
          </a:p>
          <a:p>
            <a:pPr marR="0" lvl="0"/>
            <a:r>
              <a:rPr lang="en-US" sz="1700" b="0" i="0" u="none" strike="noStrike" baseline="0"/>
              <a:t>Train and test sets: </a:t>
            </a:r>
          </a:p>
          <a:p>
            <a:pPr marR="0" lvl="1"/>
            <a:r>
              <a:rPr lang="en-US" sz="1700" b="0" i="0" u="none" strike="noStrike" baseline="0"/>
              <a:t> Split at 31-12-2012 (4 years of training data, 1 year of test data)</a:t>
            </a:r>
          </a:p>
          <a:p>
            <a:pPr marR="0" lvl="0"/>
            <a:r>
              <a:rPr lang="en-US" sz="1700" b="0" i="0" u="none" strike="noStrike" baseline="0"/>
              <a:t>Cross-validation: </a:t>
            </a:r>
          </a:p>
          <a:p>
            <a:pPr marR="0" lvl="1"/>
            <a:r>
              <a:rPr lang="en-US" sz="1700" b="0" i="0" u="none" strike="noStrike" baseline="0"/>
              <a:t> Walk forward cross-validation with grid search </a:t>
            </a:r>
          </a:p>
          <a:p>
            <a:pPr marR="0" lvl="1"/>
            <a:r>
              <a:rPr lang="en-US" sz="1700" b="0" i="0" u="none" strike="noStrike" baseline="0"/>
              <a:t> Optimal number of splits: 30 </a:t>
            </a:r>
          </a:p>
          <a:p>
            <a:pPr marR="0" lvl="1"/>
            <a:r>
              <a:rPr lang="en-US" sz="1700" b="0" i="0" u="none" strike="noStrike" baseline="0"/>
              <a:t> Test forecast horizon: 7 days for daily resampled series, 24 hours for hourly resampled series </a:t>
            </a:r>
          </a:p>
          <a:p>
            <a:pPr marR="0" lvl="1"/>
            <a:r>
              <a:rPr lang="en-US" sz="1700" b="0" i="0" u="none" strike="noStrike" baseline="0"/>
              <a:t> Prevents overfitting while including sufficient data for training </a:t>
            </a:r>
          </a:p>
          <a:p>
            <a:pPr marR="0" lvl="1"/>
            <a:r>
              <a:rPr lang="en-US" sz="1700" b="0" i="0" u="none" strike="noStrike" baseline="0"/>
              <a:t> K-fold cross-validation for model tuning and hyperparameter optimization </a:t>
            </a:r>
          </a:p>
          <a:p>
            <a:pPr marR="0" lvl="1"/>
            <a:r>
              <a:rPr lang="en-US" sz="1700" b="0" i="0" u="none" strike="noStrike" baseline="0"/>
              <a:t> Retrain the model on the complete training set after k-fold cross-validation</a:t>
            </a:r>
          </a:p>
        </p:txBody>
      </p:sp>
    </p:spTree>
    <p:extLst>
      <p:ext uri="{BB962C8B-B14F-4D97-AF65-F5344CB8AC3E}">
        <p14:creationId xmlns:p14="http://schemas.microsoft.com/office/powerpoint/2010/main" val="387636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372EB9-AF3B-6E32-6A5F-E1EA464F296C}"/>
              </a:ext>
            </a:extLst>
          </p:cNvPr>
          <p:cNvSpPr>
            <a:spLocks noGrp="1"/>
          </p:cNvSpPr>
          <p:nvPr>
            <p:ph type="title"/>
          </p:nvPr>
        </p:nvSpPr>
        <p:spPr>
          <a:xfrm>
            <a:off x="826396" y="586855"/>
            <a:ext cx="4230100" cy="3387497"/>
          </a:xfrm>
        </p:spPr>
        <p:txBody>
          <a:bodyPr vert="horz" lIns="91440" tIns="45720" rIns="91440" bIns="45720" rtlCol="0" anchor="b">
            <a:normAutofit/>
          </a:bodyPr>
          <a:lstStyle/>
          <a:p>
            <a:pPr marR="0" algn="r"/>
            <a:r>
              <a:rPr lang="en-US" sz="4000" b="0" i="0" u="none" strike="noStrike" kern="1200" baseline="0">
                <a:solidFill>
                  <a:srgbClr val="FFFFFF"/>
                </a:solidFill>
                <a:latin typeface="+mj-lt"/>
                <a:ea typeface="+mj-ea"/>
                <a:cs typeface="+mj-cs"/>
              </a:rPr>
              <a:t>Slide 11: Discussion</a:t>
            </a:r>
          </a:p>
        </p:txBody>
      </p:sp>
      <p:sp>
        <p:nvSpPr>
          <p:cNvPr id="3" name="Text Placeholder 2">
            <a:extLst>
              <a:ext uri="{FF2B5EF4-FFF2-40B4-BE49-F238E27FC236}">
                <a16:creationId xmlns:a16="http://schemas.microsoft.com/office/drawing/2014/main" id="{7379CFEF-C113-F812-421E-D562B42F4467}"/>
              </a:ext>
            </a:extLst>
          </p:cNvPr>
          <p:cNvSpPr>
            <a:spLocks noGrp="1"/>
          </p:cNvSpPr>
          <p:nvPr>
            <p:ph type="body" idx="1"/>
          </p:nvPr>
        </p:nvSpPr>
        <p:spPr>
          <a:xfrm>
            <a:off x="6503158" y="649480"/>
            <a:ext cx="4862447" cy="5546047"/>
          </a:xfrm>
        </p:spPr>
        <p:txBody>
          <a:bodyPr vert="horz" lIns="91440" tIns="45720" rIns="91440" bIns="45720" rtlCol="0" anchor="ctr">
            <a:normAutofit/>
          </a:bodyPr>
          <a:lstStyle/>
          <a:p>
            <a:pPr marR="0" lvl="0"/>
            <a:r>
              <a:rPr lang="en-US" sz="2000" b="0" i="0" u="none" strike="noStrike" baseline="0"/>
              <a:t>Limitations of the study: </a:t>
            </a:r>
          </a:p>
          <a:p>
            <a:pPr marR="0" lvl="1"/>
            <a:r>
              <a:rPr lang="en-US" sz="2000" b="0" i="0" u="none" strike="noStrike" baseline="0"/>
              <a:t> Data limitations </a:t>
            </a:r>
          </a:p>
          <a:p>
            <a:pPr marR="0" lvl="1"/>
            <a:r>
              <a:rPr lang="en-US" sz="2000" b="0" i="0" u="none" strike="noStrike" baseline="0"/>
              <a:t> Model assumptions </a:t>
            </a:r>
          </a:p>
          <a:p>
            <a:pPr marR="0" lvl="1"/>
            <a:r>
              <a:rPr lang="en-US" sz="2000" b="0" i="0" u="none" strike="noStrike" baseline="0"/>
              <a:t> Parameter tuning</a:t>
            </a:r>
          </a:p>
        </p:txBody>
      </p:sp>
    </p:spTree>
    <p:extLst>
      <p:ext uri="{BB962C8B-B14F-4D97-AF65-F5344CB8AC3E}">
        <p14:creationId xmlns:p14="http://schemas.microsoft.com/office/powerpoint/2010/main" val="2776173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4C1B2C-BE7E-6405-F21F-EB91FF3D6CE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R="0"/>
            <a:r>
              <a:rPr lang="en-US" b="0" i="0" u="none" strike="noStrike" baseline="0">
                <a:solidFill>
                  <a:srgbClr val="FFFFFF"/>
                </a:solidFill>
              </a:rPr>
              <a:t>Future Research Avenues:</a:t>
            </a:r>
          </a:p>
        </p:txBody>
      </p:sp>
      <p:graphicFrame>
        <p:nvGraphicFramePr>
          <p:cNvPr id="5" name="Text Placeholder 2">
            <a:extLst>
              <a:ext uri="{FF2B5EF4-FFF2-40B4-BE49-F238E27FC236}">
                <a16:creationId xmlns:a16="http://schemas.microsoft.com/office/drawing/2014/main" id="{81CCD653-CA50-E2FC-14CB-0FAE06E0166B}"/>
              </a:ext>
            </a:extLst>
          </p:cNvPr>
          <p:cNvGraphicFramePr/>
          <p:nvPr>
            <p:extLst>
              <p:ext uri="{D42A27DB-BD31-4B8C-83A1-F6EECF244321}">
                <p14:modId xmlns:p14="http://schemas.microsoft.com/office/powerpoint/2010/main" val="27688040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549586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2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BED19-0A45-554D-0571-AD3EAD9FCBCB}"/>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marR="0" algn="r"/>
            <a:r>
              <a:rPr lang="en-US" sz="4000" b="0" i="0" u="none" strike="noStrike" kern="1200" baseline="0">
                <a:solidFill>
                  <a:srgbClr val="FFFFFF"/>
                </a:solidFill>
                <a:latin typeface="+mj-lt"/>
                <a:ea typeface="+mj-ea"/>
                <a:cs typeface="+mj-cs"/>
              </a:rPr>
              <a:t>Slide 2: Introduction</a:t>
            </a:r>
          </a:p>
        </p:txBody>
      </p:sp>
      <p:graphicFrame>
        <p:nvGraphicFramePr>
          <p:cNvPr id="7" name="Text Placeholder 2">
            <a:extLst>
              <a:ext uri="{FF2B5EF4-FFF2-40B4-BE49-F238E27FC236}">
                <a16:creationId xmlns:a16="http://schemas.microsoft.com/office/drawing/2014/main" id="{A2133780-BD6E-02E1-54CF-D07524BB94AB}"/>
              </a:ext>
            </a:extLst>
          </p:cNvPr>
          <p:cNvGraphicFramePr/>
          <p:nvPr>
            <p:extLst>
              <p:ext uri="{D42A27DB-BD31-4B8C-83A1-F6EECF244321}">
                <p14:modId xmlns:p14="http://schemas.microsoft.com/office/powerpoint/2010/main" val="27867301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603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2706C0-62EA-BD86-F292-E7573554B06B}"/>
              </a:ext>
            </a:extLst>
          </p:cNvPr>
          <p:cNvSpPr>
            <a:spLocks noGrp="1"/>
          </p:cNvSpPr>
          <p:nvPr>
            <p:ph type="title"/>
          </p:nvPr>
        </p:nvSpPr>
        <p:spPr>
          <a:xfrm>
            <a:off x="466722" y="586855"/>
            <a:ext cx="3201366" cy="3387497"/>
          </a:xfrm>
        </p:spPr>
        <p:txBody>
          <a:bodyPr vert="horz" lIns="91440" tIns="45720" rIns="91440" bIns="45720" rtlCol="0" anchor="b">
            <a:normAutofit/>
          </a:bodyPr>
          <a:lstStyle/>
          <a:p>
            <a:pPr marR="0" algn="r"/>
            <a:r>
              <a:rPr lang="en-US" sz="2800" b="0" i="0" u="none" strike="noStrike" kern="1200" baseline="0">
                <a:solidFill>
                  <a:srgbClr val="FFFFFF"/>
                </a:solidFill>
                <a:latin typeface="+mj-lt"/>
                <a:ea typeface="+mj-ea"/>
                <a:cs typeface="+mj-cs"/>
              </a:rPr>
              <a:t>investigate suitable approach for prediction when there is high volatility missing data and outliers due to extreme events</a:t>
            </a:r>
          </a:p>
        </p:txBody>
      </p:sp>
      <p:sp>
        <p:nvSpPr>
          <p:cNvPr id="3" name="Text Placeholder 2">
            <a:extLst>
              <a:ext uri="{FF2B5EF4-FFF2-40B4-BE49-F238E27FC236}">
                <a16:creationId xmlns:a16="http://schemas.microsoft.com/office/drawing/2014/main" id="{88E8D557-3299-F3A6-49BF-2D0BE777A636}"/>
              </a:ext>
            </a:extLst>
          </p:cNvPr>
          <p:cNvSpPr>
            <a:spLocks noGrp="1"/>
          </p:cNvSpPr>
          <p:nvPr>
            <p:ph type="body" idx="1"/>
          </p:nvPr>
        </p:nvSpPr>
        <p:spPr>
          <a:xfrm>
            <a:off x="4810259" y="649480"/>
            <a:ext cx="6555347" cy="5546047"/>
          </a:xfrm>
        </p:spPr>
        <p:txBody>
          <a:bodyPr vert="horz" lIns="91440" tIns="45720" rIns="91440" bIns="45720" rtlCol="0" anchor="ctr">
            <a:normAutofit/>
          </a:bodyPr>
          <a:lstStyle/>
          <a:p>
            <a:pPr marR="0" lvl="0"/>
            <a:r>
              <a:rPr lang="en-US" sz="1400" b="0" i="0" u="none" strike="noStrike" baseline="0"/>
              <a:t>How do various data imputation techniques, such as linear interpolation and rolling mean How does high volatility in stock price data impact the accuracy of traditional time series prediction models, and which models are most robust to high volatility, missing data, and outliers?</a:t>
            </a:r>
          </a:p>
          <a:p>
            <a:pPr marR="0" lvl="0"/>
            <a:r>
              <a:rPr lang="en-US" sz="1400" b="0" i="0" u="none" strike="noStrike" baseline="0"/>
              <a:t>What are the most effective methods for handling missing data and outliers in the context of stock price prediction, considering high volatility and extreme events?</a:t>
            </a:r>
          </a:p>
          <a:p>
            <a:pPr marR="0" lvl="0"/>
            <a:r>
              <a:rPr lang="en-US" sz="1400" b="0" i="0" u="none" strike="noStrike" baseline="0"/>
              <a:t>How do different preprocessing techniques, such as data imputation or outlier removal, affect the performance of prediction models in volatile stock price data?</a:t>
            </a:r>
          </a:p>
          <a:p>
            <a:pPr marR="0" lvl="0"/>
            <a:r>
              <a:rPr lang="en-US" sz="1400" b="0" i="0" u="none" strike="noStrike" baseline="0"/>
              <a:t>What are the main challenges in predicting stock prices for the given dataset, and can these challenges be addressed using existing prediction methods or is there a need for new methods?</a:t>
            </a:r>
          </a:p>
          <a:p>
            <a:pPr marR="0" lvl="0"/>
            <a:r>
              <a:rPr lang="en-US" sz="1400" b="0" i="0" u="none" strike="noStrike" baseline="0"/>
              <a:t>, impact the accuracy of stock price predictions when dealing with missing data?</a:t>
            </a:r>
          </a:p>
          <a:p>
            <a:pPr marR="0" lvl="0"/>
            <a:r>
              <a:rPr lang="en-US" sz="1400" b="0" i="0" u="none" strike="noStrike" baseline="0"/>
              <a:t>In what ways can outlier detection techniques be integrated into the stock price prediction process to enhance the model's robustness against extreme events and improve overall predictive performance?</a:t>
            </a:r>
          </a:p>
          <a:p>
            <a:pPr marR="0" lvl="0"/>
            <a:r>
              <a:rPr lang="en-US" sz="1400" b="0" i="0" u="none" strike="noStrike" baseline="0"/>
              <a:t>How can the relationships between the two unnamed price series be leveraged to improve stock price predictions, and what is the potential for cross-series prediction, such as using one price series to predict the other or exploiting common trends and patterns between the two series?</a:t>
            </a:r>
          </a:p>
        </p:txBody>
      </p:sp>
    </p:spTree>
    <p:extLst>
      <p:ext uri="{BB962C8B-B14F-4D97-AF65-F5344CB8AC3E}">
        <p14:creationId xmlns:p14="http://schemas.microsoft.com/office/powerpoint/2010/main" val="1462828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D791C4-8323-3CB2-5181-D105325F1A24}"/>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marR="0" algn="r"/>
            <a:r>
              <a:rPr lang="en-US" sz="4000" b="0" i="0" u="none" strike="noStrike" kern="1200" baseline="0">
                <a:solidFill>
                  <a:srgbClr val="FFFFFF"/>
                </a:solidFill>
                <a:latin typeface="+mj-lt"/>
                <a:ea typeface="+mj-ea"/>
                <a:cs typeface="+mj-cs"/>
              </a:rPr>
              <a:t>Slide 3: Data Description</a:t>
            </a:r>
          </a:p>
        </p:txBody>
      </p:sp>
      <p:graphicFrame>
        <p:nvGraphicFramePr>
          <p:cNvPr id="5" name="Text Placeholder 2">
            <a:extLst>
              <a:ext uri="{FF2B5EF4-FFF2-40B4-BE49-F238E27FC236}">
                <a16:creationId xmlns:a16="http://schemas.microsoft.com/office/drawing/2014/main" id="{E16E6978-67CA-40C1-87F9-AEE780BB8F67}"/>
              </a:ext>
            </a:extLst>
          </p:cNvPr>
          <p:cNvGraphicFramePr/>
          <p:nvPr>
            <p:extLst>
              <p:ext uri="{D42A27DB-BD31-4B8C-83A1-F6EECF244321}">
                <p14:modId xmlns:p14="http://schemas.microsoft.com/office/powerpoint/2010/main" val="212907541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6216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2728CB-4EA2-24DD-F6E9-2067D10D734B}"/>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marR="0" algn="r"/>
            <a:r>
              <a:rPr lang="en-US" sz="4000" b="0" i="0" u="none" strike="noStrike" kern="1200" baseline="0">
                <a:solidFill>
                  <a:srgbClr val="FFFFFF"/>
                </a:solidFill>
                <a:latin typeface="+mj-lt"/>
                <a:ea typeface="+mj-ea"/>
                <a:cs typeface="+mj-cs"/>
              </a:rPr>
              <a:t>Slide 4: Exploratory Data Analysis</a:t>
            </a:r>
          </a:p>
        </p:txBody>
      </p:sp>
      <p:graphicFrame>
        <p:nvGraphicFramePr>
          <p:cNvPr id="36" name="Text Placeholder 2">
            <a:extLst>
              <a:ext uri="{FF2B5EF4-FFF2-40B4-BE49-F238E27FC236}">
                <a16:creationId xmlns:a16="http://schemas.microsoft.com/office/drawing/2014/main" id="{AD4BC4BA-09B5-EC6C-705B-E3F55993698E}"/>
              </a:ext>
            </a:extLst>
          </p:cNvPr>
          <p:cNvGraphicFramePr/>
          <p:nvPr>
            <p:extLst>
              <p:ext uri="{D42A27DB-BD31-4B8C-83A1-F6EECF244321}">
                <p14:modId xmlns:p14="http://schemas.microsoft.com/office/powerpoint/2010/main" val="300894155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4834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C084A-6586-2887-A446-6AAC2F0CC2CC}"/>
              </a:ext>
            </a:extLst>
          </p:cNvPr>
          <p:cNvSpPr>
            <a:spLocks noGrp="1"/>
          </p:cNvSpPr>
          <p:nvPr>
            <p:ph type="title"/>
          </p:nvPr>
        </p:nvSpPr>
        <p:spPr>
          <a:xfrm>
            <a:off x="656823" y="962166"/>
            <a:ext cx="3103808" cy="4421876"/>
          </a:xfrm>
        </p:spPr>
        <p:txBody>
          <a:bodyPr vert="horz" lIns="91440" tIns="45720" rIns="91440" bIns="45720" rtlCol="0" anchor="t">
            <a:normAutofit/>
          </a:bodyPr>
          <a:lstStyle/>
          <a:p>
            <a:pPr marR="0" algn="r"/>
            <a:r>
              <a:rPr lang="en-US" sz="4000" b="0" i="0" u="none" strike="noStrike" kern="1200" baseline="0">
                <a:solidFill>
                  <a:schemeClr val="tx1"/>
                </a:solidFill>
                <a:latin typeface="+mj-lt"/>
                <a:ea typeface="+mj-ea"/>
                <a:cs typeface="+mj-cs"/>
              </a:rPr>
              <a:t>Slide 3: Data Description</a:t>
            </a:r>
          </a:p>
        </p:txBody>
      </p:sp>
      <p:sp>
        <p:nvSpPr>
          <p:cNvPr id="3" name="Text Placeholder 2">
            <a:extLst>
              <a:ext uri="{FF2B5EF4-FFF2-40B4-BE49-F238E27FC236}">
                <a16:creationId xmlns:a16="http://schemas.microsoft.com/office/drawing/2014/main" id="{F2F8BA12-0311-E8FE-0691-8B14B2A5C476}"/>
              </a:ext>
            </a:extLst>
          </p:cNvPr>
          <p:cNvSpPr>
            <a:spLocks noGrp="1"/>
          </p:cNvSpPr>
          <p:nvPr>
            <p:ph type="body" idx="1"/>
          </p:nvPr>
        </p:nvSpPr>
        <p:spPr>
          <a:xfrm>
            <a:off x="4088929" y="962167"/>
            <a:ext cx="6858113" cy="4743174"/>
          </a:xfrm>
        </p:spPr>
        <p:txBody>
          <a:bodyPr vert="horz" lIns="91440" tIns="45720" rIns="91440" bIns="45720" rtlCol="0" anchor="t">
            <a:normAutofit/>
          </a:bodyPr>
          <a:lstStyle/>
          <a:p>
            <a:pPr marR="0" lvl="0"/>
            <a:r>
              <a:rPr lang="en-US" sz="1600" b="0" i="0" u="none" strike="noStrike" baseline="0"/>
              <a:t>Key observations: </a:t>
            </a:r>
          </a:p>
          <a:p>
            <a:pPr marR="0" lvl="1"/>
            <a:r>
              <a:rPr lang="en-US" sz="1600" b="0" i="0" u="none" strike="noStrike" baseline="0"/>
              <a:t> Extreme market events visually identified </a:t>
            </a:r>
          </a:p>
          <a:p>
            <a:pPr marR="0" lvl="1"/>
            <a:r>
              <a:rPr lang="en-US" sz="1600" b="0" i="0" u="none" strike="noStrike" baseline="0"/>
              <a:t> Outliers: Require further analysis to determine nature (measurement error or actual stock behavior)</a:t>
            </a:r>
          </a:p>
          <a:p>
            <a:pPr marR="0" lvl="1"/>
            <a:r>
              <a:rPr lang="en-US" sz="1600" b="0" i="0" u="none" strike="noStrike" baseline="0"/>
              <a:t>  Noise assumed to be inherent in data (not due to measurement error)</a:t>
            </a:r>
          </a:p>
          <a:p>
            <a:pPr marR="0" lvl="1"/>
            <a:r>
              <a:rPr lang="en-US" sz="1600" b="0" i="0" u="none" strike="noStrike" baseline="0"/>
              <a:t>Logarithmic returns: not normally distributed (Kolmogorov-Smirnov test p-value = 0.0)</a:t>
            </a:r>
          </a:p>
          <a:p>
            <a:pPr marR="0" lvl="1"/>
            <a:r>
              <a:rPr lang="en-US" sz="1600" b="0" i="0" u="none" strike="noStrike" baseline="0"/>
              <a:t>Skewness and kurtosis: evidence of non-normality  ts1: skewness ≈ 0, kurtosis = 138.45  ts2: skewness = 0.99, kurtosis significantly different from 3</a:t>
            </a:r>
          </a:p>
          <a:p>
            <a:pPr marR="0" lvl="1"/>
            <a:r>
              <a:rPr lang="en-US" sz="1600" b="0" i="0" u="none" strike="noStrike" baseline="0"/>
              <a:t>Mean values close to zero, variances small but different between ts1 and ts2</a:t>
            </a:r>
          </a:p>
          <a:p>
            <a:pPr marR="0" lvl="1"/>
            <a:r>
              <a:rPr lang="en-US" sz="1600" b="0" i="0" u="none" strike="noStrike" baseline="0"/>
              <a:t>Covariance between ts1 and ts2: negative, but small magnitude</a:t>
            </a:r>
          </a:p>
          <a:p>
            <a:pPr marR="0" lvl="1"/>
            <a:r>
              <a:rPr lang="en-US" sz="1600" b="0" i="0" u="none" strike="noStrike" baseline="0"/>
              <a:t>Non-normal behavior: heavy tails, high likelihood of extreme values</a:t>
            </a:r>
          </a:p>
          <a:p>
            <a:pPr marR="0" lvl="1"/>
            <a:r>
              <a:rPr lang="en-US" sz="1600" b="0" i="0" u="none" strike="noStrike" baseline="0"/>
              <a:t>Rolling mean and standard deviation (window size: 4 hours)</a:t>
            </a:r>
          </a:p>
          <a:p>
            <a:pPr marR="0" lvl="1"/>
            <a:r>
              <a:rPr lang="en-US" sz="1600" b="0" i="0" u="none" strike="noStrike" baseline="0"/>
              <a:t>Squared and absolute returns: periods of high volatility</a:t>
            </a:r>
          </a:p>
          <a:p>
            <a:pPr marR="0" lvl="1"/>
            <a:r>
              <a:rPr lang="en-US" sz="1600" b="0" i="0" u="none" strike="noStrike" baseline="0"/>
              <a:t>Heteroskedasticity present in time series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2785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5DA5C-9F0E-55D3-72D2-5EE3D5B34C19}"/>
              </a:ext>
            </a:extLst>
          </p:cNvPr>
          <p:cNvSpPr>
            <a:spLocks noGrp="1"/>
          </p:cNvSpPr>
          <p:nvPr>
            <p:ph type="title"/>
          </p:nvPr>
        </p:nvSpPr>
        <p:spPr>
          <a:xfrm>
            <a:off x="1178416" y="962166"/>
            <a:ext cx="4290809" cy="4421876"/>
          </a:xfrm>
        </p:spPr>
        <p:txBody>
          <a:bodyPr vert="horz" lIns="91440" tIns="45720" rIns="91440" bIns="45720" rtlCol="0" anchor="t">
            <a:normAutofit/>
          </a:bodyPr>
          <a:lstStyle/>
          <a:p>
            <a:pPr marR="0" algn="r"/>
            <a:r>
              <a:rPr lang="en-US" sz="4000" b="0" i="0" u="none" strike="noStrike" kern="1200" baseline="0">
                <a:solidFill>
                  <a:schemeClr val="tx1"/>
                </a:solidFill>
                <a:latin typeface="+mj-lt"/>
                <a:ea typeface="+mj-ea"/>
                <a:cs typeface="+mj-cs"/>
              </a:rPr>
              <a:t>Outlier detection: </a:t>
            </a:r>
          </a:p>
        </p:txBody>
      </p:sp>
      <p:sp>
        <p:nvSpPr>
          <p:cNvPr id="3" name="Text Placeholder 2">
            <a:extLst>
              <a:ext uri="{FF2B5EF4-FFF2-40B4-BE49-F238E27FC236}">
                <a16:creationId xmlns:a16="http://schemas.microsoft.com/office/drawing/2014/main" id="{B13894AC-12D6-83D4-7F9E-3D4D78EA331E}"/>
              </a:ext>
            </a:extLst>
          </p:cNvPr>
          <p:cNvSpPr>
            <a:spLocks noGrp="1"/>
          </p:cNvSpPr>
          <p:nvPr>
            <p:ph type="body" idx="1"/>
          </p:nvPr>
        </p:nvSpPr>
        <p:spPr>
          <a:xfrm>
            <a:off x="6096000" y="962167"/>
            <a:ext cx="4728692" cy="4743174"/>
          </a:xfrm>
        </p:spPr>
        <p:txBody>
          <a:bodyPr vert="horz" lIns="91440" tIns="45720" rIns="91440" bIns="45720" rtlCol="0" anchor="t">
            <a:normAutofit/>
          </a:bodyPr>
          <a:lstStyle/>
          <a:p>
            <a:pPr marR="0" lvl="0"/>
            <a:r>
              <a:rPr lang="en-US" sz="2000" b="0" i="0" u="none" strike="noStrike" baseline="0"/>
              <a:t>extreme market events (e.g., 2008) and sensitivity analysis for model stability and prediction improvement</a:t>
            </a:r>
          </a:p>
          <a:p>
            <a:pPr marR="0" lvl="0"/>
            <a:r>
              <a:rPr lang="en-US" sz="2000" b="0" i="0" u="none" strike="noStrike" baseline="0"/>
              <a:t>In general, the results suggest that the time series are stationary and do not exhibit any trend or structural change over time.</a:t>
            </a:r>
          </a:p>
          <a:p>
            <a:pPr marR="0" lvl="1"/>
            <a:r>
              <a:rPr lang="en-US" sz="2000" b="0" i="0" u="none" strike="noStrike" baseline="0"/>
              <a:t>Non-normality: consider alternative methods to filter extreme value outliers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7237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7">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97B3EF-DAB3-403A-F636-0E1AA3497B89}"/>
              </a:ext>
            </a:extLst>
          </p:cNvPr>
          <p:cNvSpPr>
            <a:spLocks noGrp="1"/>
          </p:cNvSpPr>
          <p:nvPr>
            <p:ph type="title"/>
          </p:nvPr>
        </p:nvSpPr>
        <p:spPr>
          <a:xfrm>
            <a:off x="838200" y="557189"/>
            <a:ext cx="3374136" cy="5567891"/>
          </a:xfrm>
        </p:spPr>
        <p:txBody>
          <a:bodyPr vert="horz" lIns="91440" tIns="45720" rIns="91440" bIns="45720" rtlCol="0" anchor="ctr">
            <a:normAutofit/>
          </a:bodyPr>
          <a:lstStyle/>
          <a:p>
            <a:pPr marR="0"/>
            <a:r>
              <a:rPr lang="en-US" sz="5200" b="0" i="0" u="none" strike="noStrike" kern="1200" baseline="0">
                <a:solidFill>
                  <a:schemeClr val="tx1"/>
                </a:solidFill>
                <a:latin typeface="+mj-lt"/>
                <a:ea typeface="+mj-ea"/>
                <a:cs typeface="+mj-cs"/>
              </a:rPr>
              <a:t>Slide: Modelling Outline</a:t>
            </a:r>
          </a:p>
        </p:txBody>
      </p:sp>
      <p:graphicFrame>
        <p:nvGraphicFramePr>
          <p:cNvPr id="5" name="Text Placeholder 2">
            <a:extLst>
              <a:ext uri="{FF2B5EF4-FFF2-40B4-BE49-F238E27FC236}">
                <a16:creationId xmlns:a16="http://schemas.microsoft.com/office/drawing/2014/main" id="{7C614F7C-E247-D169-70CA-CDA0D05BFFC7}"/>
              </a:ext>
            </a:extLst>
          </p:cNvPr>
          <p:cNvGraphicFramePr/>
          <p:nvPr>
            <p:extLst>
              <p:ext uri="{D42A27DB-BD31-4B8C-83A1-F6EECF244321}">
                <p14:modId xmlns:p14="http://schemas.microsoft.com/office/powerpoint/2010/main" val="123627856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886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079474-8D30-4882-EA25-BBE79CF06869}"/>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marR="0"/>
            <a:r>
              <a:rPr lang="en-US" sz="4000" b="0" i="0" u="none" strike="noStrike" kern="1200" baseline="0">
                <a:solidFill>
                  <a:srgbClr val="FFFFFF"/>
                </a:solidFill>
                <a:latin typeface="+mj-lt"/>
                <a:ea typeface="+mj-ea"/>
                <a:cs typeface="+mj-cs"/>
              </a:rPr>
              <a:t>Comparing model performance: </a:t>
            </a:r>
          </a:p>
        </p:txBody>
      </p:sp>
      <p:sp>
        <p:nvSpPr>
          <p:cNvPr id="3" name="Text Placeholder 2">
            <a:extLst>
              <a:ext uri="{FF2B5EF4-FFF2-40B4-BE49-F238E27FC236}">
                <a16:creationId xmlns:a16="http://schemas.microsoft.com/office/drawing/2014/main" id="{3599D377-7D49-6E1F-70C0-7CA11395A620}"/>
              </a:ext>
            </a:extLst>
          </p:cNvPr>
          <p:cNvSpPr>
            <a:spLocks noGrp="1"/>
          </p:cNvSpPr>
          <p:nvPr>
            <p:ph type="body" idx="1"/>
          </p:nvPr>
        </p:nvSpPr>
        <p:spPr>
          <a:xfrm>
            <a:off x="1371599" y="2318197"/>
            <a:ext cx="9724031" cy="3683358"/>
          </a:xfrm>
        </p:spPr>
        <p:txBody>
          <a:bodyPr vert="horz" lIns="91440" tIns="45720" rIns="91440" bIns="45720" rtlCol="0" anchor="ctr">
            <a:normAutofit/>
          </a:bodyPr>
          <a:lstStyle/>
          <a:p>
            <a:pPr marR="0" lvl="0"/>
            <a:r>
              <a:rPr lang="en-US" sz="2000" b="0" i="0" u="none" strike="noStrike" baseline="0"/>
              <a:t> Assess models on different dataset versions (original, imputed, with and without outlier identification) </a:t>
            </a:r>
          </a:p>
          <a:p>
            <a:pPr marR="0" lvl="0"/>
            <a:r>
              <a:rPr lang="en-US" sz="2000" b="0" i="0" u="none" strike="noStrike" baseline="0"/>
              <a:t> Investigate the impact of data imputation and outlier detection techniques on prediction accuracy and model robustness</a:t>
            </a:r>
          </a:p>
        </p:txBody>
      </p:sp>
    </p:spTree>
    <p:extLst>
      <p:ext uri="{BB962C8B-B14F-4D97-AF65-F5344CB8AC3E}">
        <p14:creationId xmlns:p14="http://schemas.microsoft.com/office/powerpoint/2010/main" val="3637220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6929</TotalTime>
  <Words>1620</Words>
  <Application>Microsoft Office PowerPoint</Application>
  <PresentationFormat>Widescreen</PresentationFormat>
  <Paragraphs>188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Slide 1: Title Slide</vt:lpstr>
      <vt:lpstr>Slide 2: Introduction</vt:lpstr>
      <vt:lpstr>investigate suitable approach for prediction when there is high volatility missing data and outliers due to extreme events</vt:lpstr>
      <vt:lpstr>Slide 3: Data Description</vt:lpstr>
      <vt:lpstr>Slide 4: Exploratory Data Analysis</vt:lpstr>
      <vt:lpstr>Slide 3: Data Description</vt:lpstr>
      <vt:lpstr>Outlier detection: </vt:lpstr>
      <vt:lpstr>Slide: Modelling Outline</vt:lpstr>
      <vt:lpstr>Comparing model performance: </vt:lpstr>
      <vt:lpstr>Slide: Methodology - Data Preparation</vt:lpstr>
      <vt:lpstr>Slide: Data Resampling</vt:lpstr>
      <vt:lpstr>Slide 5: Benchmark Model</vt:lpstr>
      <vt:lpstr>Slide 7: Prediction Models</vt:lpstr>
      <vt:lpstr>Slide 8: Model Evaluation</vt:lpstr>
      <vt:lpstr>Slide 11: Discussion</vt:lpstr>
      <vt:lpstr>Future Research Avenues: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 Title Slide</dc:title>
  <dc:creator>Jordan Moshcovitis</dc:creator>
  <cp:lastModifiedBy>Jordan Moshcovitis</cp:lastModifiedBy>
  <cp:revision>1</cp:revision>
  <dcterms:created xsi:type="dcterms:W3CDTF">2023-04-06T09:14:11Z</dcterms:created>
  <dcterms:modified xsi:type="dcterms:W3CDTF">2023-04-11T04:43:20Z</dcterms:modified>
</cp:coreProperties>
</file>