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314" r:id="rId8"/>
    <p:sldId id="315" r:id="rId9"/>
    <p:sldId id="261" r:id="rId10"/>
    <p:sldId id="279" r:id="rId11"/>
    <p:sldId id="295" r:id="rId12"/>
    <p:sldId id="294" r:id="rId13"/>
    <p:sldId id="272" r:id="rId14"/>
    <p:sldId id="263" r:id="rId15"/>
    <p:sldId id="265" r:id="rId16"/>
    <p:sldId id="264" r:id="rId17"/>
    <p:sldId id="296" r:id="rId18"/>
    <p:sldId id="297" r:id="rId19"/>
    <p:sldId id="293" r:id="rId20"/>
    <p:sldId id="266" r:id="rId21"/>
    <p:sldId id="267" r:id="rId22"/>
    <p:sldId id="268" r:id="rId23"/>
    <p:sldId id="316" r:id="rId24"/>
    <p:sldId id="271" r:id="rId25"/>
    <p:sldId id="317" r:id="rId26"/>
    <p:sldId id="300" r:id="rId27"/>
    <p:sldId id="318" r:id="rId28"/>
    <p:sldId id="298" r:id="rId29"/>
    <p:sldId id="319" r:id="rId30"/>
    <p:sldId id="299" r:id="rId31"/>
    <p:sldId id="307" r:id="rId32"/>
    <p:sldId id="305" r:id="rId33"/>
    <p:sldId id="308" r:id="rId34"/>
    <p:sldId id="322" r:id="rId35"/>
    <p:sldId id="323" r:id="rId36"/>
    <p:sldId id="309" r:id="rId37"/>
    <p:sldId id="310" r:id="rId38"/>
    <p:sldId id="311" r:id="rId39"/>
    <p:sldId id="27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494D80-95FD-43E9-B00E-F9DD0713DA37}">
          <p14:sldIdLst>
            <p14:sldId id="256"/>
            <p14:sldId id="257"/>
            <p14:sldId id="258"/>
            <p14:sldId id="273"/>
            <p14:sldId id="259"/>
            <p14:sldId id="260"/>
            <p14:sldId id="314"/>
            <p14:sldId id="315"/>
            <p14:sldId id="261"/>
            <p14:sldId id="279"/>
            <p14:sldId id="295"/>
            <p14:sldId id="294"/>
            <p14:sldId id="272"/>
            <p14:sldId id="263"/>
            <p14:sldId id="265"/>
            <p14:sldId id="264"/>
            <p14:sldId id="296"/>
            <p14:sldId id="297"/>
            <p14:sldId id="293"/>
            <p14:sldId id="266"/>
            <p14:sldId id="267"/>
            <p14:sldId id="268"/>
            <p14:sldId id="316"/>
            <p14:sldId id="271"/>
            <p14:sldId id="317"/>
            <p14:sldId id="300"/>
            <p14:sldId id="318"/>
            <p14:sldId id="298"/>
            <p14:sldId id="319"/>
            <p14:sldId id="299"/>
            <p14:sldId id="307"/>
            <p14:sldId id="305"/>
            <p14:sldId id="308"/>
            <p14:sldId id="322"/>
            <p14:sldId id="323"/>
            <p14:sldId id="309"/>
            <p14:sldId id="310"/>
            <p14:sldId id="31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46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A3E10-DEDF-4374-8F0B-E48B85D70D87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CB10E9D-A9D9-498F-A5E1-5A006D8EA2FB}">
      <dgm:prSet/>
      <dgm:spPr/>
      <dgm:t>
        <a:bodyPr/>
        <a:lstStyle/>
        <a:p>
          <a:r>
            <a:rPr lang="en-US" b="0" i="0" baseline="0"/>
            <a:t>Brief Overview: </a:t>
          </a:r>
          <a:endParaRPr lang="en-US"/>
        </a:p>
      </dgm:t>
    </dgm:pt>
    <dgm:pt modelId="{BCCE9D33-F4F9-46F6-A57B-B995E111D733}" type="parTrans" cxnId="{544E4EA2-C210-4163-AEF9-37E451FD5AAA}">
      <dgm:prSet/>
      <dgm:spPr/>
      <dgm:t>
        <a:bodyPr/>
        <a:lstStyle/>
        <a:p>
          <a:endParaRPr lang="en-US"/>
        </a:p>
      </dgm:t>
    </dgm:pt>
    <dgm:pt modelId="{C8A33CF4-424A-48B5-95EF-B051CC14C84F}" type="sibTrans" cxnId="{544E4EA2-C210-4163-AEF9-37E451FD5AAA}">
      <dgm:prSet/>
      <dgm:spPr/>
      <dgm:t>
        <a:bodyPr/>
        <a:lstStyle/>
        <a:p>
          <a:endParaRPr lang="en-US"/>
        </a:p>
      </dgm:t>
    </dgm:pt>
    <dgm:pt modelId="{E8372E67-A1E9-4B73-9F94-5D80967AD424}">
      <dgm:prSet/>
      <dgm:spPr/>
      <dgm:t>
        <a:bodyPr/>
        <a:lstStyle/>
        <a:p>
          <a:r>
            <a:rPr lang="en-US" b="0" i="0" baseline="0"/>
            <a:t>Addressing challenges in stock price prediction </a:t>
          </a:r>
          <a:endParaRPr lang="en-US"/>
        </a:p>
      </dgm:t>
    </dgm:pt>
    <dgm:pt modelId="{112764E9-302D-4702-8642-2B6B7CD6E24B}" type="parTrans" cxnId="{96C1FC51-0F04-4BFE-8A29-14CF1171A271}">
      <dgm:prSet/>
      <dgm:spPr/>
      <dgm:t>
        <a:bodyPr/>
        <a:lstStyle/>
        <a:p>
          <a:endParaRPr lang="en-US"/>
        </a:p>
      </dgm:t>
    </dgm:pt>
    <dgm:pt modelId="{868C5243-6524-46F7-A73C-F075860840D1}" type="sibTrans" cxnId="{96C1FC51-0F04-4BFE-8A29-14CF1171A271}">
      <dgm:prSet/>
      <dgm:spPr/>
      <dgm:t>
        <a:bodyPr/>
        <a:lstStyle/>
        <a:p>
          <a:endParaRPr lang="en-US"/>
        </a:p>
      </dgm:t>
    </dgm:pt>
    <dgm:pt modelId="{D8AACE1D-63E0-44E1-AA3D-719CA3276029}">
      <dgm:prSet/>
      <dgm:spPr/>
      <dgm:t>
        <a:bodyPr/>
        <a:lstStyle/>
        <a:p>
          <a:r>
            <a:rPr lang="en-US" b="0" i="0" baseline="0"/>
            <a:t>Exploring the impact of high volatility, missing data, and outliers on time series prediction models </a:t>
          </a:r>
          <a:endParaRPr lang="en-US"/>
        </a:p>
      </dgm:t>
    </dgm:pt>
    <dgm:pt modelId="{A435F23F-3D0F-4362-9D3E-CD2484AB513E}" type="parTrans" cxnId="{467F9A68-7192-4DE9-B66E-CFAE718DED65}">
      <dgm:prSet/>
      <dgm:spPr/>
      <dgm:t>
        <a:bodyPr/>
        <a:lstStyle/>
        <a:p>
          <a:endParaRPr lang="en-US"/>
        </a:p>
      </dgm:t>
    </dgm:pt>
    <dgm:pt modelId="{40029846-1442-4C97-9D9F-66FCD36445CF}" type="sibTrans" cxnId="{467F9A68-7192-4DE9-B66E-CFAE718DED65}">
      <dgm:prSet/>
      <dgm:spPr/>
      <dgm:t>
        <a:bodyPr/>
        <a:lstStyle/>
        <a:p>
          <a:endParaRPr lang="en-US"/>
        </a:p>
      </dgm:t>
    </dgm:pt>
    <dgm:pt modelId="{A221D545-121F-4EB0-BFC5-F9976F5B35DA}">
      <dgm:prSet/>
      <dgm:spPr/>
      <dgm:t>
        <a:bodyPr/>
        <a:lstStyle/>
        <a:p>
          <a:r>
            <a:rPr lang="en-US" b="0" i="0" baseline="0"/>
            <a:t>Importance of robustness and risk mitigation</a:t>
          </a:r>
          <a:endParaRPr lang="en-US"/>
        </a:p>
      </dgm:t>
    </dgm:pt>
    <dgm:pt modelId="{6572481F-087C-4447-AA53-24A1B51ED769}" type="parTrans" cxnId="{78098A76-D72D-45BF-ACE7-68C4D88451E3}">
      <dgm:prSet/>
      <dgm:spPr/>
      <dgm:t>
        <a:bodyPr/>
        <a:lstStyle/>
        <a:p>
          <a:endParaRPr lang="en-US"/>
        </a:p>
      </dgm:t>
    </dgm:pt>
    <dgm:pt modelId="{FD8EC59A-0889-480F-8856-32A6956CA749}" type="sibTrans" cxnId="{78098A76-D72D-45BF-ACE7-68C4D88451E3}">
      <dgm:prSet/>
      <dgm:spPr/>
      <dgm:t>
        <a:bodyPr/>
        <a:lstStyle/>
        <a:p>
          <a:endParaRPr lang="en-US"/>
        </a:p>
      </dgm:t>
    </dgm:pt>
    <dgm:pt modelId="{BA8F9303-5DC1-43B1-A8E2-62D5A93E3EB7}">
      <dgm:prSet/>
      <dgm:spPr/>
      <dgm:t>
        <a:bodyPr/>
        <a:lstStyle/>
        <a:p>
          <a:r>
            <a:rPr lang="en-US" b="0" i="0" baseline="0"/>
            <a:t>Challenges in stock price prediction: </a:t>
          </a:r>
          <a:endParaRPr lang="en-US"/>
        </a:p>
      </dgm:t>
    </dgm:pt>
    <dgm:pt modelId="{04935B62-E49F-489B-B690-E41C599DED14}" type="parTrans" cxnId="{CC9E1D00-1C38-42CF-A626-D7D96041AD35}">
      <dgm:prSet/>
      <dgm:spPr/>
      <dgm:t>
        <a:bodyPr/>
        <a:lstStyle/>
        <a:p>
          <a:endParaRPr lang="en-US"/>
        </a:p>
      </dgm:t>
    </dgm:pt>
    <dgm:pt modelId="{4217EBC5-2D33-43C3-A3E6-B7649E820BF0}" type="sibTrans" cxnId="{CC9E1D00-1C38-42CF-A626-D7D96041AD35}">
      <dgm:prSet/>
      <dgm:spPr/>
      <dgm:t>
        <a:bodyPr/>
        <a:lstStyle/>
        <a:p>
          <a:endParaRPr lang="en-US"/>
        </a:p>
      </dgm:t>
    </dgm:pt>
    <dgm:pt modelId="{6D519B4C-CA8A-4E9D-8A76-24423DBF5430}">
      <dgm:prSet/>
      <dgm:spPr/>
      <dgm:t>
        <a:bodyPr/>
        <a:lstStyle/>
        <a:p>
          <a:r>
            <a:rPr lang="en-US" b="0" baseline="0"/>
            <a:t>Impact of external factors (news, economic events, market sentiment) </a:t>
          </a:r>
          <a:endParaRPr lang="en-US"/>
        </a:p>
      </dgm:t>
    </dgm:pt>
    <dgm:pt modelId="{528050C7-80D1-47CC-88AA-E75E29D0698A}" type="parTrans" cxnId="{AE04E985-E5C0-4DC1-B408-A7B90F5AB793}">
      <dgm:prSet/>
      <dgm:spPr/>
      <dgm:t>
        <a:bodyPr/>
        <a:lstStyle/>
        <a:p>
          <a:endParaRPr lang="en-US"/>
        </a:p>
      </dgm:t>
    </dgm:pt>
    <dgm:pt modelId="{EAC9F1DF-11D3-481C-9786-17859E1D7187}" type="sibTrans" cxnId="{AE04E985-E5C0-4DC1-B408-A7B90F5AB793}">
      <dgm:prSet/>
      <dgm:spPr/>
      <dgm:t>
        <a:bodyPr/>
        <a:lstStyle/>
        <a:p>
          <a:endParaRPr lang="en-US"/>
        </a:p>
      </dgm:t>
    </dgm:pt>
    <dgm:pt modelId="{3D6914E0-045A-4E8E-B369-2523E6EA0CE3}">
      <dgm:prSet/>
      <dgm:spPr/>
      <dgm:t>
        <a:bodyPr/>
        <a:lstStyle/>
        <a:p>
          <a:r>
            <a:rPr lang="en-US" b="0" baseline="0"/>
            <a:t>Noise in high-frequency data</a:t>
          </a:r>
          <a:endParaRPr lang="en-US"/>
        </a:p>
      </dgm:t>
    </dgm:pt>
    <dgm:pt modelId="{EFD90B78-57DC-4916-8349-A2D5927669F1}" type="parTrans" cxnId="{F3D607D6-F0FC-4C3B-9FFA-5F0AB75DA544}">
      <dgm:prSet/>
      <dgm:spPr/>
      <dgm:t>
        <a:bodyPr/>
        <a:lstStyle/>
        <a:p>
          <a:endParaRPr lang="en-US"/>
        </a:p>
      </dgm:t>
    </dgm:pt>
    <dgm:pt modelId="{B179C6C8-9DAD-4049-B753-D1E0EE33F2D5}" type="sibTrans" cxnId="{F3D607D6-F0FC-4C3B-9FFA-5F0AB75DA544}">
      <dgm:prSet/>
      <dgm:spPr/>
      <dgm:t>
        <a:bodyPr/>
        <a:lstStyle/>
        <a:p>
          <a:endParaRPr lang="en-US"/>
        </a:p>
      </dgm:t>
    </dgm:pt>
    <dgm:pt modelId="{214F36FC-9796-43C1-9043-5E870728B50D}">
      <dgm:prSet/>
      <dgm:spPr/>
      <dgm:t>
        <a:bodyPr/>
        <a:lstStyle/>
        <a:p>
          <a:r>
            <a:rPr lang="en-US" b="0" baseline="0"/>
            <a:t>Heteroskedasticity in return distributions</a:t>
          </a:r>
          <a:endParaRPr lang="en-US"/>
        </a:p>
      </dgm:t>
    </dgm:pt>
    <dgm:pt modelId="{CBB3D739-D805-4970-89CF-2AA64BF76320}" type="parTrans" cxnId="{96C3B549-031C-4FDB-BC1E-BB4CA1262EAB}">
      <dgm:prSet/>
      <dgm:spPr/>
      <dgm:t>
        <a:bodyPr/>
        <a:lstStyle/>
        <a:p>
          <a:endParaRPr lang="en-US"/>
        </a:p>
      </dgm:t>
    </dgm:pt>
    <dgm:pt modelId="{E8BBCA78-69E9-48CA-B6A8-CF493B5A9A7C}" type="sibTrans" cxnId="{96C3B549-031C-4FDB-BC1E-BB4CA1262EAB}">
      <dgm:prSet/>
      <dgm:spPr/>
      <dgm:t>
        <a:bodyPr/>
        <a:lstStyle/>
        <a:p>
          <a:endParaRPr lang="en-US"/>
        </a:p>
      </dgm:t>
    </dgm:pt>
    <dgm:pt modelId="{3F18456C-09CB-4E33-A961-CBA93510E90F}">
      <dgm:prSet/>
      <dgm:spPr/>
      <dgm:t>
        <a:bodyPr/>
        <a:lstStyle/>
        <a:p>
          <a:r>
            <a:rPr lang="en-US" b="0" i="0" baseline="0"/>
            <a:t>Significance of addressing challenges: </a:t>
          </a:r>
          <a:endParaRPr lang="en-US"/>
        </a:p>
      </dgm:t>
    </dgm:pt>
    <dgm:pt modelId="{0FD395EB-448B-42A9-B32F-B65DC02F70D9}" type="parTrans" cxnId="{95F139E3-1C68-4804-ABD7-D261A9A15B1C}">
      <dgm:prSet/>
      <dgm:spPr/>
      <dgm:t>
        <a:bodyPr/>
        <a:lstStyle/>
        <a:p>
          <a:endParaRPr lang="en-US"/>
        </a:p>
      </dgm:t>
    </dgm:pt>
    <dgm:pt modelId="{4F94E71C-52AA-4BD4-8B4D-634FA6CC5D36}" type="sibTrans" cxnId="{95F139E3-1C68-4804-ABD7-D261A9A15B1C}">
      <dgm:prSet/>
      <dgm:spPr/>
      <dgm:t>
        <a:bodyPr/>
        <a:lstStyle/>
        <a:p>
          <a:endParaRPr lang="en-US"/>
        </a:p>
      </dgm:t>
    </dgm:pt>
    <dgm:pt modelId="{049520BD-1DD9-4915-9D64-3867F853D2C4}">
      <dgm:prSet/>
      <dgm:spPr/>
      <dgm:t>
        <a:bodyPr/>
        <a:lstStyle/>
        <a:p>
          <a:r>
            <a:rPr lang="en-US" b="0" baseline="0"/>
            <a:t>Greater prediction accuracy for trading systems </a:t>
          </a:r>
          <a:endParaRPr lang="en-US"/>
        </a:p>
      </dgm:t>
    </dgm:pt>
    <dgm:pt modelId="{F48ABE04-9AA9-4088-B5C6-3A1F06A87D3E}" type="parTrans" cxnId="{5FAE081A-C968-4E60-8484-0B5DF0D4CD22}">
      <dgm:prSet/>
      <dgm:spPr/>
      <dgm:t>
        <a:bodyPr/>
        <a:lstStyle/>
        <a:p>
          <a:endParaRPr lang="en-US"/>
        </a:p>
      </dgm:t>
    </dgm:pt>
    <dgm:pt modelId="{80D56DB4-7E8D-410C-9424-C1C9679A82C9}" type="sibTrans" cxnId="{5FAE081A-C968-4E60-8484-0B5DF0D4CD22}">
      <dgm:prSet/>
      <dgm:spPr/>
      <dgm:t>
        <a:bodyPr/>
        <a:lstStyle/>
        <a:p>
          <a:endParaRPr lang="en-US"/>
        </a:p>
      </dgm:t>
    </dgm:pt>
    <dgm:pt modelId="{7883284A-1D13-4C28-A0C4-C8E188349F8C}">
      <dgm:prSet/>
      <dgm:spPr/>
      <dgm:t>
        <a:bodyPr/>
        <a:lstStyle/>
        <a:p>
          <a:r>
            <a:rPr lang="en-US" b="0" baseline="0"/>
            <a:t>Robustness to fluctuations in price </a:t>
          </a:r>
          <a:endParaRPr lang="en-US"/>
        </a:p>
      </dgm:t>
    </dgm:pt>
    <dgm:pt modelId="{BB79F8BB-DBBB-4F6A-86F2-BA9E208DA585}" type="parTrans" cxnId="{C2071877-6FCB-46BA-8CBA-E61121358376}">
      <dgm:prSet/>
      <dgm:spPr/>
      <dgm:t>
        <a:bodyPr/>
        <a:lstStyle/>
        <a:p>
          <a:endParaRPr lang="en-US"/>
        </a:p>
      </dgm:t>
    </dgm:pt>
    <dgm:pt modelId="{C26972E0-DFCA-4F4B-A496-FB3B913B7CAD}" type="sibTrans" cxnId="{C2071877-6FCB-46BA-8CBA-E61121358376}">
      <dgm:prSet/>
      <dgm:spPr/>
      <dgm:t>
        <a:bodyPr/>
        <a:lstStyle/>
        <a:p>
          <a:endParaRPr lang="en-US"/>
        </a:p>
      </dgm:t>
    </dgm:pt>
    <dgm:pt modelId="{E1DDAA14-716C-4744-91FF-363E589BF949}">
      <dgm:prSet/>
      <dgm:spPr/>
      <dgm:t>
        <a:bodyPr/>
        <a:lstStyle/>
        <a:p>
          <a:r>
            <a:rPr lang="en-US" b="0" baseline="0"/>
            <a:t>Improved risk mitigation</a:t>
          </a:r>
          <a:endParaRPr lang="en-US"/>
        </a:p>
      </dgm:t>
    </dgm:pt>
    <dgm:pt modelId="{0E1D6A62-A5A3-4CB0-94EF-67813B97F8A5}" type="parTrans" cxnId="{76017544-8337-4C0E-A010-1A2A8FA9932F}">
      <dgm:prSet/>
      <dgm:spPr/>
      <dgm:t>
        <a:bodyPr/>
        <a:lstStyle/>
        <a:p>
          <a:endParaRPr lang="en-US"/>
        </a:p>
      </dgm:t>
    </dgm:pt>
    <dgm:pt modelId="{137D3446-541B-4EAD-BC40-7D78DEAD7014}" type="sibTrans" cxnId="{76017544-8337-4C0E-A010-1A2A8FA9932F}">
      <dgm:prSet/>
      <dgm:spPr/>
      <dgm:t>
        <a:bodyPr/>
        <a:lstStyle/>
        <a:p>
          <a:endParaRPr lang="en-US"/>
        </a:p>
      </dgm:t>
    </dgm:pt>
    <dgm:pt modelId="{C0673FFD-5862-441F-98B2-273D87E03997}">
      <dgm:prSet/>
      <dgm:spPr/>
      <dgm:t>
        <a:bodyPr/>
        <a:lstStyle/>
        <a:p>
          <a:r>
            <a:rPr lang="en-US" b="0" i="0" baseline="0"/>
            <a:t>Research </a:t>
          </a:r>
          <a:r>
            <a:rPr lang="en-US"/>
            <a:t>objective</a:t>
          </a:r>
          <a:r>
            <a:rPr lang="en-US" b="0" i="0" baseline="0"/>
            <a:t>:</a:t>
          </a:r>
          <a:endParaRPr lang="en-US"/>
        </a:p>
      </dgm:t>
    </dgm:pt>
    <dgm:pt modelId="{C19D0B98-4CD0-44A4-B256-389BBD2A6EA1}" type="parTrans" cxnId="{78FEA6FC-9983-4920-BA16-A3BA4F3EB54B}">
      <dgm:prSet/>
      <dgm:spPr/>
      <dgm:t>
        <a:bodyPr/>
        <a:lstStyle/>
        <a:p>
          <a:endParaRPr lang="en-US"/>
        </a:p>
      </dgm:t>
    </dgm:pt>
    <dgm:pt modelId="{B2660442-4717-4166-987C-ACA3F6B8A1FA}" type="sibTrans" cxnId="{78FEA6FC-9983-4920-BA16-A3BA4F3EB54B}">
      <dgm:prSet/>
      <dgm:spPr/>
      <dgm:t>
        <a:bodyPr/>
        <a:lstStyle/>
        <a:p>
          <a:endParaRPr lang="en-US"/>
        </a:p>
      </dgm:t>
    </dgm:pt>
    <dgm:pt modelId="{C6FA0083-7503-400A-9F4C-A6B3A3C50882}">
      <dgm:prSet/>
      <dgm:spPr/>
      <dgm:t>
        <a:bodyPr/>
        <a:lstStyle/>
        <a:p>
          <a:r>
            <a:rPr lang="en-US" b="0" i="0" baseline="0"/>
            <a:t>Investigate suitable approach for prediction when there is high volatility missing data and outliers due to extreme events</a:t>
          </a:r>
          <a:endParaRPr lang="en-US"/>
        </a:p>
      </dgm:t>
    </dgm:pt>
    <dgm:pt modelId="{86EBB9DB-6711-4E5A-BAC9-3E98513D1B80}" type="parTrans" cxnId="{3C52B30A-87E0-4714-98B8-5547068BBA88}">
      <dgm:prSet/>
      <dgm:spPr/>
      <dgm:t>
        <a:bodyPr/>
        <a:lstStyle/>
        <a:p>
          <a:endParaRPr lang="en-US"/>
        </a:p>
      </dgm:t>
    </dgm:pt>
    <dgm:pt modelId="{EB170525-9585-46B1-B6F8-BF0084F1A258}" type="sibTrans" cxnId="{3C52B30A-87E0-4714-98B8-5547068BBA88}">
      <dgm:prSet/>
      <dgm:spPr/>
      <dgm:t>
        <a:bodyPr/>
        <a:lstStyle/>
        <a:p>
          <a:endParaRPr lang="en-US"/>
        </a:p>
      </dgm:t>
    </dgm:pt>
    <dgm:pt modelId="{8F3F3500-F37E-444F-835C-622D25CC4655}" type="pres">
      <dgm:prSet presAssocID="{0D8A3E10-DEDF-4374-8F0B-E48B85D70D87}" presName="linear" presStyleCnt="0">
        <dgm:presLayoutVars>
          <dgm:dir/>
          <dgm:animLvl val="lvl"/>
          <dgm:resizeHandles val="exact"/>
        </dgm:presLayoutVars>
      </dgm:prSet>
      <dgm:spPr/>
    </dgm:pt>
    <dgm:pt modelId="{7E6319A0-0FFF-4275-AF6E-8D3E1371660C}" type="pres">
      <dgm:prSet presAssocID="{0CB10E9D-A9D9-498F-A5E1-5A006D8EA2FB}" presName="parentLin" presStyleCnt="0"/>
      <dgm:spPr/>
    </dgm:pt>
    <dgm:pt modelId="{BB0C3A3D-C5FF-42DC-80BD-B0D7E4EA70FF}" type="pres">
      <dgm:prSet presAssocID="{0CB10E9D-A9D9-498F-A5E1-5A006D8EA2FB}" presName="parentLeftMargin" presStyleLbl="node1" presStyleIdx="0" presStyleCnt="4"/>
      <dgm:spPr/>
    </dgm:pt>
    <dgm:pt modelId="{8E0D0CB4-9AA2-4ECF-8CC1-43EFC31DA72F}" type="pres">
      <dgm:prSet presAssocID="{0CB10E9D-A9D9-498F-A5E1-5A006D8EA2F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9EBC114-13AD-436E-8E38-32D857C1A850}" type="pres">
      <dgm:prSet presAssocID="{0CB10E9D-A9D9-498F-A5E1-5A006D8EA2FB}" presName="negativeSpace" presStyleCnt="0"/>
      <dgm:spPr/>
    </dgm:pt>
    <dgm:pt modelId="{2E173B1C-7F28-4D2C-9E4B-7D209C271F05}" type="pres">
      <dgm:prSet presAssocID="{0CB10E9D-A9D9-498F-A5E1-5A006D8EA2FB}" presName="childText" presStyleLbl="conFgAcc1" presStyleIdx="0" presStyleCnt="4">
        <dgm:presLayoutVars>
          <dgm:bulletEnabled val="1"/>
        </dgm:presLayoutVars>
      </dgm:prSet>
      <dgm:spPr/>
    </dgm:pt>
    <dgm:pt modelId="{BB1985E6-15B8-44BB-8BD3-4604208EDB40}" type="pres">
      <dgm:prSet presAssocID="{C8A33CF4-424A-48B5-95EF-B051CC14C84F}" presName="spaceBetweenRectangles" presStyleCnt="0"/>
      <dgm:spPr/>
    </dgm:pt>
    <dgm:pt modelId="{162EBFF5-36CA-4FC6-84CD-C11F05958452}" type="pres">
      <dgm:prSet presAssocID="{BA8F9303-5DC1-43B1-A8E2-62D5A93E3EB7}" presName="parentLin" presStyleCnt="0"/>
      <dgm:spPr/>
    </dgm:pt>
    <dgm:pt modelId="{EA6AD4BF-1F68-4579-A097-AFF5D02DFF82}" type="pres">
      <dgm:prSet presAssocID="{BA8F9303-5DC1-43B1-A8E2-62D5A93E3EB7}" presName="parentLeftMargin" presStyleLbl="node1" presStyleIdx="0" presStyleCnt="4"/>
      <dgm:spPr/>
    </dgm:pt>
    <dgm:pt modelId="{6DA62604-B6B9-4D9A-8A83-D6C5BB4D6AD2}" type="pres">
      <dgm:prSet presAssocID="{BA8F9303-5DC1-43B1-A8E2-62D5A93E3E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ED4C5E-D65A-42B7-8986-9847F1170123}" type="pres">
      <dgm:prSet presAssocID="{BA8F9303-5DC1-43B1-A8E2-62D5A93E3EB7}" presName="negativeSpace" presStyleCnt="0"/>
      <dgm:spPr/>
    </dgm:pt>
    <dgm:pt modelId="{C8578168-E971-4704-AF96-1B86FBFA4CC7}" type="pres">
      <dgm:prSet presAssocID="{BA8F9303-5DC1-43B1-A8E2-62D5A93E3EB7}" presName="childText" presStyleLbl="conFgAcc1" presStyleIdx="1" presStyleCnt="4">
        <dgm:presLayoutVars>
          <dgm:bulletEnabled val="1"/>
        </dgm:presLayoutVars>
      </dgm:prSet>
      <dgm:spPr/>
    </dgm:pt>
    <dgm:pt modelId="{B97D55DA-CC42-4328-B460-4658E7C61816}" type="pres">
      <dgm:prSet presAssocID="{4217EBC5-2D33-43C3-A3E6-B7649E820BF0}" presName="spaceBetweenRectangles" presStyleCnt="0"/>
      <dgm:spPr/>
    </dgm:pt>
    <dgm:pt modelId="{E4446D1D-E2A7-48CF-BC3E-1F6DCF325532}" type="pres">
      <dgm:prSet presAssocID="{3F18456C-09CB-4E33-A961-CBA93510E90F}" presName="parentLin" presStyleCnt="0"/>
      <dgm:spPr/>
    </dgm:pt>
    <dgm:pt modelId="{F8A5BF42-42C7-4D45-ADFE-89160FE2AFC4}" type="pres">
      <dgm:prSet presAssocID="{3F18456C-09CB-4E33-A961-CBA93510E90F}" presName="parentLeftMargin" presStyleLbl="node1" presStyleIdx="1" presStyleCnt="4"/>
      <dgm:spPr/>
    </dgm:pt>
    <dgm:pt modelId="{134A4623-6B8F-4D94-B3EC-DC9066D95B9C}" type="pres">
      <dgm:prSet presAssocID="{3F18456C-09CB-4E33-A961-CBA93510E9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3091E2-D8E2-4BCC-A00D-0CBEE8B389D2}" type="pres">
      <dgm:prSet presAssocID="{3F18456C-09CB-4E33-A961-CBA93510E90F}" presName="negativeSpace" presStyleCnt="0"/>
      <dgm:spPr/>
    </dgm:pt>
    <dgm:pt modelId="{E1B83494-4145-45C5-974E-9B4AC31B742F}" type="pres">
      <dgm:prSet presAssocID="{3F18456C-09CB-4E33-A961-CBA93510E90F}" presName="childText" presStyleLbl="conFgAcc1" presStyleIdx="2" presStyleCnt="4">
        <dgm:presLayoutVars>
          <dgm:bulletEnabled val="1"/>
        </dgm:presLayoutVars>
      </dgm:prSet>
      <dgm:spPr/>
    </dgm:pt>
    <dgm:pt modelId="{B0AA8EC8-3F75-4FF9-A323-E611A5A8BED7}" type="pres">
      <dgm:prSet presAssocID="{4F94E71C-52AA-4BD4-8B4D-634FA6CC5D36}" presName="spaceBetweenRectangles" presStyleCnt="0"/>
      <dgm:spPr/>
    </dgm:pt>
    <dgm:pt modelId="{83C7EA9F-16CB-46E6-A02B-D371680BCB6A}" type="pres">
      <dgm:prSet presAssocID="{C0673FFD-5862-441F-98B2-273D87E03997}" presName="parentLin" presStyleCnt="0"/>
      <dgm:spPr/>
    </dgm:pt>
    <dgm:pt modelId="{C72CA312-C091-4DEC-8FCF-FD11EEC69BC0}" type="pres">
      <dgm:prSet presAssocID="{C0673FFD-5862-441F-98B2-273D87E03997}" presName="parentLeftMargin" presStyleLbl="node1" presStyleIdx="2" presStyleCnt="4"/>
      <dgm:spPr/>
    </dgm:pt>
    <dgm:pt modelId="{362C6C37-AFAD-4012-86A7-F989E1C08160}" type="pres">
      <dgm:prSet presAssocID="{C0673FFD-5862-441F-98B2-273D87E0399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115D58E-E5D3-4EDE-BC0E-A4B5439ACE0E}" type="pres">
      <dgm:prSet presAssocID="{C0673FFD-5862-441F-98B2-273D87E03997}" presName="negativeSpace" presStyleCnt="0"/>
      <dgm:spPr/>
    </dgm:pt>
    <dgm:pt modelId="{D1197429-F4F1-4936-88D6-0CE97775935E}" type="pres">
      <dgm:prSet presAssocID="{C0673FFD-5862-441F-98B2-273D87E0399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C9E1D00-1C38-42CF-A626-D7D96041AD35}" srcId="{0D8A3E10-DEDF-4374-8F0B-E48B85D70D87}" destId="{BA8F9303-5DC1-43B1-A8E2-62D5A93E3EB7}" srcOrd="1" destOrd="0" parTransId="{04935B62-E49F-489B-B690-E41C599DED14}" sibTransId="{4217EBC5-2D33-43C3-A3E6-B7649E820BF0}"/>
    <dgm:cxn modelId="{3C52B30A-87E0-4714-98B8-5547068BBA88}" srcId="{C0673FFD-5862-441F-98B2-273D87E03997}" destId="{C6FA0083-7503-400A-9F4C-A6B3A3C50882}" srcOrd="0" destOrd="0" parTransId="{86EBB9DB-6711-4E5A-BAC9-3E98513D1B80}" sibTransId="{EB170525-9585-46B1-B6F8-BF0084F1A258}"/>
    <dgm:cxn modelId="{5FAE081A-C968-4E60-8484-0B5DF0D4CD22}" srcId="{3F18456C-09CB-4E33-A961-CBA93510E90F}" destId="{049520BD-1DD9-4915-9D64-3867F853D2C4}" srcOrd="0" destOrd="0" parTransId="{F48ABE04-9AA9-4088-B5C6-3A1F06A87D3E}" sibTransId="{80D56DB4-7E8D-410C-9424-C1C9679A82C9}"/>
    <dgm:cxn modelId="{240BCA1E-BC26-4A0C-B424-01487988F052}" type="presOf" srcId="{C6FA0083-7503-400A-9F4C-A6B3A3C50882}" destId="{D1197429-F4F1-4936-88D6-0CE97775935E}" srcOrd="0" destOrd="0" presId="urn:microsoft.com/office/officeart/2005/8/layout/list1"/>
    <dgm:cxn modelId="{88CF3E24-2BC7-4EE5-853C-4153A1AAEE8F}" type="presOf" srcId="{7883284A-1D13-4C28-A0C4-C8E188349F8C}" destId="{E1B83494-4145-45C5-974E-9B4AC31B742F}" srcOrd="0" destOrd="1" presId="urn:microsoft.com/office/officeart/2005/8/layout/list1"/>
    <dgm:cxn modelId="{DA716738-D412-4A45-8D13-A3A813B054A0}" type="presOf" srcId="{3F18456C-09CB-4E33-A961-CBA93510E90F}" destId="{134A4623-6B8F-4D94-B3EC-DC9066D95B9C}" srcOrd="1" destOrd="0" presId="urn:microsoft.com/office/officeart/2005/8/layout/list1"/>
    <dgm:cxn modelId="{C44CEB5B-20DF-44FC-84D0-AB0D5A49F6F7}" type="presOf" srcId="{BA8F9303-5DC1-43B1-A8E2-62D5A93E3EB7}" destId="{6DA62604-B6B9-4D9A-8A83-D6C5BB4D6AD2}" srcOrd="1" destOrd="0" presId="urn:microsoft.com/office/officeart/2005/8/layout/list1"/>
    <dgm:cxn modelId="{76017544-8337-4C0E-A010-1A2A8FA9932F}" srcId="{3F18456C-09CB-4E33-A961-CBA93510E90F}" destId="{E1DDAA14-716C-4744-91FF-363E589BF949}" srcOrd="2" destOrd="0" parTransId="{0E1D6A62-A5A3-4CB0-94EF-67813B97F8A5}" sibTransId="{137D3446-541B-4EAD-BC40-7D78DEAD7014}"/>
    <dgm:cxn modelId="{49F1AD65-C61E-476C-A1E4-2B8BA4A6ACB3}" type="presOf" srcId="{0CB10E9D-A9D9-498F-A5E1-5A006D8EA2FB}" destId="{BB0C3A3D-C5FF-42DC-80BD-B0D7E4EA70FF}" srcOrd="0" destOrd="0" presId="urn:microsoft.com/office/officeart/2005/8/layout/list1"/>
    <dgm:cxn modelId="{467F9A68-7192-4DE9-B66E-CFAE718DED65}" srcId="{0CB10E9D-A9D9-498F-A5E1-5A006D8EA2FB}" destId="{D8AACE1D-63E0-44E1-AA3D-719CA3276029}" srcOrd="1" destOrd="0" parTransId="{A435F23F-3D0F-4362-9D3E-CD2484AB513E}" sibTransId="{40029846-1442-4C97-9D9F-66FCD36445CF}"/>
    <dgm:cxn modelId="{0F421769-1FA7-40D1-972B-4CA0E579B329}" type="presOf" srcId="{C0673FFD-5862-441F-98B2-273D87E03997}" destId="{C72CA312-C091-4DEC-8FCF-FD11EEC69BC0}" srcOrd="0" destOrd="0" presId="urn:microsoft.com/office/officeart/2005/8/layout/list1"/>
    <dgm:cxn modelId="{96C3B549-031C-4FDB-BC1E-BB4CA1262EAB}" srcId="{BA8F9303-5DC1-43B1-A8E2-62D5A93E3EB7}" destId="{214F36FC-9796-43C1-9043-5E870728B50D}" srcOrd="2" destOrd="0" parTransId="{CBB3D739-D805-4970-89CF-2AA64BF76320}" sibTransId="{E8BBCA78-69E9-48CA-B6A8-CF493B5A9A7C}"/>
    <dgm:cxn modelId="{96C1FC51-0F04-4BFE-8A29-14CF1171A271}" srcId="{0CB10E9D-A9D9-498F-A5E1-5A006D8EA2FB}" destId="{E8372E67-A1E9-4B73-9F94-5D80967AD424}" srcOrd="0" destOrd="0" parTransId="{112764E9-302D-4702-8642-2B6B7CD6E24B}" sibTransId="{868C5243-6524-46F7-A73C-F075860840D1}"/>
    <dgm:cxn modelId="{D1C90355-658C-41F7-A561-B3EE20F3E382}" type="presOf" srcId="{C0673FFD-5862-441F-98B2-273D87E03997}" destId="{362C6C37-AFAD-4012-86A7-F989E1C08160}" srcOrd="1" destOrd="0" presId="urn:microsoft.com/office/officeart/2005/8/layout/list1"/>
    <dgm:cxn modelId="{78098A76-D72D-45BF-ACE7-68C4D88451E3}" srcId="{0CB10E9D-A9D9-498F-A5E1-5A006D8EA2FB}" destId="{A221D545-121F-4EB0-BFC5-F9976F5B35DA}" srcOrd="2" destOrd="0" parTransId="{6572481F-087C-4447-AA53-24A1B51ED769}" sibTransId="{FD8EC59A-0889-480F-8856-32A6956CA749}"/>
    <dgm:cxn modelId="{C2071877-6FCB-46BA-8CBA-E61121358376}" srcId="{3F18456C-09CB-4E33-A961-CBA93510E90F}" destId="{7883284A-1D13-4C28-A0C4-C8E188349F8C}" srcOrd="1" destOrd="0" parTransId="{BB79F8BB-DBBB-4F6A-86F2-BA9E208DA585}" sibTransId="{C26972E0-DFCA-4F4B-A496-FB3B913B7CAD}"/>
    <dgm:cxn modelId="{DB476C7E-4A79-4A69-B938-AC7AC9CB3B3A}" type="presOf" srcId="{E8372E67-A1E9-4B73-9F94-5D80967AD424}" destId="{2E173B1C-7F28-4D2C-9E4B-7D209C271F05}" srcOrd="0" destOrd="0" presId="urn:microsoft.com/office/officeart/2005/8/layout/list1"/>
    <dgm:cxn modelId="{F00C3B85-A89B-43DE-9221-533BF6B13B27}" type="presOf" srcId="{3F18456C-09CB-4E33-A961-CBA93510E90F}" destId="{F8A5BF42-42C7-4D45-ADFE-89160FE2AFC4}" srcOrd="0" destOrd="0" presId="urn:microsoft.com/office/officeart/2005/8/layout/list1"/>
    <dgm:cxn modelId="{AE04E985-E5C0-4DC1-B408-A7B90F5AB793}" srcId="{BA8F9303-5DC1-43B1-A8E2-62D5A93E3EB7}" destId="{6D519B4C-CA8A-4E9D-8A76-24423DBF5430}" srcOrd="0" destOrd="0" parTransId="{528050C7-80D1-47CC-88AA-E75E29D0698A}" sibTransId="{EAC9F1DF-11D3-481C-9786-17859E1D7187}"/>
    <dgm:cxn modelId="{7F877A8F-AE30-4BBE-879F-313204A0AEDA}" type="presOf" srcId="{D8AACE1D-63E0-44E1-AA3D-719CA3276029}" destId="{2E173B1C-7F28-4D2C-9E4B-7D209C271F05}" srcOrd="0" destOrd="1" presId="urn:microsoft.com/office/officeart/2005/8/layout/list1"/>
    <dgm:cxn modelId="{9F85589F-7E00-42DD-B33C-8EABC8430C73}" type="presOf" srcId="{3D6914E0-045A-4E8E-B369-2523E6EA0CE3}" destId="{C8578168-E971-4704-AF96-1B86FBFA4CC7}" srcOrd="0" destOrd="1" presId="urn:microsoft.com/office/officeart/2005/8/layout/list1"/>
    <dgm:cxn modelId="{544E4EA2-C210-4163-AEF9-37E451FD5AAA}" srcId="{0D8A3E10-DEDF-4374-8F0B-E48B85D70D87}" destId="{0CB10E9D-A9D9-498F-A5E1-5A006D8EA2FB}" srcOrd="0" destOrd="0" parTransId="{BCCE9D33-F4F9-46F6-A57B-B995E111D733}" sibTransId="{C8A33CF4-424A-48B5-95EF-B051CC14C84F}"/>
    <dgm:cxn modelId="{4DD18FA5-358B-44CB-930E-D77D31472046}" type="presOf" srcId="{6D519B4C-CA8A-4E9D-8A76-24423DBF5430}" destId="{C8578168-E971-4704-AF96-1B86FBFA4CC7}" srcOrd="0" destOrd="0" presId="urn:microsoft.com/office/officeart/2005/8/layout/list1"/>
    <dgm:cxn modelId="{1DE96BA8-6CE9-4F49-A820-A9F9B3755288}" type="presOf" srcId="{A221D545-121F-4EB0-BFC5-F9976F5B35DA}" destId="{2E173B1C-7F28-4D2C-9E4B-7D209C271F05}" srcOrd="0" destOrd="2" presId="urn:microsoft.com/office/officeart/2005/8/layout/list1"/>
    <dgm:cxn modelId="{0F6B4FC6-40AF-4398-BBD3-3722A244DAD2}" type="presOf" srcId="{E1DDAA14-716C-4744-91FF-363E589BF949}" destId="{E1B83494-4145-45C5-974E-9B4AC31B742F}" srcOrd="0" destOrd="2" presId="urn:microsoft.com/office/officeart/2005/8/layout/list1"/>
    <dgm:cxn modelId="{F3D607D6-F0FC-4C3B-9FFA-5F0AB75DA544}" srcId="{BA8F9303-5DC1-43B1-A8E2-62D5A93E3EB7}" destId="{3D6914E0-045A-4E8E-B369-2523E6EA0CE3}" srcOrd="1" destOrd="0" parTransId="{EFD90B78-57DC-4916-8349-A2D5927669F1}" sibTransId="{B179C6C8-9DAD-4049-B753-D1E0EE33F2D5}"/>
    <dgm:cxn modelId="{540991D7-DEA4-44F4-A9DC-47ADD14AF010}" type="presOf" srcId="{049520BD-1DD9-4915-9D64-3867F853D2C4}" destId="{E1B83494-4145-45C5-974E-9B4AC31B742F}" srcOrd="0" destOrd="0" presId="urn:microsoft.com/office/officeart/2005/8/layout/list1"/>
    <dgm:cxn modelId="{4DABC7DF-E60C-4465-98B3-55A598B7EB6F}" type="presOf" srcId="{0D8A3E10-DEDF-4374-8F0B-E48B85D70D87}" destId="{8F3F3500-F37E-444F-835C-622D25CC4655}" srcOrd="0" destOrd="0" presId="urn:microsoft.com/office/officeart/2005/8/layout/list1"/>
    <dgm:cxn modelId="{95F139E3-1C68-4804-ABD7-D261A9A15B1C}" srcId="{0D8A3E10-DEDF-4374-8F0B-E48B85D70D87}" destId="{3F18456C-09CB-4E33-A961-CBA93510E90F}" srcOrd="2" destOrd="0" parTransId="{0FD395EB-448B-42A9-B32F-B65DC02F70D9}" sibTransId="{4F94E71C-52AA-4BD4-8B4D-634FA6CC5D36}"/>
    <dgm:cxn modelId="{414D3EE4-4835-4A8F-9990-D8FFB6F8664C}" type="presOf" srcId="{0CB10E9D-A9D9-498F-A5E1-5A006D8EA2FB}" destId="{8E0D0CB4-9AA2-4ECF-8CC1-43EFC31DA72F}" srcOrd="1" destOrd="0" presId="urn:microsoft.com/office/officeart/2005/8/layout/list1"/>
    <dgm:cxn modelId="{60B476FC-0B7D-4336-876E-CF4F30766BFF}" type="presOf" srcId="{BA8F9303-5DC1-43B1-A8E2-62D5A93E3EB7}" destId="{EA6AD4BF-1F68-4579-A097-AFF5D02DFF82}" srcOrd="0" destOrd="0" presId="urn:microsoft.com/office/officeart/2005/8/layout/list1"/>
    <dgm:cxn modelId="{78FEA6FC-9983-4920-BA16-A3BA4F3EB54B}" srcId="{0D8A3E10-DEDF-4374-8F0B-E48B85D70D87}" destId="{C0673FFD-5862-441F-98B2-273D87E03997}" srcOrd="3" destOrd="0" parTransId="{C19D0B98-4CD0-44A4-B256-389BBD2A6EA1}" sibTransId="{B2660442-4717-4166-987C-ACA3F6B8A1FA}"/>
    <dgm:cxn modelId="{C4D5F4FF-A752-46CC-8A8C-165C9C2BAE8E}" type="presOf" srcId="{214F36FC-9796-43C1-9043-5E870728B50D}" destId="{C8578168-E971-4704-AF96-1B86FBFA4CC7}" srcOrd="0" destOrd="2" presId="urn:microsoft.com/office/officeart/2005/8/layout/list1"/>
    <dgm:cxn modelId="{F90107A0-44C1-455A-81FE-C3512D196969}" type="presParOf" srcId="{8F3F3500-F37E-444F-835C-622D25CC4655}" destId="{7E6319A0-0FFF-4275-AF6E-8D3E1371660C}" srcOrd="0" destOrd="0" presId="urn:microsoft.com/office/officeart/2005/8/layout/list1"/>
    <dgm:cxn modelId="{BCD77C0F-0A8E-4F21-8085-E9BB04288CDA}" type="presParOf" srcId="{7E6319A0-0FFF-4275-AF6E-8D3E1371660C}" destId="{BB0C3A3D-C5FF-42DC-80BD-B0D7E4EA70FF}" srcOrd="0" destOrd="0" presId="urn:microsoft.com/office/officeart/2005/8/layout/list1"/>
    <dgm:cxn modelId="{AA9AB5C9-EBE4-465C-896B-5D66700A4542}" type="presParOf" srcId="{7E6319A0-0FFF-4275-AF6E-8D3E1371660C}" destId="{8E0D0CB4-9AA2-4ECF-8CC1-43EFC31DA72F}" srcOrd="1" destOrd="0" presId="urn:microsoft.com/office/officeart/2005/8/layout/list1"/>
    <dgm:cxn modelId="{6CFDD3FC-4035-4A7B-9122-563CDCB69B0E}" type="presParOf" srcId="{8F3F3500-F37E-444F-835C-622D25CC4655}" destId="{D9EBC114-13AD-436E-8E38-32D857C1A850}" srcOrd="1" destOrd="0" presId="urn:microsoft.com/office/officeart/2005/8/layout/list1"/>
    <dgm:cxn modelId="{CCD37668-6FCD-4571-AD00-F2AC4D594BD3}" type="presParOf" srcId="{8F3F3500-F37E-444F-835C-622D25CC4655}" destId="{2E173B1C-7F28-4D2C-9E4B-7D209C271F05}" srcOrd="2" destOrd="0" presId="urn:microsoft.com/office/officeart/2005/8/layout/list1"/>
    <dgm:cxn modelId="{32E4B456-F1B5-46F8-BFF9-F087FB438558}" type="presParOf" srcId="{8F3F3500-F37E-444F-835C-622D25CC4655}" destId="{BB1985E6-15B8-44BB-8BD3-4604208EDB40}" srcOrd="3" destOrd="0" presId="urn:microsoft.com/office/officeart/2005/8/layout/list1"/>
    <dgm:cxn modelId="{ED5E7902-9B2D-4C69-BDEA-0C9F1CE4704A}" type="presParOf" srcId="{8F3F3500-F37E-444F-835C-622D25CC4655}" destId="{162EBFF5-36CA-4FC6-84CD-C11F05958452}" srcOrd="4" destOrd="0" presId="urn:microsoft.com/office/officeart/2005/8/layout/list1"/>
    <dgm:cxn modelId="{9145F856-5D35-49EA-BF99-145D5316A150}" type="presParOf" srcId="{162EBFF5-36CA-4FC6-84CD-C11F05958452}" destId="{EA6AD4BF-1F68-4579-A097-AFF5D02DFF82}" srcOrd="0" destOrd="0" presId="urn:microsoft.com/office/officeart/2005/8/layout/list1"/>
    <dgm:cxn modelId="{694D4D5A-C420-4C41-82E8-EFC95EA324D6}" type="presParOf" srcId="{162EBFF5-36CA-4FC6-84CD-C11F05958452}" destId="{6DA62604-B6B9-4D9A-8A83-D6C5BB4D6AD2}" srcOrd="1" destOrd="0" presId="urn:microsoft.com/office/officeart/2005/8/layout/list1"/>
    <dgm:cxn modelId="{3BC4BEF3-E410-456D-B170-62166939F688}" type="presParOf" srcId="{8F3F3500-F37E-444F-835C-622D25CC4655}" destId="{5DED4C5E-D65A-42B7-8986-9847F1170123}" srcOrd="5" destOrd="0" presId="urn:microsoft.com/office/officeart/2005/8/layout/list1"/>
    <dgm:cxn modelId="{C3E19144-51FA-405A-9B7A-2F82E6D7D3B2}" type="presParOf" srcId="{8F3F3500-F37E-444F-835C-622D25CC4655}" destId="{C8578168-E971-4704-AF96-1B86FBFA4CC7}" srcOrd="6" destOrd="0" presId="urn:microsoft.com/office/officeart/2005/8/layout/list1"/>
    <dgm:cxn modelId="{10281231-0FB1-4FF0-BFE7-1301ACD3C92E}" type="presParOf" srcId="{8F3F3500-F37E-444F-835C-622D25CC4655}" destId="{B97D55DA-CC42-4328-B460-4658E7C61816}" srcOrd="7" destOrd="0" presId="urn:microsoft.com/office/officeart/2005/8/layout/list1"/>
    <dgm:cxn modelId="{3E7EE01B-C564-46C4-975E-0E98F078B920}" type="presParOf" srcId="{8F3F3500-F37E-444F-835C-622D25CC4655}" destId="{E4446D1D-E2A7-48CF-BC3E-1F6DCF325532}" srcOrd="8" destOrd="0" presId="urn:microsoft.com/office/officeart/2005/8/layout/list1"/>
    <dgm:cxn modelId="{C135617B-408A-4069-9C60-BF386032FEC5}" type="presParOf" srcId="{E4446D1D-E2A7-48CF-BC3E-1F6DCF325532}" destId="{F8A5BF42-42C7-4D45-ADFE-89160FE2AFC4}" srcOrd="0" destOrd="0" presId="urn:microsoft.com/office/officeart/2005/8/layout/list1"/>
    <dgm:cxn modelId="{8554A6CF-A6C9-4FB3-BECF-4EFACF54FDF1}" type="presParOf" srcId="{E4446D1D-E2A7-48CF-BC3E-1F6DCF325532}" destId="{134A4623-6B8F-4D94-B3EC-DC9066D95B9C}" srcOrd="1" destOrd="0" presId="urn:microsoft.com/office/officeart/2005/8/layout/list1"/>
    <dgm:cxn modelId="{3C30AD21-5BD6-440D-96D5-94A315929FF4}" type="presParOf" srcId="{8F3F3500-F37E-444F-835C-622D25CC4655}" destId="{043091E2-D8E2-4BCC-A00D-0CBEE8B389D2}" srcOrd="9" destOrd="0" presId="urn:microsoft.com/office/officeart/2005/8/layout/list1"/>
    <dgm:cxn modelId="{4161B9F0-30EB-458F-ABF6-33A28F02C458}" type="presParOf" srcId="{8F3F3500-F37E-444F-835C-622D25CC4655}" destId="{E1B83494-4145-45C5-974E-9B4AC31B742F}" srcOrd="10" destOrd="0" presId="urn:microsoft.com/office/officeart/2005/8/layout/list1"/>
    <dgm:cxn modelId="{398CBD6F-36EE-458F-AFDF-F743306E9A31}" type="presParOf" srcId="{8F3F3500-F37E-444F-835C-622D25CC4655}" destId="{B0AA8EC8-3F75-4FF9-A323-E611A5A8BED7}" srcOrd="11" destOrd="0" presId="urn:microsoft.com/office/officeart/2005/8/layout/list1"/>
    <dgm:cxn modelId="{DF760925-116A-44EC-9DB1-B2BAB040F7D3}" type="presParOf" srcId="{8F3F3500-F37E-444F-835C-622D25CC4655}" destId="{83C7EA9F-16CB-46E6-A02B-D371680BCB6A}" srcOrd="12" destOrd="0" presId="urn:microsoft.com/office/officeart/2005/8/layout/list1"/>
    <dgm:cxn modelId="{034CE2D0-CB0A-4577-9976-BDFF594F333E}" type="presParOf" srcId="{83C7EA9F-16CB-46E6-A02B-D371680BCB6A}" destId="{C72CA312-C091-4DEC-8FCF-FD11EEC69BC0}" srcOrd="0" destOrd="0" presId="urn:microsoft.com/office/officeart/2005/8/layout/list1"/>
    <dgm:cxn modelId="{E1FCE764-3B93-44FC-8D11-C568796BFE4D}" type="presParOf" srcId="{83C7EA9F-16CB-46E6-A02B-D371680BCB6A}" destId="{362C6C37-AFAD-4012-86A7-F989E1C08160}" srcOrd="1" destOrd="0" presId="urn:microsoft.com/office/officeart/2005/8/layout/list1"/>
    <dgm:cxn modelId="{99297737-2F46-4E88-8316-E396F19BABD8}" type="presParOf" srcId="{8F3F3500-F37E-444F-835C-622D25CC4655}" destId="{9115D58E-E5D3-4EDE-BC0E-A4B5439ACE0E}" srcOrd="13" destOrd="0" presId="urn:microsoft.com/office/officeart/2005/8/layout/list1"/>
    <dgm:cxn modelId="{42C259A5-47C1-4D33-AC8B-8C288099DA05}" type="presParOf" srcId="{8F3F3500-F37E-444F-835C-622D25CC4655}" destId="{D1197429-F4F1-4936-88D6-0CE97775935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A22CAF-8F59-417D-8082-06D77CD80E1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E6DFFF-C08B-4857-8F5C-CFFF5E156A48}">
      <dgm:prSet/>
      <dgm:spPr/>
      <dgm:t>
        <a:bodyPr/>
        <a:lstStyle/>
        <a:p>
          <a:r>
            <a:rPr lang="en-AU" b="0" i="0" baseline="0"/>
            <a:t>Data preparation: </a:t>
          </a:r>
          <a:endParaRPr lang="en-US"/>
        </a:p>
      </dgm:t>
    </dgm:pt>
    <dgm:pt modelId="{4BFFEF90-7BF9-412E-AC63-299B2A2F16DE}" type="parTrans" cxnId="{288363EE-04A7-4151-BB6F-CDAA18EB9C1B}">
      <dgm:prSet/>
      <dgm:spPr/>
      <dgm:t>
        <a:bodyPr/>
        <a:lstStyle/>
        <a:p>
          <a:endParaRPr lang="en-US"/>
        </a:p>
      </dgm:t>
    </dgm:pt>
    <dgm:pt modelId="{3D8FB806-EBC4-43F7-844E-7A6C36BF92F8}" type="sibTrans" cxnId="{288363EE-04A7-4151-BB6F-CDAA18EB9C1B}">
      <dgm:prSet/>
      <dgm:spPr/>
      <dgm:t>
        <a:bodyPr/>
        <a:lstStyle/>
        <a:p>
          <a:endParaRPr lang="en-US"/>
        </a:p>
      </dgm:t>
    </dgm:pt>
    <dgm:pt modelId="{4CF8DFDF-852F-4230-9D45-BB9810F3FA9E}">
      <dgm:prSet/>
      <dgm:spPr/>
      <dgm:t>
        <a:bodyPr/>
        <a:lstStyle/>
        <a:p>
          <a:r>
            <a:rPr lang="en-US" b="0" i="0" baseline="0" dirty="0"/>
            <a:t>Converted to a supervised learning problem using lagged values of the logarithmic price returns</a:t>
          </a:r>
          <a:endParaRPr lang="en-US" dirty="0"/>
        </a:p>
      </dgm:t>
    </dgm:pt>
    <dgm:pt modelId="{E38869E6-7FEA-48CF-9AA8-BB7C85CED809}" type="parTrans" cxnId="{FF124CF1-82B3-47AF-826B-EA5CF8DD1040}">
      <dgm:prSet/>
      <dgm:spPr/>
      <dgm:t>
        <a:bodyPr/>
        <a:lstStyle/>
        <a:p>
          <a:endParaRPr lang="en-US"/>
        </a:p>
      </dgm:t>
    </dgm:pt>
    <dgm:pt modelId="{DBA7EAB1-D1B2-40DD-BE11-D489601978EC}" type="sibTrans" cxnId="{FF124CF1-82B3-47AF-826B-EA5CF8DD1040}">
      <dgm:prSet/>
      <dgm:spPr/>
      <dgm:t>
        <a:bodyPr/>
        <a:lstStyle/>
        <a:p>
          <a:endParaRPr lang="en-US"/>
        </a:p>
      </dgm:t>
    </dgm:pt>
    <dgm:pt modelId="{DBC6D98B-DBF0-408A-95EC-1CB5138B8A3A}">
      <dgm:prSet/>
      <dgm:spPr/>
      <dgm:t>
        <a:bodyPr/>
        <a:lstStyle/>
        <a:p>
          <a:r>
            <a:rPr lang="en-US" b="0" i="0" baseline="0" dirty="0"/>
            <a:t>Single-step forecast: target variable is the next time step</a:t>
          </a:r>
          <a:endParaRPr lang="en-US" dirty="0"/>
        </a:p>
      </dgm:t>
    </dgm:pt>
    <dgm:pt modelId="{B5C2C97D-89D0-425E-92A0-B06E7D8A2997}" type="parTrans" cxnId="{F4F5D3D5-545D-4374-92E1-107A87B94335}">
      <dgm:prSet/>
      <dgm:spPr/>
      <dgm:t>
        <a:bodyPr/>
        <a:lstStyle/>
        <a:p>
          <a:endParaRPr lang="en-US"/>
        </a:p>
      </dgm:t>
    </dgm:pt>
    <dgm:pt modelId="{796354AE-2DD9-46E5-AB58-58B2B24C0C8A}" type="sibTrans" cxnId="{F4F5D3D5-545D-4374-92E1-107A87B94335}">
      <dgm:prSet/>
      <dgm:spPr/>
      <dgm:t>
        <a:bodyPr/>
        <a:lstStyle/>
        <a:p>
          <a:endParaRPr lang="en-US"/>
        </a:p>
      </dgm:t>
    </dgm:pt>
    <dgm:pt modelId="{7DD16EEC-7E5E-406B-AD72-4F60761E78D3}">
      <dgm:prSet/>
      <dgm:spPr/>
      <dgm:t>
        <a:bodyPr/>
        <a:lstStyle/>
        <a:p>
          <a:r>
            <a:rPr lang="en-AU" b="0" i="0" baseline="0"/>
            <a:t>Lagged features:</a:t>
          </a:r>
          <a:endParaRPr lang="en-US"/>
        </a:p>
      </dgm:t>
    </dgm:pt>
    <dgm:pt modelId="{009BC027-BE4F-4E08-B97E-15AC98083206}" type="parTrans" cxnId="{3AC12203-90A7-478F-86F8-866C2C0785D0}">
      <dgm:prSet/>
      <dgm:spPr/>
      <dgm:t>
        <a:bodyPr/>
        <a:lstStyle/>
        <a:p>
          <a:endParaRPr lang="en-US"/>
        </a:p>
      </dgm:t>
    </dgm:pt>
    <dgm:pt modelId="{43A80C22-DB25-45A5-BA6D-351B078DC591}" type="sibTrans" cxnId="{3AC12203-90A7-478F-86F8-866C2C0785D0}">
      <dgm:prSet/>
      <dgm:spPr/>
      <dgm:t>
        <a:bodyPr/>
        <a:lstStyle/>
        <a:p>
          <a:endParaRPr lang="en-US"/>
        </a:p>
      </dgm:t>
    </dgm:pt>
    <dgm:pt modelId="{3853B71F-CE17-4065-8CD9-E2C60D8D13F7}">
      <dgm:prSet/>
      <dgm:spPr/>
      <dgm:t>
        <a:bodyPr/>
        <a:lstStyle/>
        <a:p>
          <a:r>
            <a:rPr lang="en-AU" b="0" i="0" baseline="0" dirty="0"/>
            <a:t>Daily data: 3 lags </a:t>
          </a:r>
          <a:endParaRPr lang="en-US" dirty="0"/>
        </a:p>
      </dgm:t>
    </dgm:pt>
    <dgm:pt modelId="{52D961DB-7352-4207-8246-89804A5DB851}" type="parTrans" cxnId="{2B14AB34-F1D8-4460-A867-677C4B1FBDFE}">
      <dgm:prSet/>
      <dgm:spPr/>
      <dgm:t>
        <a:bodyPr/>
        <a:lstStyle/>
        <a:p>
          <a:endParaRPr lang="en-US"/>
        </a:p>
      </dgm:t>
    </dgm:pt>
    <dgm:pt modelId="{238D229D-8DF1-4623-84D7-5F597FDF965B}" type="sibTrans" cxnId="{2B14AB34-F1D8-4460-A867-677C4B1FBDFE}">
      <dgm:prSet/>
      <dgm:spPr/>
      <dgm:t>
        <a:bodyPr/>
        <a:lstStyle/>
        <a:p>
          <a:endParaRPr lang="en-US"/>
        </a:p>
      </dgm:t>
    </dgm:pt>
    <dgm:pt modelId="{16543AC1-B315-4203-9886-621514A70794}">
      <dgm:prSet/>
      <dgm:spPr/>
      <dgm:t>
        <a:bodyPr/>
        <a:lstStyle/>
        <a:p>
          <a:r>
            <a:rPr lang="en-AU" b="0" i="0" baseline="0" dirty="0"/>
            <a:t>Hourly data: 4 lags </a:t>
          </a:r>
          <a:endParaRPr lang="en-US" dirty="0"/>
        </a:p>
      </dgm:t>
    </dgm:pt>
    <dgm:pt modelId="{BCFC0EE2-7ADD-4864-9C14-446A89F9A634}" type="parTrans" cxnId="{351B9401-3280-441E-A91C-B23994779233}">
      <dgm:prSet/>
      <dgm:spPr/>
      <dgm:t>
        <a:bodyPr/>
        <a:lstStyle/>
        <a:p>
          <a:endParaRPr lang="en-AU"/>
        </a:p>
      </dgm:t>
    </dgm:pt>
    <dgm:pt modelId="{6308A6A8-7BB4-4F42-B3FE-DBE52732A616}" type="sibTrans" cxnId="{351B9401-3280-441E-A91C-B23994779233}">
      <dgm:prSet/>
      <dgm:spPr/>
      <dgm:t>
        <a:bodyPr/>
        <a:lstStyle/>
        <a:p>
          <a:endParaRPr lang="en-AU"/>
        </a:p>
      </dgm:t>
    </dgm:pt>
    <dgm:pt modelId="{F1BB6B0E-FB77-43F1-9809-7A689004EEAC}">
      <dgm:prSet/>
      <dgm:spPr/>
      <dgm:t>
        <a:bodyPr/>
        <a:lstStyle/>
        <a:p>
          <a:r>
            <a:rPr lang="en-US" b="0" i="0" baseline="0" dirty="0"/>
            <a:t>One hot encoding outliers </a:t>
          </a:r>
          <a:endParaRPr lang="en-US" dirty="0"/>
        </a:p>
      </dgm:t>
    </dgm:pt>
    <dgm:pt modelId="{120774B2-0F98-4DEE-B253-1F21702CFCF8}" type="parTrans" cxnId="{F4364D36-E98E-48CF-A437-7E3F24AA73E8}">
      <dgm:prSet/>
      <dgm:spPr/>
      <dgm:t>
        <a:bodyPr/>
        <a:lstStyle/>
        <a:p>
          <a:endParaRPr lang="en-AU"/>
        </a:p>
      </dgm:t>
    </dgm:pt>
    <dgm:pt modelId="{0A0E38DB-6433-4895-9FEA-66D3025D4B09}" type="sibTrans" cxnId="{F4364D36-E98E-48CF-A437-7E3F24AA73E8}">
      <dgm:prSet/>
      <dgm:spPr/>
      <dgm:t>
        <a:bodyPr/>
        <a:lstStyle/>
        <a:p>
          <a:endParaRPr lang="en-AU"/>
        </a:p>
      </dgm:t>
    </dgm:pt>
    <dgm:pt modelId="{5202E5E5-BEAD-471F-9F83-CCB247ED382E}">
      <dgm:prSet/>
      <dgm:spPr/>
      <dgm:t>
        <a:bodyPr/>
        <a:lstStyle/>
        <a:p>
          <a:r>
            <a:rPr lang="en-US" dirty="0"/>
            <a:t>Datetime features: Day of the week, Month, year</a:t>
          </a:r>
        </a:p>
      </dgm:t>
    </dgm:pt>
    <dgm:pt modelId="{65042995-E18D-4F75-B962-D203344778E1}" type="parTrans" cxnId="{6556BABB-4F5A-4A27-A667-1C2C47213508}">
      <dgm:prSet/>
      <dgm:spPr/>
      <dgm:t>
        <a:bodyPr/>
        <a:lstStyle/>
        <a:p>
          <a:endParaRPr lang="en-AU"/>
        </a:p>
      </dgm:t>
    </dgm:pt>
    <dgm:pt modelId="{95B0031C-FA1E-4D83-B31B-83C2DB1FB3E9}" type="sibTrans" cxnId="{6556BABB-4F5A-4A27-A667-1C2C47213508}">
      <dgm:prSet/>
      <dgm:spPr/>
      <dgm:t>
        <a:bodyPr/>
        <a:lstStyle/>
        <a:p>
          <a:endParaRPr lang="en-AU"/>
        </a:p>
      </dgm:t>
    </dgm:pt>
    <dgm:pt modelId="{40D55D63-E27C-4F0C-A11E-489BB2019335}">
      <dgm:prSet/>
      <dgm:spPr/>
      <dgm:t>
        <a:bodyPr/>
        <a:lstStyle/>
        <a:p>
          <a:r>
            <a:rPr lang="en-US" dirty="0"/>
            <a:t>Lag chosen from periodogram </a:t>
          </a:r>
        </a:p>
      </dgm:t>
    </dgm:pt>
    <dgm:pt modelId="{B9A7744C-91DA-4CCA-950E-42E89BEAB6C8}" type="parTrans" cxnId="{BB3E3080-195F-4F1A-9DAC-6A0139E9C31A}">
      <dgm:prSet/>
      <dgm:spPr/>
    </dgm:pt>
    <dgm:pt modelId="{803F57E9-AC89-40BC-B2B8-FD2E079BFDA2}" type="sibTrans" cxnId="{BB3E3080-195F-4F1A-9DAC-6A0139E9C31A}">
      <dgm:prSet/>
      <dgm:spPr/>
    </dgm:pt>
    <dgm:pt modelId="{50B4D4C9-0C03-4E38-BAF0-586BBF6B8B4C}" type="pres">
      <dgm:prSet presAssocID="{5BA22CAF-8F59-417D-8082-06D77CD80E1B}" presName="linear" presStyleCnt="0">
        <dgm:presLayoutVars>
          <dgm:dir/>
          <dgm:animLvl val="lvl"/>
          <dgm:resizeHandles val="exact"/>
        </dgm:presLayoutVars>
      </dgm:prSet>
      <dgm:spPr/>
    </dgm:pt>
    <dgm:pt modelId="{2618B86C-40A3-4854-96B9-AA5BA2066788}" type="pres">
      <dgm:prSet presAssocID="{EFE6DFFF-C08B-4857-8F5C-CFFF5E156A48}" presName="parentLin" presStyleCnt="0"/>
      <dgm:spPr/>
    </dgm:pt>
    <dgm:pt modelId="{24C98F99-CE04-4952-87C4-3646CADCEA3C}" type="pres">
      <dgm:prSet presAssocID="{EFE6DFFF-C08B-4857-8F5C-CFFF5E156A48}" presName="parentLeftMargin" presStyleLbl="node1" presStyleIdx="0" presStyleCnt="2"/>
      <dgm:spPr/>
    </dgm:pt>
    <dgm:pt modelId="{30538FA6-EB96-4CA5-B51B-BB9BB87248CE}" type="pres">
      <dgm:prSet presAssocID="{EFE6DFFF-C08B-4857-8F5C-CFFF5E156A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2EDDB0-BEC0-423F-A586-A7CACC1FFE3B}" type="pres">
      <dgm:prSet presAssocID="{EFE6DFFF-C08B-4857-8F5C-CFFF5E156A48}" presName="negativeSpace" presStyleCnt="0"/>
      <dgm:spPr/>
    </dgm:pt>
    <dgm:pt modelId="{7F7A09D4-AF99-430C-9168-70499A3D8B83}" type="pres">
      <dgm:prSet presAssocID="{EFE6DFFF-C08B-4857-8F5C-CFFF5E156A48}" presName="childText" presStyleLbl="conFgAcc1" presStyleIdx="0" presStyleCnt="2">
        <dgm:presLayoutVars>
          <dgm:bulletEnabled val="1"/>
        </dgm:presLayoutVars>
      </dgm:prSet>
      <dgm:spPr/>
    </dgm:pt>
    <dgm:pt modelId="{4F79C8FF-9C0D-4572-BF4E-AFD8D7587982}" type="pres">
      <dgm:prSet presAssocID="{3D8FB806-EBC4-43F7-844E-7A6C36BF92F8}" presName="spaceBetweenRectangles" presStyleCnt="0"/>
      <dgm:spPr/>
    </dgm:pt>
    <dgm:pt modelId="{7AF52BC6-EC73-4724-A84F-13957819BF8F}" type="pres">
      <dgm:prSet presAssocID="{7DD16EEC-7E5E-406B-AD72-4F60761E78D3}" presName="parentLin" presStyleCnt="0"/>
      <dgm:spPr/>
    </dgm:pt>
    <dgm:pt modelId="{D4862D56-69C4-4297-97DF-898D44EFD550}" type="pres">
      <dgm:prSet presAssocID="{7DD16EEC-7E5E-406B-AD72-4F60761E78D3}" presName="parentLeftMargin" presStyleLbl="node1" presStyleIdx="0" presStyleCnt="2"/>
      <dgm:spPr/>
    </dgm:pt>
    <dgm:pt modelId="{DDDCD4F4-C5B8-406D-AF87-5EBD1FEDC553}" type="pres">
      <dgm:prSet presAssocID="{7DD16EEC-7E5E-406B-AD72-4F60761E78D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870FA2-CB8D-4F91-97B3-CC138056FA68}" type="pres">
      <dgm:prSet presAssocID="{7DD16EEC-7E5E-406B-AD72-4F60761E78D3}" presName="negativeSpace" presStyleCnt="0"/>
      <dgm:spPr/>
    </dgm:pt>
    <dgm:pt modelId="{B0E70456-8B05-4977-AAB3-D4C71606F710}" type="pres">
      <dgm:prSet presAssocID="{7DD16EEC-7E5E-406B-AD72-4F60761E78D3}" presName="childText" presStyleLbl="conFgAcc1" presStyleIdx="1" presStyleCnt="2" custLinFactNeighborX="-274">
        <dgm:presLayoutVars>
          <dgm:bulletEnabled val="1"/>
        </dgm:presLayoutVars>
      </dgm:prSet>
      <dgm:spPr/>
    </dgm:pt>
  </dgm:ptLst>
  <dgm:cxnLst>
    <dgm:cxn modelId="{351B9401-3280-441E-A91C-B23994779233}" srcId="{7DD16EEC-7E5E-406B-AD72-4F60761E78D3}" destId="{16543AC1-B315-4203-9886-621514A70794}" srcOrd="0" destOrd="0" parTransId="{BCFC0EE2-7ADD-4864-9C14-446A89F9A634}" sibTransId="{6308A6A8-7BB4-4F42-B3FE-DBE52732A616}"/>
    <dgm:cxn modelId="{3AC12203-90A7-478F-86F8-866C2C0785D0}" srcId="{5BA22CAF-8F59-417D-8082-06D77CD80E1B}" destId="{7DD16EEC-7E5E-406B-AD72-4F60761E78D3}" srcOrd="1" destOrd="0" parTransId="{009BC027-BE4F-4E08-B97E-15AC98083206}" sibTransId="{43A80C22-DB25-45A5-BA6D-351B078DC591}"/>
    <dgm:cxn modelId="{B5836C09-CB37-49E3-9646-76BB20BA0FCC}" type="presOf" srcId="{F1BB6B0E-FB77-43F1-9809-7A689004EEAC}" destId="{7F7A09D4-AF99-430C-9168-70499A3D8B83}" srcOrd="0" destOrd="1" presId="urn:microsoft.com/office/officeart/2005/8/layout/list1"/>
    <dgm:cxn modelId="{4C7AEE1F-17CC-411C-A78C-733AAB0EBA7F}" type="presOf" srcId="{16543AC1-B315-4203-9886-621514A70794}" destId="{B0E70456-8B05-4977-AAB3-D4C71606F710}" srcOrd="0" destOrd="0" presId="urn:microsoft.com/office/officeart/2005/8/layout/list1"/>
    <dgm:cxn modelId="{2B14AB34-F1D8-4460-A867-677C4B1FBDFE}" srcId="{7DD16EEC-7E5E-406B-AD72-4F60761E78D3}" destId="{3853B71F-CE17-4065-8CD9-E2C60D8D13F7}" srcOrd="1" destOrd="0" parTransId="{52D961DB-7352-4207-8246-89804A5DB851}" sibTransId="{238D229D-8DF1-4623-84D7-5F597FDF965B}"/>
    <dgm:cxn modelId="{F4364D36-E98E-48CF-A437-7E3F24AA73E8}" srcId="{EFE6DFFF-C08B-4857-8F5C-CFFF5E156A48}" destId="{F1BB6B0E-FB77-43F1-9809-7A689004EEAC}" srcOrd="1" destOrd="0" parTransId="{120774B2-0F98-4DEE-B253-1F21702CFCF8}" sibTransId="{0A0E38DB-6433-4895-9FEA-66D3025D4B09}"/>
    <dgm:cxn modelId="{2E56A83D-4BAF-4F15-A17A-920C61BB067A}" type="presOf" srcId="{4CF8DFDF-852F-4230-9D45-BB9810F3FA9E}" destId="{7F7A09D4-AF99-430C-9168-70499A3D8B83}" srcOrd="0" destOrd="0" presId="urn:microsoft.com/office/officeart/2005/8/layout/list1"/>
    <dgm:cxn modelId="{59F7D041-B4C8-4FA1-9F81-9684549EA861}" type="presOf" srcId="{EFE6DFFF-C08B-4857-8F5C-CFFF5E156A48}" destId="{30538FA6-EB96-4CA5-B51B-BB9BB87248CE}" srcOrd="1" destOrd="0" presId="urn:microsoft.com/office/officeart/2005/8/layout/list1"/>
    <dgm:cxn modelId="{D1389867-C7B8-4A50-BCC0-7397BB5029CF}" type="presOf" srcId="{DBC6D98B-DBF0-408A-95EC-1CB5138B8A3A}" destId="{7F7A09D4-AF99-430C-9168-70499A3D8B83}" srcOrd="0" destOrd="3" presId="urn:microsoft.com/office/officeart/2005/8/layout/list1"/>
    <dgm:cxn modelId="{9B8A3349-2655-4F98-87AA-4662979E84E0}" type="presOf" srcId="{5BA22CAF-8F59-417D-8082-06D77CD80E1B}" destId="{50B4D4C9-0C03-4E38-BAF0-586BBF6B8B4C}" srcOrd="0" destOrd="0" presId="urn:microsoft.com/office/officeart/2005/8/layout/list1"/>
    <dgm:cxn modelId="{D1C81955-FA56-4BF3-A197-C26418400F04}" type="presOf" srcId="{3853B71F-CE17-4065-8CD9-E2C60D8D13F7}" destId="{B0E70456-8B05-4977-AAB3-D4C71606F710}" srcOrd="0" destOrd="1" presId="urn:microsoft.com/office/officeart/2005/8/layout/list1"/>
    <dgm:cxn modelId="{5430CB7F-914B-4200-9A2C-AB3006CB72A3}" type="presOf" srcId="{40D55D63-E27C-4F0C-A11E-489BB2019335}" destId="{B0E70456-8B05-4977-AAB3-D4C71606F710}" srcOrd="0" destOrd="2" presId="urn:microsoft.com/office/officeart/2005/8/layout/list1"/>
    <dgm:cxn modelId="{BB3E3080-195F-4F1A-9DAC-6A0139E9C31A}" srcId="{7DD16EEC-7E5E-406B-AD72-4F60761E78D3}" destId="{40D55D63-E27C-4F0C-A11E-489BB2019335}" srcOrd="2" destOrd="0" parTransId="{B9A7744C-91DA-4CCA-950E-42E89BEAB6C8}" sibTransId="{803F57E9-AC89-40BC-B2B8-FD2E079BFDA2}"/>
    <dgm:cxn modelId="{7581BEB9-321D-46D9-B24A-731BE01C91DC}" type="presOf" srcId="{7DD16EEC-7E5E-406B-AD72-4F60761E78D3}" destId="{D4862D56-69C4-4297-97DF-898D44EFD550}" srcOrd="0" destOrd="0" presId="urn:microsoft.com/office/officeart/2005/8/layout/list1"/>
    <dgm:cxn modelId="{6556BABB-4F5A-4A27-A667-1C2C47213508}" srcId="{EFE6DFFF-C08B-4857-8F5C-CFFF5E156A48}" destId="{5202E5E5-BEAD-471F-9F83-CCB247ED382E}" srcOrd="2" destOrd="0" parTransId="{65042995-E18D-4F75-B962-D203344778E1}" sibTransId="{95B0031C-FA1E-4D83-B31B-83C2DB1FB3E9}"/>
    <dgm:cxn modelId="{F4F5D3D5-545D-4374-92E1-107A87B94335}" srcId="{EFE6DFFF-C08B-4857-8F5C-CFFF5E156A48}" destId="{DBC6D98B-DBF0-408A-95EC-1CB5138B8A3A}" srcOrd="3" destOrd="0" parTransId="{B5C2C97D-89D0-425E-92A0-B06E7D8A2997}" sibTransId="{796354AE-2DD9-46E5-AB58-58B2B24C0C8A}"/>
    <dgm:cxn modelId="{F40E6ED9-297D-4D9D-84B5-3DDDEA0850C2}" type="presOf" srcId="{5202E5E5-BEAD-471F-9F83-CCB247ED382E}" destId="{7F7A09D4-AF99-430C-9168-70499A3D8B83}" srcOrd="0" destOrd="2" presId="urn:microsoft.com/office/officeart/2005/8/layout/list1"/>
    <dgm:cxn modelId="{B0F614DF-79C3-4447-93FE-8D157A53803A}" type="presOf" srcId="{7DD16EEC-7E5E-406B-AD72-4F60761E78D3}" destId="{DDDCD4F4-C5B8-406D-AF87-5EBD1FEDC553}" srcOrd="1" destOrd="0" presId="urn:microsoft.com/office/officeart/2005/8/layout/list1"/>
    <dgm:cxn modelId="{D23179E1-F3BB-421A-BAE7-AFABC3E1C4C8}" type="presOf" srcId="{EFE6DFFF-C08B-4857-8F5C-CFFF5E156A48}" destId="{24C98F99-CE04-4952-87C4-3646CADCEA3C}" srcOrd="0" destOrd="0" presId="urn:microsoft.com/office/officeart/2005/8/layout/list1"/>
    <dgm:cxn modelId="{288363EE-04A7-4151-BB6F-CDAA18EB9C1B}" srcId="{5BA22CAF-8F59-417D-8082-06D77CD80E1B}" destId="{EFE6DFFF-C08B-4857-8F5C-CFFF5E156A48}" srcOrd="0" destOrd="0" parTransId="{4BFFEF90-7BF9-412E-AC63-299B2A2F16DE}" sibTransId="{3D8FB806-EBC4-43F7-844E-7A6C36BF92F8}"/>
    <dgm:cxn modelId="{FF124CF1-82B3-47AF-826B-EA5CF8DD1040}" srcId="{EFE6DFFF-C08B-4857-8F5C-CFFF5E156A48}" destId="{4CF8DFDF-852F-4230-9D45-BB9810F3FA9E}" srcOrd="0" destOrd="0" parTransId="{E38869E6-7FEA-48CF-9AA8-BB7C85CED809}" sibTransId="{DBA7EAB1-D1B2-40DD-BE11-D489601978EC}"/>
    <dgm:cxn modelId="{231DA3BC-3EF2-49FD-9A31-40D1371D9D64}" type="presParOf" srcId="{50B4D4C9-0C03-4E38-BAF0-586BBF6B8B4C}" destId="{2618B86C-40A3-4854-96B9-AA5BA2066788}" srcOrd="0" destOrd="0" presId="urn:microsoft.com/office/officeart/2005/8/layout/list1"/>
    <dgm:cxn modelId="{7FF62853-1D31-4669-962B-9FEAE75E3320}" type="presParOf" srcId="{2618B86C-40A3-4854-96B9-AA5BA2066788}" destId="{24C98F99-CE04-4952-87C4-3646CADCEA3C}" srcOrd="0" destOrd="0" presId="urn:microsoft.com/office/officeart/2005/8/layout/list1"/>
    <dgm:cxn modelId="{B872FCD2-8AED-4F21-891B-C45279B84914}" type="presParOf" srcId="{2618B86C-40A3-4854-96B9-AA5BA2066788}" destId="{30538FA6-EB96-4CA5-B51B-BB9BB87248CE}" srcOrd="1" destOrd="0" presId="urn:microsoft.com/office/officeart/2005/8/layout/list1"/>
    <dgm:cxn modelId="{5D5F73C2-2769-4152-A472-0F6F18D0270B}" type="presParOf" srcId="{50B4D4C9-0C03-4E38-BAF0-586BBF6B8B4C}" destId="{E02EDDB0-BEC0-423F-A586-A7CACC1FFE3B}" srcOrd="1" destOrd="0" presId="urn:microsoft.com/office/officeart/2005/8/layout/list1"/>
    <dgm:cxn modelId="{EFBC2247-1C8A-4E7C-8FDF-9C9D991C6B4E}" type="presParOf" srcId="{50B4D4C9-0C03-4E38-BAF0-586BBF6B8B4C}" destId="{7F7A09D4-AF99-430C-9168-70499A3D8B83}" srcOrd="2" destOrd="0" presId="urn:microsoft.com/office/officeart/2005/8/layout/list1"/>
    <dgm:cxn modelId="{696C47B8-17A0-4545-89DE-F706E1688F9B}" type="presParOf" srcId="{50B4D4C9-0C03-4E38-BAF0-586BBF6B8B4C}" destId="{4F79C8FF-9C0D-4572-BF4E-AFD8D7587982}" srcOrd="3" destOrd="0" presId="urn:microsoft.com/office/officeart/2005/8/layout/list1"/>
    <dgm:cxn modelId="{8B59E0E0-C47D-4D96-ABD4-C1CE4C2DDD0B}" type="presParOf" srcId="{50B4D4C9-0C03-4E38-BAF0-586BBF6B8B4C}" destId="{7AF52BC6-EC73-4724-A84F-13957819BF8F}" srcOrd="4" destOrd="0" presId="urn:microsoft.com/office/officeart/2005/8/layout/list1"/>
    <dgm:cxn modelId="{5B26122B-4B38-4BD8-9AD4-1509C9033418}" type="presParOf" srcId="{7AF52BC6-EC73-4724-A84F-13957819BF8F}" destId="{D4862D56-69C4-4297-97DF-898D44EFD550}" srcOrd="0" destOrd="0" presId="urn:microsoft.com/office/officeart/2005/8/layout/list1"/>
    <dgm:cxn modelId="{BF4331DB-4EF6-465B-AA89-A26AFCD2F0C0}" type="presParOf" srcId="{7AF52BC6-EC73-4724-A84F-13957819BF8F}" destId="{DDDCD4F4-C5B8-406D-AF87-5EBD1FEDC553}" srcOrd="1" destOrd="0" presId="urn:microsoft.com/office/officeart/2005/8/layout/list1"/>
    <dgm:cxn modelId="{1F6F8F70-379C-4823-94C9-A576E59FDF9F}" type="presParOf" srcId="{50B4D4C9-0C03-4E38-BAF0-586BBF6B8B4C}" destId="{F1870FA2-CB8D-4F91-97B3-CC138056FA68}" srcOrd="5" destOrd="0" presId="urn:microsoft.com/office/officeart/2005/8/layout/list1"/>
    <dgm:cxn modelId="{555FA1C4-7CF1-45B6-947F-82167F336E51}" type="presParOf" srcId="{50B4D4C9-0C03-4E38-BAF0-586BBF6B8B4C}" destId="{B0E70456-8B05-4977-AAB3-D4C71606F71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07D8B1F-D0F4-4263-81BD-A7FB360B8F03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B9C04B1-944B-4336-8811-89B17C298BF0}">
      <dgm:prSet/>
      <dgm:spPr/>
      <dgm:t>
        <a:bodyPr/>
        <a:lstStyle/>
        <a:p>
          <a:r>
            <a:rPr lang="en-AU" b="0" i="0" baseline="0"/>
            <a:t>Random walk : </a:t>
          </a:r>
          <a:endParaRPr lang="en-US"/>
        </a:p>
      </dgm:t>
    </dgm:pt>
    <dgm:pt modelId="{49DAB891-C400-40E3-8A88-34B1D70222DA}" type="parTrans" cxnId="{B6FED3D5-FEE1-4C09-BC34-905B26EF65B7}">
      <dgm:prSet/>
      <dgm:spPr/>
      <dgm:t>
        <a:bodyPr/>
        <a:lstStyle/>
        <a:p>
          <a:endParaRPr lang="en-US"/>
        </a:p>
      </dgm:t>
    </dgm:pt>
    <dgm:pt modelId="{FA77D3B9-2DB0-4353-9B02-D0ADFD277E2E}" type="sibTrans" cxnId="{B6FED3D5-FEE1-4C09-BC34-905B26EF65B7}">
      <dgm:prSet/>
      <dgm:spPr/>
      <dgm:t>
        <a:bodyPr/>
        <a:lstStyle/>
        <a:p>
          <a:endParaRPr lang="en-US"/>
        </a:p>
      </dgm:t>
    </dgm:pt>
    <dgm:pt modelId="{536FB02F-146E-4C19-8025-3BBDBBDED6C2}">
      <dgm:prSet/>
      <dgm:spPr/>
      <dgm:t>
        <a:bodyPr/>
        <a:lstStyle/>
        <a:p>
          <a:r>
            <a:rPr lang="en-US" b="0" i="0" baseline="0"/>
            <a:t>Simple assumption of price series behaving like a random walk </a:t>
          </a:r>
          <a:endParaRPr lang="en-US"/>
        </a:p>
      </dgm:t>
    </dgm:pt>
    <dgm:pt modelId="{E192A8C3-F7BF-480D-AE1D-65F3CF3ADC85}" type="parTrans" cxnId="{58A570C7-D890-4038-9E5B-6ACD6CB2F69C}">
      <dgm:prSet/>
      <dgm:spPr/>
      <dgm:t>
        <a:bodyPr/>
        <a:lstStyle/>
        <a:p>
          <a:endParaRPr lang="en-US"/>
        </a:p>
      </dgm:t>
    </dgm:pt>
    <dgm:pt modelId="{84AB0665-9461-46EA-8300-ED10E2CE0C80}" type="sibTrans" cxnId="{58A570C7-D890-4038-9E5B-6ACD6CB2F69C}">
      <dgm:prSet/>
      <dgm:spPr/>
      <dgm:t>
        <a:bodyPr/>
        <a:lstStyle/>
        <a:p>
          <a:endParaRPr lang="en-US"/>
        </a:p>
      </dgm:t>
    </dgm:pt>
    <dgm:pt modelId="{B07AAD29-7A64-4D93-AFC1-0337F337956F}">
      <dgm:prSet/>
      <dgm:spPr/>
      <dgm:t>
        <a:bodyPr/>
        <a:lstStyle/>
        <a:p>
          <a:r>
            <a:rPr lang="en-US" b="0" i="0" baseline="0" dirty="0"/>
            <a:t>Used for both univariate (H1H2) and multivariate (H3H4) cases</a:t>
          </a:r>
          <a:endParaRPr lang="en-US" dirty="0"/>
        </a:p>
      </dgm:t>
    </dgm:pt>
    <dgm:pt modelId="{5382ED4F-1A55-45D5-871D-EC015B2EA3E6}" type="parTrans" cxnId="{3D1B7C26-DB8B-4CA7-B9FC-0625B4C3AE48}">
      <dgm:prSet/>
      <dgm:spPr/>
      <dgm:t>
        <a:bodyPr/>
        <a:lstStyle/>
        <a:p>
          <a:endParaRPr lang="en-US"/>
        </a:p>
      </dgm:t>
    </dgm:pt>
    <dgm:pt modelId="{23F5FD06-4C66-46E8-BBEC-BBB4281109B3}" type="sibTrans" cxnId="{3D1B7C26-DB8B-4CA7-B9FC-0625B4C3AE48}">
      <dgm:prSet/>
      <dgm:spPr/>
      <dgm:t>
        <a:bodyPr/>
        <a:lstStyle/>
        <a:p>
          <a:endParaRPr lang="en-US"/>
        </a:p>
      </dgm:t>
    </dgm:pt>
    <dgm:pt modelId="{14D3AFF3-C72D-4469-9B53-CAF6491F6E53}">
      <dgm:prSet/>
      <dgm:spPr/>
      <dgm:t>
        <a:bodyPr/>
        <a:lstStyle/>
        <a:p>
          <a:r>
            <a:rPr lang="en-US" b="0" i="0" baseline="0"/>
            <a:t>Simulating unpredictability of stock prices: </a:t>
          </a:r>
          <a:endParaRPr lang="en-US"/>
        </a:p>
      </dgm:t>
    </dgm:pt>
    <dgm:pt modelId="{A3DD6347-1563-4F83-AD5E-9F2ED768E734}" type="parTrans" cxnId="{A9F3E40D-ADC5-42C3-973D-111B2C1EF409}">
      <dgm:prSet/>
      <dgm:spPr/>
      <dgm:t>
        <a:bodyPr/>
        <a:lstStyle/>
        <a:p>
          <a:endParaRPr lang="en-US"/>
        </a:p>
      </dgm:t>
    </dgm:pt>
    <dgm:pt modelId="{7381B756-EE22-4E67-A8FA-D9B9C0B95C24}" type="sibTrans" cxnId="{A9F3E40D-ADC5-42C3-973D-111B2C1EF409}">
      <dgm:prSet/>
      <dgm:spPr/>
      <dgm:t>
        <a:bodyPr/>
        <a:lstStyle/>
        <a:p>
          <a:endParaRPr lang="en-US"/>
        </a:p>
      </dgm:t>
    </dgm:pt>
    <dgm:pt modelId="{E0A52B3A-0686-42CB-8553-6E0DBF2E80C0}">
      <dgm:prSet/>
      <dgm:spPr/>
      <dgm:t>
        <a:bodyPr/>
        <a:lstStyle/>
        <a:p>
          <a:r>
            <a:rPr lang="en-US" b="0" i="0" baseline="0"/>
            <a:t>Applied using the mean and standard deviation of the returns price series</a:t>
          </a:r>
          <a:endParaRPr lang="en-US"/>
        </a:p>
      </dgm:t>
    </dgm:pt>
    <dgm:pt modelId="{4DFEE531-6C7C-40F8-A0F3-968B20E4B44B}" type="parTrans" cxnId="{1FB13019-AF87-4C72-8963-2AD26670F6F2}">
      <dgm:prSet/>
      <dgm:spPr/>
      <dgm:t>
        <a:bodyPr/>
        <a:lstStyle/>
        <a:p>
          <a:endParaRPr lang="en-US"/>
        </a:p>
      </dgm:t>
    </dgm:pt>
    <dgm:pt modelId="{7BBAF17D-A563-4584-B4C3-B7FE5E661803}" type="sibTrans" cxnId="{1FB13019-AF87-4C72-8963-2AD26670F6F2}">
      <dgm:prSet/>
      <dgm:spPr/>
      <dgm:t>
        <a:bodyPr/>
        <a:lstStyle/>
        <a:p>
          <a:endParaRPr lang="en-US"/>
        </a:p>
      </dgm:t>
    </dgm:pt>
    <dgm:pt modelId="{1B25E1E6-0D30-4B0F-8D3E-47AB3ED31807}">
      <dgm:prSet/>
      <dgm:spPr/>
      <dgm:t>
        <a:bodyPr/>
        <a:lstStyle/>
        <a:p>
          <a:r>
            <a:rPr lang="en-US" b="0" i="0" baseline="0"/>
            <a:t>Captures short-term unpredictability in stock prices</a:t>
          </a:r>
          <a:endParaRPr lang="en-US"/>
        </a:p>
      </dgm:t>
    </dgm:pt>
    <dgm:pt modelId="{60F3F5DA-76BB-4BEE-84D9-7A85AF942D4E}" type="parTrans" cxnId="{5C6B152F-3037-4B56-ADA2-CD58BCB524D9}">
      <dgm:prSet/>
      <dgm:spPr/>
      <dgm:t>
        <a:bodyPr/>
        <a:lstStyle/>
        <a:p>
          <a:endParaRPr lang="en-US"/>
        </a:p>
      </dgm:t>
    </dgm:pt>
    <dgm:pt modelId="{941B090D-B8C8-48E7-B122-49D87084555C}" type="sibTrans" cxnId="{5C6B152F-3037-4B56-ADA2-CD58BCB524D9}">
      <dgm:prSet/>
      <dgm:spPr/>
      <dgm:t>
        <a:bodyPr/>
        <a:lstStyle/>
        <a:p>
          <a:endParaRPr lang="en-US"/>
        </a:p>
      </dgm:t>
    </dgm:pt>
    <dgm:pt modelId="{A30DF6C1-A579-4A0A-8699-9E7DC80B02BE}">
      <dgm:prSet/>
      <dgm:spPr/>
      <dgm:t>
        <a:bodyPr/>
        <a:lstStyle/>
        <a:p>
          <a:r>
            <a:rPr lang="en-AU" b="0" i="0" baseline="0"/>
            <a:t>Importance of comparison: </a:t>
          </a:r>
          <a:endParaRPr lang="en-US"/>
        </a:p>
      </dgm:t>
    </dgm:pt>
    <dgm:pt modelId="{056BE4C4-C191-4811-801B-389D9A879728}" type="parTrans" cxnId="{B5FC3C90-D23B-4C67-844F-9CD168190A80}">
      <dgm:prSet/>
      <dgm:spPr/>
      <dgm:t>
        <a:bodyPr/>
        <a:lstStyle/>
        <a:p>
          <a:endParaRPr lang="en-US"/>
        </a:p>
      </dgm:t>
    </dgm:pt>
    <dgm:pt modelId="{779A19B1-E0EC-4E4C-9A41-CFD1872DBC51}" type="sibTrans" cxnId="{B5FC3C90-D23B-4C67-844F-9CD168190A80}">
      <dgm:prSet/>
      <dgm:spPr/>
      <dgm:t>
        <a:bodyPr/>
        <a:lstStyle/>
        <a:p>
          <a:endParaRPr lang="en-US"/>
        </a:p>
      </dgm:t>
    </dgm:pt>
    <dgm:pt modelId="{CBD7AF6C-3D54-4101-BEF5-E69BB1259C3C}">
      <dgm:prSet/>
      <dgm:spPr/>
      <dgm:t>
        <a:bodyPr/>
        <a:lstStyle/>
        <a:p>
          <a:r>
            <a:rPr lang="en-US" b="0" i="0" baseline="0"/>
            <a:t>Helps determine if chosen models or modelling approach is appropriate for prediction</a:t>
          </a:r>
          <a:endParaRPr lang="en-US"/>
        </a:p>
      </dgm:t>
    </dgm:pt>
    <dgm:pt modelId="{28D0CA37-0311-45FE-B9BC-4AD0865E1462}" type="parTrans" cxnId="{2BD9B058-1274-459D-9F6D-AF8D5173DCE6}">
      <dgm:prSet/>
      <dgm:spPr/>
      <dgm:t>
        <a:bodyPr/>
        <a:lstStyle/>
        <a:p>
          <a:endParaRPr lang="en-US"/>
        </a:p>
      </dgm:t>
    </dgm:pt>
    <dgm:pt modelId="{3F05D7E3-337C-4ACE-B9BE-574108CF2FFB}" type="sibTrans" cxnId="{2BD9B058-1274-459D-9F6D-AF8D5173DCE6}">
      <dgm:prSet/>
      <dgm:spPr/>
      <dgm:t>
        <a:bodyPr/>
        <a:lstStyle/>
        <a:p>
          <a:endParaRPr lang="en-US"/>
        </a:p>
      </dgm:t>
    </dgm:pt>
    <dgm:pt modelId="{16581A04-C659-43F5-B9BE-D888D5FA67D6}">
      <dgm:prSet/>
      <dgm:spPr/>
      <dgm:t>
        <a:bodyPr/>
        <a:lstStyle/>
        <a:p>
          <a:r>
            <a:rPr lang="en-US" b="0" i="0" baseline="0"/>
            <a:t>Indicates if series is inherently random or has underlying structure/pattern for forecasting purposes </a:t>
          </a:r>
          <a:endParaRPr lang="en-US"/>
        </a:p>
      </dgm:t>
    </dgm:pt>
    <dgm:pt modelId="{564F1CA9-02DC-439E-8DC1-4EBE36B687D0}" type="parTrans" cxnId="{3C4D6327-E510-480D-929F-83DE14054A25}">
      <dgm:prSet/>
      <dgm:spPr/>
      <dgm:t>
        <a:bodyPr/>
        <a:lstStyle/>
        <a:p>
          <a:endParaRPr lang="en-US"/>
        </a:p>
      </dgm:t>
    </dgm:pt>
    <dgm:pt modelId="{DEAE66B2-53C8-4CC7-860B-8097392E8455}" type="sibTrans" cxnId="{3C4D6327-E510-480D-929F-83DE14054A25}">
      <dgm:prSet/>
      <dgm:spPr/>
      <dgm:t>
        <a:bodyPr/>
        <a:lstStyle/>
        <a:p>
          <a:endParaRPr lang="en-US"/>
        </a:p>
      </dgm:t>
    </dgm:pt>
    <dgm:pt modelId="{9F62FF46-4D3C-4224-BDFE-2B74B653AC13}">
      <dgm:prSet/>
      <dgm:spPr/>
      <dgm:t>
        <a:bodyPr/>
        <a:lstStyle/>
        <a:p>
          <a:r>
            <a:rPr lang="en-US" b="0" i="0" baseline="0"/>
            <a:t>Compare model performance against random walk RMSE</a:t>
          </a:r>
          <a:endParaRPr lang="en-US"/>
        </a:p>
      </dgm:t>
    </dgm:pt>
    <dgm:pt modelId="{9449DB39-E5EB-4E32-B5B8-D6A134E087FE}" type="parTrans" cxnId="{205004B9-7C37-4AF2-B1A0-D7E33DD6B026}">
      <dgm:prSet/>
      <dgm:spPr/>
      <dgm:t>
        <a:bodyPr/>
        <a:lstStyle/>
        <a:p>
          <a:endParaRPr lang="en-US"/>
        </a:p>
      </dgm:t>
    </dgm:pt>
    <dgm:pt modelId="{09290F31-D71D-4DE3-A6FC-D1E2B1D7EF14}" type="sibTrans" cxnId="{205004B9-7C37-4AF2-B1A0-D7E33DD6B026}">
      <dgm:prSet/>
      <dgm:spPr/>
      <dgm:t>
        <a:bodyPr/>
        <a:lstStyle/>
        <a:p>
          <a:endParaRPr lang="en-US"/>
        </a:p>
      </dgm:t>
    </dgm:pt>
    <dgm:pt modelId="{0695C6E0-463D-4825-A7A5-7917FBBF17D3}">
      <dgm:prSet/>
      <dgm:spPr/>
      <dgm:t>
        <a:bodyPr/>
        <a:lstStyle/>
        <a:p>
          <a:r>
            <a:rPr lang="en-US" dirty="0"/>
            <a:t>N = 10000 trials</a:t>
          </a:r>
        </a:p>
      </dgm:t>
    </dgm:pt>
    <dgm:pt modelId="{F9A750D9-E127-4925-A294-5D66D9AD63D8}" type="parTrans" cxnId="{E538C32B-8564-4F1E-8030-211BF0871DF5}">
      <dgm:prSet/>
      <dgm:spPr/>
      <dgm:t>
        <a:bodyPr/>
        <a:lstStyle/>
        <a:p>
          <a:endParaRPr lang="en-AU"/>
        </a:p>
      </dgm:t>
    </dgm:pt>
    <dgm:pt modelId="{53349AFC-A363-4D31-993D-221CE6781D6D}" type="sibTrans" cxnId="{E538C32B-8564-4F1E-8030-211BF0871DF5}">
      <dgm:prSet/>
      <dgm:spPr/>
      <dgm:t>
        <a:bodyPr/>
        <a:lstStyle/>
        <a:p>
          <a:endParaRPr lang="en-AU"/>
        </a:p>
      </dgm:t>
    </dgm:pt>
    <dgm:pt modelId="{47B07186-FC00-4BC8-B104-C59AFC38EC23}" type="pres">
      <dgm:prSet presAssocID="{907D8B1F-D0F4-4263-81BD-A7FB360B8F03}" presName="linear" presStyleCnt="0">
        <dgm:presLayoutVars>
          <dgm:dir/>
          <dgm:animLvl val="lvl"/>
          <dgm:resizeHandles val="exact"/>
        </dgm:presLayoutVars>
      </dgm:prSet>
      <dgm:spPr/>
    </dgm:pt>
    <dgm:pt modelId="{9C637475-CDE6-4604-B0EE-5294127BB4BA}" type="pres">
      <dgm:prSet presAssocID="{9B9C04B1-944B-4336-8811-89B17C298BF0}" presName="parentLin" presStyleCnt="0"/>
      <dgm:spPr/>
    </dgm:pt>
    <dgm:pt modelId="{C73025BE-FAC0-47B0-8945-8C13BC3D31B0}" type="pres">
      <dgm:prSet presAssocID="{9B9C04B1-944B-4336-8811-89B17C298BF0}" presName="parentLeftMargin" presStyleLbl="node1" presStyleIdx="0" presStyleCnt="3"/>
      <dgm:spPr/>
    </dgm:pt>
    <dgm:pt modelId="{41DB61EB-28D8-43B7-9787-2799AD6AEAD5}" type="pres">
      <dgm:prSet presAssocID="{9B9C04B1-944B-4336-8811-89B17C298B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19A017-FE37-4806-9055-3BCE15935803}" type="pres">
      <dgm:prSet presAssocID="{9B9C04B1-944B-4336-8811-89B17C298BF0}" presName="negativeSpace" presStyleCnt="0"/>
      <dgm:spPr/>
    </dgm:pt>
    <dgm:pt modelId="{5B12143E-D19E-476A-9BBB-95A0BF156AEA}" type="pres">
      <dgm:prSet presAssocID="{9B9C04B1-944B-4336-8811-89B17C298BF0}" presName="childText" presStyleLbl="conFgAcc1" presStyleIdx="0" presStyleCnt="3">
        <dgm:presLayoutVars>
          <dgm:bulletEnabled val="1"/>
        </dgm:presLayoutVars>
      </dgm:prSet>
      <dgm:spPr/>
    </dgm:pt>
    <dgm:pt modelId="{80C4E910-2203-4C39-BB69-AC373CF9EA4E}" type="pres">
      <dgm:prSet presAssocID="{FA77D3B9-2DB0-4353-9B02-D0ADFD277E2E}" presName="spaceBetweenRectangles" presStyleCnt="0"/>
      <dgm:spPr/>
    </dgm:pt>
    <dgm:pt modelId="{69A65654-6CFB-4EA1-A66B-8688B6E038CE}" type="pres">
      <dgm:prSet presAssocID="{14D3AFF3-C72D-4469-9B53-CAF6491F6E53}" presName="parentLin" presStyleCnt="0"/>
      <dgm:spPr/>
    </dgm:pt>
    <dgm:pt modelId="{068E8B61-FCE7-4F21-A939-3D55DD0192D9}" type="pres">
      <dgm:prSet presAssocID="{14D3AFF3-C72D-4469-9B53-CAF6491F6E53}" presName="parentLeftMargin" presStyleLbl="node1" presStyleIdx="0" presStyleCnt="3"/>
      <dgm:spPr/>
    </dgm:pt>
    <dgm:pt modelId="{D1D996D3-5DC7-4A9E-A865-7FA62C008488}" type="pres">
      <dgm:prSet presAssocID="{14D3AFF3-C72D-4469-9B53-CAF6491F6E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A0D1E6-BC4D-4BC6-8D30-D062229AC051}" type="pres">
      <dgm:prSet presAssocID="{14D3AFF3-C72D-4469-9B53-CAF6491F6E53}" presName="negativeSpace" presStyleCnt="0"/>
      <dgm:spPr/>
    </dgm:pt>
    <dgm:pt modelId="{B00A19CF-197C-416F-A12D-9647C84C9244}" type="pres">
      <dgm:prSet presAssocID="{14D3AFF3-C72D-4469-9B53-CAF6491F6E53}" presName="childText" presStyleLbl="conFgAcc1" presStyleIdx="1" presStyleCnt="3">
        <dgm:presLayoutVars>
          <dgm:bulletEnabled val="1"/>
        </dgm:presLayoutVars>
      </dgm:prSet>
      <dgm:spPr/>
    </dgm:pt>
    <dgm:pt modelId="{019CECFD-C1FE-4E25-97FE-FFDF6BD6952F}" type="pres">
      <dgm:prSet presAssocID="{7381B756-EE22-4E67-A8FA-D9B9C0B95C24}" presName="spaceBetweenRectangles" presStyleCnt="0"/>
      <dgm:spPr/>
    </dgm:pt>
    <dgm:pt modelId="{873BF5F3-45AF-4EFA-880D-9C8D44990A5A}" type="pres">
      <dgm:prSet presAssocID="{A30DF6C1-A579-4A0A-8699-9E7DC80B02BE}" presName="parentLin" presStyleCnt="0"/>
      <dgm:spPr/>
    </dgm:pt>
    <dgm:pt modelId="{C6D83F89-AEF0-46BA-8562-FD4547428399}" type="pres">
      <dgm:prSet presAssocID="{A30DF6C1-A579-4A0A-8699-9E7DC80B02BE}" presName="parentLeftMargin" presStyleLbl="node1" presStyleIdx="1" presStyleCnt="3"/>
      <dgm:spPr/>
    </dgm:pt>
    <dgm:pt modelId="{A08B9129-200E-4703-92F2-C2DDC8D3CC0D}" type="pres">
      <dgm:prSet presAssocID="{A30DF6C1-A579-4A0A-8699-9E7DC80B02B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35F1ACD-96D5-49B4-95A3-227D0B444004}" type="pres">
      <dgm:prSet presAssocID="{A30DF6C1-A579-4A0A-8699-9E7DC80B02BE}" presName="negativeSpace" presStyleCnt="0"/>
      <dgm:spPr/>
    </dgm:pt>
    <dgm:pt modelId="{5F69CB41-F496-4CF1-BF58-0A1E113EE962}" type="pres">
      <dgm:prSet presAssocID="{A30DF6C1-A579-4A0A-8699-9E7DC80B02B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8BDF708-719D-4931-853B-8A50C6C0A8B2}" type="presOf" srcId="{0695C6E0-463D-4825-A7A5-7917FBBF17D3}" destId="{5B12143E-D19E-476A-9BBB-95A0BF156AEA}" srcOrd="0" destOrd="2" presId="urn:microsoft.com/office/officeart/2005/8/layout/list1"/>
    <dgm:cxn modelId="{A9F3E40D-ADC5-42C3-973D-111B2C1EF409}" srcId="{907D8B1F-D0F4-4263-81BD-A7FB360B8F03}" destId="{14D3AFF3-C72D-4469-9B53-CAF6491F6E53}" srcOrd="1" destOrd="0" parTransId="{A3DD6347-1563-4F83-AD5E-9F2ED768E734}" sibTransId="{7381B756-EE22-4E67-A8FA-D9B9C0B95C24}"/>
    <dgm:cxn modelId="{1FB13019-AF87-4C72-8963-2AD26670F6F2}" srcId="{14D3AFF3-C72D-4469-9B53-CAF6491F6E53}" destId="{E0A52B3A-0686-42CB-8553-6E0DBF2E80C0}" srcOrd="0" destOrd="0" parTransId="{4DFEE531-6C7C-40F8-A0F3-968B20E4B44B}" sibTransId="{7BBAF17D-A563-4584-B4C3-B7FE5E661803}"/>
    <dgm:cxn modelId="{F2221E1C-8719-4421-9097-8D4BF18DC9BD}" type="presOf" srcId="{536FB02F-146E-4C19-8025-3BBDBBDED6C2}" destId="{5B12143E-D19E-476A-9BBB-95A0BF156AEA}" srcOrd="0" destOrd="0" presId="urn:microsoft.com/office/officeart/2005/8/layout/list1"/>
    <dgm:cxn modelId="{3D1B7C26-DB8B-4CA7-B9FC-0625B4C3AE48}" srcId="{9B9C04B1-944B-4336-8811-89B17C298BF0}" destId="{B07AAD29-7A64-4D93-AFC1-0337F337956F}" srcOrd="1" destOrd="0" parTransId="{5382ED4F-1A55-45D5-871D-EC015B2EA3E6}" sibTransId="{23F5FD06-4C66-46E8-BBEC-BBB4281109B3}"/>
    <dgm:cxn modelId="{3C4D6327-E510-480D-929F-83DE14054A25}" srcId="{A30DF6C1-A579-4A0A-8699-9E7DC80B02BE}" destId="{16581A04-C659-43F5-B9BE-D888D5FA67D6}" srcOrd="1" destOrd="0" parTransId="{564F1CA9-02DC-439E-8DC1-4EBE36B687D0}" sibTransId="{DEAE66B2-53C8-4CC7-860B-8097392E8455}"/>
    <dgm:cxn modelId="{9DE5D627-4130-4491-ACD5-70A3BA5EA234}" type="presOf" srcId="{1B25E1E6-0D30-4B0F-8D3E-47AB3ED31807}" destId="{B00A19CF-197C-416F-A12D-9647C84C9244}" srcOrd="0" destOrd="1" presId="urn:microsoft.com/office/officeart/2005/8/layout/list1"/>
    <dgm:cxn modelId="{E538C32B-8564-4F1E-8030-211BF0871DF5}" srcId="{9B9C04B1-944B-4336-8811-89B17C298BF0}" destId="{0695C6E0-463D-4825-A7A5-7917FBBF17D3}" srcOrd="2" destOrd="0" parTransId="{F9A750D9-E127-4925-A294-5D66D9AD63D8}" sibTransId="{53349AFC-A363-4D31-993D-221CE6781D6D}"/>
    <dgm:cxn modelId="{5C6B152F-3037-4B56-ADA2-CD58BCB524D9}" srcId="{14D3AFF3-C72D-4469-9B53-CAF6491F6E53}" destId="{1B25E1E6-0D30-4B0F-8D3E-47AB3ED31807}" srcOrd="1" destOrd="0" parTransId="{60F3F5DA-76BB-4BEE-84D9-7A85AF942D4E}" sibTransId="{941B090D-B8C8-48E7-B122-49D87084555C}"/>
    <dgm:cxn modelId="{6B73FF5E-DB87-4801-A959-B801CB3AD652}" type="presOf" srcId="{907D8B1F-D0F4-4263-81BD-A7FB360B8F03}" destId="{47B07186-FC00-4BC8-B104-C59AFC38EC23}" srcOrd="0" destOrd="0" presId="urn:microsoft.com/office/officeart/2005/8/layout/list1"/>
    <dgm:cxn modelId="{2F299B41-6BE8-450D-B71A-C5ADD39D2E17}" type="presOf" srcId="{A30DF6C1-A579-4A0A-8699-9E7DC80B02BE}" destId="{A08B9129-200E-4703-92F2-C2DDC8D3CC0D}" srcOrd="1" destOrd="0" presId="urn:microsoft.com/office/officeart/2005/8/layout/list1"/>
    <dgm:cxn modelId="{03920E49-EB44-41C5-A1F2-37799AB30B88}" type="presOf" srcId="{14D3AFF3-C72D-4469-9B53-CAF6491F6E53}" destId="{D1D996D3-5DC7-4A9E-A865-7FA62C008488}" srcOrd="1" destOrd="0" presId="urn:microsoft.com/office/officeart/2005/8/layout/list1"/>
    <dgm:cxn modelId="{F277B16A-FACB-4601-A8C5-D0D0AD6B370F}" type="presOf" srcId="{14D3AFF3-C72D-4469-9B53-CAF6491F6E53}" destId="{068E8B61-FCE7-4F21-A939-3D55DD0192D9}" srcOrd="0" destOrd="0" presId="urn:microsoft.com/office/officeart/2005/8/layout/list1"/>
    <dgm:cxn modelId="{2BD9B058-1274-459D-9F6D-AF8D5173DCE6}" srcId="{A30DF6C1-A579-4A0A-8699-9E7DC80B02BE}" destId="{CBD7AF6C-3D54-4101-BEF5-E69BB1259C3C}" srcOrd="0" destOrd="0" parTransId="{28D0CA37-0311-45FE-B9BC-4AD0865E1462}" sibTransId="{3F05D7E3-337C-4ACE-B9BE-574108CF2FFB}"/>
    <dgm:cxn modelId="{A5283989-B6E6-499A-BA4D-EBBFCD5160D6}" type="presOf" srcId="{B07AAD29-7A64-4D93-AFC1-0337F337956F}" destId="{5B12143E-D19E-476A-9BBB-95A0BF156AEA}" srcOrd="0" destOrd="1" presId="urn:microsoft.com/office/officeart/2005/8/layout/list1"/>
    <dgm:cxn modelId="{B5FC3C90-D23B-4C67-844F-9CD168190A80}" srcId="{907D8B1F-D0F4-4263-81BD-A7FB360B8F03}" destId="{A30DF6C1-A579-4A0A-8699-9E7DC80B02BE}" srcOrd="2" destOrd="0" parTransId="{056BE4C4-C191-4811-801B-389D9A879728}" sibTransId="{779A19B1-E0EC-4E4C-9A41-CFD1872DBC51}"/>
    <dgm:cxn modelId="{29A8C6A1-30B3-44CD-8C43-69FBB0DD02E7}" type="presOf" srcId="{A30DF6C1-A579-4A0A-8699-9E7DC80B02BE}" destId="{C6D83F89-AEF0-46BA-8562-FD4547428399}" srcOrd="0" destOrd="0" presId="urn:microsoft.com/office/officeart/2005/8/layout/list1"/>
    <dgm:cxn modelId="{205004B9-7C37-4AF2-B1A0-D7E33DD6B026}" srcId="{A30DF6C1-A579-4A0A-8699-9E7DC80B02BE}" destId="{9F62FF46-4D3C-4224-BDFE-2B74B653AC13}" srcOrd="2" destOrd="0" parTransId="{9449DB39-E5EB-4E32-B5B8-D6A134E087FE}" sibTransId="{09290F31-D71D-4DE3-A6FC-D1E2B1D7EF14}"/>
    <dgm:cxn modelId="{58A570C7-D890-4038-9E5B-6ACD6CB2F69C}" srcId="{9B9C04B1-944B-4336-8811-89B17C298BF0}" destId="{536FB02F-146E-4C19-8025-3BBDBBDED6C2}" srcOrd="0" destOrd="0" parTransId="{E192A8C3-F7BF-480D-AE1D-65F3CF3ADC85}" sibTransId="{84AB0665-9461-46EA-8300-ED10E2CE0C80}"/>
    <dgm:cxn modelId="{03B841CE-0CB1-4159-9A7B-020DCB0BF9E7}" type="presOf" srcId="{9B9C04B1-944B-4336-8811-89B17C298BF0}" destId="{C73025BE-FAC0-47B0-8945-8C13BC3D31B0}" srcOrd="0" destOrd="0" presId="urn:microsoft.com/office/officeart/2005/8/layout/list1"/>
    <dgm:cxn modelId="{B6FED3D5-FEE1-4C09-BC34-905B26EF65B7}" srcId="{907D8B1F-D0F4-4263-81BD-A7FB360B8F03}" destId="{9B9C04B1-944B-4336-8811-89B17C298BF0}" srcOrd="0" destOrd="0" parTransId="{49DAB891-C400-40E3-8A88-34B1D70222DA}" sibTransId="{FA77D3B9-2DB0-4353-9B02-D0ADFD277E2E}"/>
    <dgm:cxn modelId="{92D3D2D9-A796-492E-9574-930794E4378D}" type="presOf" srcId="{E0A52B3A-0686-42CB-8553-6E0DBF2E80C0}" destId="{B00A19CF-197C-416F-A12D-9647C84C9244}" srcOrd="0" destOrd="0" presId="urn:microsoft.com/office/officeart/2005/8/layout/list1"/>
    <dgm:cxn modelId="{CE2A0BDF-A12C-41FC-B697-9494047B2A31}" type="presOf" srcId="{CBD7AF6C-3D54-4101-BEF5-E69BB1259C3C}" destId="{5F69CB41-F496-4CF1-BF58-0A1E113EE962}" srcOrd="0" destOrd="0" presId="urn:microsoft.com/office/officeart/2005/8/layout/list1"/>
    <dgm:cxn modelId="{E7FC14E8-9F66-4FCF-BC35-A64DD586D498}" type="presOf" srcId="{9B9C04B1-944B-4336-8811-89B17C298BF0}" destId="{41DB61EB-28D8-43B7-9787-2799AD6AEAD5}" srcOrd="1" destOrd="0" presId="urn:microsoft.com/office/officeart/2005/8/layout/list1"/>
    <dgm:cxn modelId="{7B091DF9-035F-4EDA-BACB-841D16205C42}" type="presOf" srcId="{9F62FF46-4D3C-4224-BDFE-2B74B653AC13}" destId="{5F69CB41-F496-4CF1-BF58-0A1E113EE962}" srcOrd="0" destOrd="2" presId="urn:microsoft.com/office/officeart/2005/8/layout/list1"/>
    <dgm:cxn modelId="{BC1A52FF-6982-4099-8D21-335B68CB617E}" type="presOf" srcId="{16581A04-C659-43F5-B9BE-D888D5FA67D6}" destId="{5F69CB41-F496-4CF1-BF58-0A1E113EE962}" srcOrd="0" destOrd="1" presId="urn:microsoft.com/office/officeart/2005/8/layout/list1"/>
    <dgm:cxn modelId="{69EAFEB6-1649-4270-9102-064FC0E76E51}" type="presParOf" srcId="{47B07186-FC00-4BC8-B104-C59AFC38EC23}" destId="{9C637475-CDE6-4604-B0EE-5294127BB4BA}" srcOrd="0" destOrd="0" presId="urn:microsoft.com/office/officeart/2005/8/layout/list1"/>
    <dgm:cxn modelId="{2F50614A-69F7-453E-8276-B392D61CFF5F}" type="presParOf" srcId="{9C637475-CDE6-4604-B0EE-5294127BB4BA}" destId="{C73025BE-FAC0-47B0-8945-8C13BC3D31B0}" srcOrd="0" destOrd="0" presId="urn:microsoft.com/office/officeart/2005/8/layout/list1"/>
    <dgm:cxn modelId="{9C935A9D-680F-43C8-9E1A-6C31A2402697}" type="presParOf" srcId="{9C637475-CDE6-4604-B0EE-5294127BB4BA}" destId="{41DB61EB-28D8-43B7-9787-2799AD6AEAD5}" srcOrd="1" destOrd="0" presId="urn:microsoft.com/office/officeart/2005/8/layout/list1"/>
    <dgm:cxn modelId="{C75F22DD-6F48-44D0-8CC8-8917982F36C5}" type="presParOf" srcId="{47B07186-FC00-4BC8-B104-C59AFC38EC23}" destId="{8119A017-FE37-4806-9055-3BCE15935803}" srcOrd="1" destOrd="0" presId="urn:microsoft.com/office/officeart/2005/8/layout/list1"/>
    <dgm:cxn modelId="{1A6F20F0-5F47-4BFC-A3EA-CB6039B76D0A}" type="presParOf" srcId="{47B07186-FC00-4BC8-B104-C59AFC38EC23}" destId="{5B12143E-D19E-476A-9BBB-95A0BF156AEA}" srcOrd="2" destOrd="0" presId="urn:microsoft.com/office/officeart/2005/8/layout/list1"/>
    <dgm:cxn modelId="{D8146F29-1FBF-4299-9EDA-C502DA6D54C4}" type="presParOf" srcId="{47B07186-FC00-4BC8-B104-C59AFC38EC23}" destId="{80C4E910-2203-4C39-BB69-AC373CF9EA4E}" srcOrd="3" destOrd="0" presId="urn:microsoft.com/office/officeart/2005/8/layout/list1"/>
    <dgm:cxn modelId="{6B1E0CE2-3987-4BF3-90C2-D7AE55B1A78E}" type="presParOf" srcId="{47B07186-FC00-4BC8-B104-C59AFC38EC23}" destId="{69A65654-6CFB-4EA1-A66B-8688B6E038CE}" srcOrd="4" destOrd="0" presId="urn:microsoft.com/office/officeart/2005/8/layout/list1"/>
    <dgm:cxn modelId="{8D422A4E-DF7A-410C-985B-9CD431739D7F}" type="presParOf" srcId="{69A65654-6CFB-4EA1-A66B-8688B6E038CE}" destId="{068E8B61-FCE7-4F21-A939-3D55DD0192D9}" srcOrd="0" destOrd="0" presId="urn:microsoft.com/office/officeart/2005/8/layout/list1"/>
    <dgm:cxn modelId="{61C8D9C3-45DD-4BD3-A483-E0620B8BC4B3}" type="presParOf" srcId="{69A65654-6CFB-4EA1-A66B-8688B6E038CE}" destId="{D1D996D3-5DC7-4A9E-A865-7FA62C008488}" srcOrd="1" destOrd="0" presId="urn:microsoft.com/office/officeart/2005/8/layout/list1"/>
    <dgm:cxn modelId="{87FED29F-2D11-4A7B-8217-3A778617BDD7}" type="presParOf" srcId="{47B07186-FC00-4BC8-B104-C59AFC38EC23}" destId="{90A0D1E6-BC4D-4BC6-8D30-D062229AC051}" srcOrd="5" destOrd="0" presId="urn:microsoft.com/office/officeart/2005/8/layout/list1"/>
    <dgm:cxn modelId="{A6AFFFCC-D981-40D8-98E0-F5EC8BD80D45}" type="presParOf" srcId="{47B07186-FC00-4BC8-B104-C59AFC38EC23}" destId="{B00A19CF-197C-416F-A12D-9647C84C9244}" srcOrd="6" destOrd="0" presId="urn:microsoft.com/office/officeart/2005/8/layout/list1"/>
    <dgm:cxn modelId="{19C33B4F-D699-40B1-93BB-682494D13416}" type="presParOf" srcId="{47B07186-FC00-4BC8-B104-C59AFC38EC23}" destId="{019CECFD-C1FE-4E25-97FE-FFDF6BD6952F}" srcOrd="7" destOrd="0" presId="urn:microsoft.com/office/officeart/2005/8/layout/list1"/>
    <dgm:cxn modelId="{81B0D088-939C-4216-8289-0BB7A07EA99E}" type="presParOf" srcId="{47B07186-FC00-4BC8-B104-C59AFC38EC23}" destId="{873BF5F3-45AF-4EFA-880D-9C8D44990A5A}" srcOrd="8" destOrd="0" presId="urn:microsoft.com/office/officeart/2005/8/layout/list1"/>
    <dgm:cxn modelId="{F3ED358F-C5EB-4D8E-875E-EFFDD1DAD92E}" type="presParOf" srcId="{873BF5F3-45AF-4EFA-880D-9C8D44990A5A}" destId="{C6D83F89-AEF0-46BA-8562-FD4547428399}" srcOrd="0" destOrd="0" presId="urn:microsoft.com/office/officeart/2005/8/layout/list1"/>
    <dgm:cxn modelId="{D2242664-FB55-4CEA-8F6B-AAD688D3DADD}" type="presParOf" srcId="{873BF5F3-45AF-4EFA-880D-9C8D44990A5A}" destId="{A08B9129-200E-4703-92F2-C2DDC8D3CC0D}" srcOrd="1" destOrd="0" presId="urn:microsoft.com/office/officeart/2005/8/layout/list1"/>
    <dgm:cxn modelId="{B3B8B0DD-4A7F-4F3A-AB72-1FAAB5CF68CF}" type="presParOf" srcId="{47B07186-FC00-4BC8-B104-C59AFC38EC23}" destId="{335F1ACD-96D5-49B4-95A3-227D0B444004}" srcOrd="9" destOrd="0" presId="urn:microsoft.com/office/officeart/2005/8/layout/list1"/>
    <dgm:cxn modelId="{50038E25-1D6D-4D9F-862B-144BAB97A707}" type="presParOf" srcId="{47B07186-FC00-4BC8-B104-C59AFC38EC23}" destId="{5F69CB41-F496-4CF1-BF58-0A1E113EE96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0BDFC3F-6405-4FB8-8E67-BD87EF460E09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A7E89E8-3BF0-463D-9F39-F649C098235C}">
      <dgm:prSet/>
      <dgm:spPr/>
      <dgm:t>
        <a:bodyPr/>
        <a:lstStyle/>
        <a:p>
          <a:r>
            <a:rPr lang="en-AU" b="0" i="0" baseline="0"/>
            <a:t>Chosen prediction models: </a:t>
          </a:r>
          <a:endParaRPr lang="en-US"/>
        </a:p>
      </dgm:t>
    </dgm:pt>
    <dgm:pt modelId="{4D8F50C2-1788-4D05-A234-9B6B51528492}" type="parTrans" cxnId="{6E5FE662-FB83-4D5B-854D-7F43BF2BDEDB}">
      <dgm:prSet/>
      <dgm:spPr/>
      <dgm:t>
        <a:bodyPr/>
        <a:lstStyle/>
        <a:p>
          <a:endParaRPr lang="en-US"/>
        </a:p>
      </dgm:t>
    </dgm:pt>
    <dgm:pt modelId="{E2B2FFEB-4C6F-4082-8AA3-0DB4703F68D7}" type="sibTrans" cxnId="{6E5FE662-FB83-4D5B-854D-7F43BF2BDEDB}">
      <dgm:prSet/>
      <dgm:spPr/>
      <dgm:t>
        <a:bodyPr/>
        <a:lstStyle/>
        <a:p>
          <a:endParaRPr lang="en-US"/>
        </a:p>
      </dgm:t>
    </dgm:pt>
    <dgm:pt modelId="{B29CD86D-F764-4266-9BB8-6B80B89868B0}">
      <dgm:prSet/>
      <dgm:spPr/>
      <dgm:t>
        <a:bodyPr/>
        <a:lstStyle/>
        <a:p>
          <a:r>
            <a:rPr lang="en-AU" b="0" i="0" baseline="0"/>
            <a:t>KNN clustering </a:t>
          </a:r>
          <a:endParaRPr lang="en-US"/>
        </a:p>
      </dgm:t>
    </dgm:pt>
    <dgm:pt modelId="{C20F2A21-DE65-410A-8632-BAFC20BAD5F8}" type="parTrans" cxnId="{F195FB41-B2B0-4548-844B-3FB0C7223207}">
      <dgm:prSet/>
      <dgm:spPr/>
      <dgm:t>
        <a:bodyPr/>
        <a:lstStyle/>
        <a:p>
          <a:endParaRPr lang="en-US"/>
        </a:p>
      </dgm:t>
    </dgm:pt>
    <dgm:pt modelId="{B57BC2C1-6B30-485A-9713-44FE27418CFE}" type="sibTrans" cxnId="{F195FB41-B2B0-4548-844B-3FB0C7223207}">
      <dgm:prSet/>
      <dgm:spPr/>
      <dgm:t>
        <a:bodyPr/>
        <a:lstStyle/>
        <a:p>
          <a:endParaRPr lang="en-US"/>
        </a:p>
      </dgm:t>
    </dgm:pt>
    <dgm:pt modelId="{8309A7D5-A237-4120-907A-810446E100B4}">
      <dgm:prSet/>
      <dgm:spPr/>
      <dgm:t>
        <a:bodyPr/>
        <a:lstStyle/>
        <a:p>
          <a:r>
            <a:rPr lang="en-AU" b="0" i="0" baseline="0"/>
            <a:t>Random Forest </a:t>
          </a:r>
          <a:endParaRPr lang="en-US"/>
        </a:p>
      </dgm:t>
    </dgm:pt>
    <dgm:pt modelId="{F186445B-9EA9-4C99-96F6-8B66E4680622}" type="parTrans" cxnId="{113D0416-62A6-46F2-AA23-3B8B187D232F}">
      <dgm:prSet/>
      <dgm:spPr/>
      <dgm:t>
        <a:bodyPr/>
        <a:lstStyle/>
        <a:p>
          <a:endParaRPr lang="en-US"/>
        </a:p>
      </dgm:t>
    </dgm:pt>
    <dgm:pt modelId="{D7AB2B7F-2E67-4FB9-B0C7-F148792225CA}" type="sibTrans" cxnId="{113D0416-62A6-46F2-AA23-3B8B187D232F}">
      <dgm:prSet/>
      <dgm:spPr/>
      <dgm:t>
        <a:bodyPr/>
        <a:lstStyle/>
        <a:p>
          <a:endParaRPr lang="en-US"/>
        </a:p>
      </dgm:t>
    </dgm:pt>
    <dgm:pt modelId="{C1F0AC53-75E5-47CC-A472-2CF1BC5D6BD1}">
      <dgm:prSet/>
      <dgm:spPr/>
      <dgm:t>
        <a:bodyPr/>
        <a:lstStyle/>
        <a:p>
          <a:r>
            <a:rPr lang="en-AU" b="0" i="0" baseline="0"/>
            <a:t>Decision Tree</a:t>
          </a:r>
          <a:endParaRPr lang="en-US"/>
        </a:p>
      </dgm:t>
    </dgm:pt>
    <dgm:pt modelId="{9A7D07B7-A0F0-4D62-B2ED-89D06505D690}" type="parTrans" cxnId="{5C71860D-AD96-49EB-9FB0-5001C9D90059}">
      <dgm:prSet/>
      <dgm:spPr/>
      <dgm:t>
        <a:bodyPr/>
        <a:lstStyle/>
        <a:p>
          <a:endParaRPr lang="en-US"/>
        </a:p>
      </dgm:t>
    </dgm:pt>
    <dgm:pt modelId="{041D42B1-5D97-4DED-8033-5955F84EE80C}" type="sibTrans" cxnId="{5C71860D-AD96-49EB-9FB0-5001C9D90059}">
      <dgm:prSet/>
      <dgm:spPr/>
      <dgm:t>
        <a:bodyPr/>
        <a:lstStyle/>
        <a:p>
          <a:endParaRPr lang="en-US"/>
        </a:p>
      </dgm:t>
    </dgm:pt>
    <dgm:pt modelId="{56528915-2CD9-4DDE-A818-07EBAAC7686F}">
      <dgm:prSet/>
      <dgm:spPr/>
      <dgm:t>
        <a:bodyPr/>
        <a:lstStyle/>
        <a:p>
          <a:r>
            <a:rPr lang="en-AU" b="0" i="0" baseline="0"/>
            <a:t>Gradient Boosting Tree </a:t>
          </a:r>
          <a:endParaRPr lang="en-US"/>
        </a:p>
      </dgm:t>
    </dgm:pt>
    <dgm:pt modelId="{57691E7F-B08A-41E0-B215-939BEDE8D7A4}" type="parTrans" cxnId="{5071F2C1-B1D1-4C92-BBC1-782E08911340}">
      <dgm:prSet/>
      <dgm:spPr/>
      <dgm:t>
        <a:bodyPr/>
        <a:lstStyle/>
        <a:p>
          <a:endParaRPr lang="en-US"/>
        </a:p>
      </dgm:t>
    </dgm:pt>
    <dgm:pt modelId="{102944A1-5BD7-48B5-B5D4-DB0022E02B69}" type="sibTrans" cxnId="{5071F2C1-B1D1-4C92-BBC1-782E08911340}">
      <dgm:prSet/>
      <dgm:spPr/>
      <dgm:t>
        <a:bodyPr/>
        <a:lstStyle/>
        <a:p>
          <a:endParaRPr lang="en-US"/>
        </a:p>
      </dgm:t>
    </dgm:pt>
    <dgm:pt modelId="{D6C691E4-5419-4764-8B45-0971399964AD}">
      <dgm:prSet/>
      <dgm:spPr/>
      <dgm:t>
        <a:bodyPr/>
        <a:lstStyle/>
        <a:p>
          <a:r>
            <a:rPr lang="en-AU" b="0" i="0" baseline="0" dirty="0"/>
            <a:t>Light Gradient Boosting Tree</a:t>
          </a:r>
          <a:endParaRPr lang="en-US" dirty="0"/>
        </a:p>
      </dgm:t>
    </dgm:pt>
    <dgm:pt modelId="{07387E14-B7F4-408F-A3B5-A802465B5E59}" type="parTrans" cxnId="{51BDC4D8-8B65-4818-A7B9-744162D084F9}">
      <dgm:prSet/>
      <dgm:spPr/>
      <dgm:t>
        <a:bodyPr/>
        <a:lstStyle/>
        <a:p>
          <a:endParaRPr lang="en-US"/>
        </a:p>
      </dgm:t>
    </dgm:pt>
    <dgm:pt modelId="{7CD01769-E557-4DA5-818C-94632856D543}" type="sibTrans" cxnId="{51BDC4D8-8B65-4818-A7B9-744162D084F9}">
      <dgm:prSet/>
      <dgm:spPr/>
      <dgm:t>
        <a:bodyPr/>
        <a:lstStyle/>
        <a:p>
          <a:endParaRPr lang="en-US"/>
        </a:p>
      </dgm:t>
    </dgm:pt>
    <dgm:pt modelId="{C796EB40-4FC8-4D6C-A417-32017F351074}">
      <dgm:prSet/>
      <dgm:spPr/>
      <dgm:t>
        <a:bodyPr/>
        <a:lstStyle/>
        <a:p>
          <a:r>
            <a:rPr lang="en-AU" b="0" i="0" baseline="0"/>
            <a:t>Key characteristics and rationale: </a:t>
          </a:r>
          <a:endParaRPr lang="en-US"/>
        </a:p>
      </dgm:t>
    </dgm:pt>
    <dgm:pt modelId="{968A85B7-7608-4772-AD4A-C0C3A8363CA0}" type="parTrans" cxnId="{9A650B1F-412F-4F28-83B9-C167716D31B0}">
      <dgm:prSet/>
      <dgm:spPr/>
      <dgm:t>
        <a:bodyPr/>
        <a:lstStyle/>
        <a:p>
          <a:endParaRPr lang="en-US"/>
        </a:p>
      </dgm:t>
    </dgm:pt>
    <dgm:pt modelId="{EC6426DE-B878-4B8B-B334-A9C8A8A7DE30}" type="sibTrans" cxnId="{9A650B1F-412F-4F28-83B9-C167716D31B0}">
      <dgm:prSet/>
      <dgm:spPr/>
      <dgm:t>
        <a:bodyPr/>
        <a:lstStyle/>
        <a:p>
          <a:endParaRPr lang="en-US"/>
        </a:p>
      </dgm:t>
    </dgm:pt>
    <dgm:pt modelId="{E3389739-9134-4C27-99D0-8BE35E0A5355}">
      <dgm:prSet/>
      <dgm:spPr/>
      <dgm:t>
        <a:bodyPr/>
        <a:lstStyle/>
        <a:p>
          <a:r>
            <a:rPr lang="en-US" b="0" i="0" baseline="0" dirty="0"/>
            <a:t>Models chosen that may best handle non-linearity and fat-tailed distribution of price returns</a:t>
          </a:r>
          <a:endParaRPr lang="en-US" dirty="0"/>
        </a:p>
      </dgm:t>
    </dgm:pt>
    <dgm:pt modelId="{DAA0416B-C686-47F9-8BD0-FA08A106D204}" type="parTrans" cxnId="{421F2BD6-46D4-477E-85F0-38C089A83A6E}">
      <dgm:prSet/>
      <dgm:spPr/>
      <dgm:t>
        <a:bodyPr/>
        <a:lstStyle/>
        <a:p>
          <a:endParaRPr lang="en-US"/>
        </a:p>
      </dgm:t>
    </dgm:pt>
    <dgm:pt modelId="{E47770BA-E0D8-4D4C-A468-311E11D47649}" type="sibTrans" cxnId="{421F2BD6-46D4-477E-85F0-38C089A83A6E}">
      <dgm:prSet/>
      <dgm:spPr/>
      <dgm:t>
        <a:bodyPr/>
        <a:lstStyle/>
        <a:p>
          <a:endParaRPr lang="en-US"/>
        </a:p>
      </dgm:t>
    </dgm:pt>
    <dgm:pt modelId="{B051D313-CB4C-412F-B8A7-52032AFCAE71}">
      <dgm:prSet/>
      <dgm:spPr/>
      <dgm:t>
        <a:bodyPr/>
        <a:lstStyle/>
        <a:p>
          <a:r>
            <a:rPr lang="en-US" b="0" i="0" baseline="0" dirty="0"/>
            <a:t>Classical machine learning regression methods as a first approach</a:t>
          </a:r>
          <a:endParaRPr lang="en-US" dirty="0"/>
        </a:p>
      </dgm:t>
    </dgm:pt>
    <dgm:pt modelId="{8A5A36A5-0E8C-4935-A576-1C370A72D8EE}" type="parTrans" cxnId="{B65EBABF-6CD0-454D-BB53-41F4875E8E59}">
      <dgm:prSet/>
      <dgm:spPr/>
      <dgm:t>
        <a:bodyPr/>
        <a:lstStyle/>
        <a:p>
          <a:endParaRPr lang="en-US"/>
        </a:p>
      </dgm:t>
    </dgm:pt>
    <dgm:pt modelId="{E4F150CD-1140-44CC-89D1-1D364FDF332F}" type="sibTrans" cxnId="{B65EBABF-6CD0-454D-BB53-41F4875E8E59}">
      <dgm:prSet/>
      <dgm:spPr/>
      <dgm:t>
        <a:bodyPr/>
        <a:lstStyle/>
        <a:p>
          <a:endParaRPr lang="en-US"/>
        </a:p>
      </dgm:t>
    </dgm:pt>
    <dgm:pt modelId="{455B84C9-B5C0-4D1D-BAE7-0ECB1DAA7111}">
      <dgm:prSet/>
      <dgm:spPr/>
      <dgm:t>
        <a:bodyPr/>
        <a:lstStyle/>
        <a:p>
          <a:r>
            <a:rPr lang="en-US" b="0" i="0" baseline="0"/>
            <a:t>Applying models to test hypotheses:</a:t>
          </a:r>
          <a:endParaRPr lang="en-US"/>
        </a:p>
      </dgm:t>
    </dgm:pt>
    <dgm:pt modelId="{57A4D1CB-7A1C-440C-A091-86C513641DDE}" type="parTrans" cxnId="{09B9279D-AE2F-43BD-AABE-2D62D18B2BA1}">
      <dgm:prSet/>
      <dgm:spPr/>
      <dgm:t>
        <a:bodyPr/>
        <a:lstStyle/>
        <a:p>
          <a:endParaRPr lang="en-US"/>
        </a:p>
      </dgm:t>
    </dgm:pt>
    <dgm:pt modelId="{1623C835-391C-4498-8DA4-900BE711AB2E}" type="sibTrans" cxnId="{09B9279D-AE2F-43BD-AABE-2D62D18B2BA1}">
      <dgm:prSet/>
      <dgm:spPr/>
      <dgm:t>
        <a:bodyPr/>
        <a:lstStyle/>
        <a:p>
          <a:endParaRPr lang="en-US"/>
        </a:p>
      </dgm:t>
    </dgm:pt>
    <dgm:pt modelId="{02BACA81-1372-44E4-ABFB-5F73DCCFD4B5}">
      <dgm:prSet/>
      <dgm:spPr/>
      <dgm:t>
        <a:bodyPr/>
        <a:lstStyle/>
        <a:p>
          <a:r>
            <a:rPr lang="en-US" b="0" i="0" baseline="0"/>
            <a:t>Models will be applied on four versions of the dataset </a:t>
          </a:r>
          <a:endParaRPr lang="en-US"/>
        </a:p>
      </dgm:t>
    </dgm:pt>
    <dgm:pt modelId="{8AE2453E-823D-49DA-8EF0-63D3A0BDFD0F}" type="parTrans" cxnId="{B59D130D-2284-4624-B50C-82A4C72BBB55}">
      <dgm:prSet/>
      <dgm:spPr/>
      <dgm:t>
        <a:bodyPr/>
        <a:lstStyle/>
        <a:p>
          <a:endParaRPr lang="en-US"/>
        </a:p>
      </dgm:t>
    </dgm:pt>
    <dgm:pt modelId="{ED02DDCD-8E8C-4196-9E95-8BF184F0E65E}" type="sibTrans" cxnId="{B59D130D-2284-4624-B50C-82A4C72BBB55}">
      <dgm:prSet/>
      <dgm:spPr/>
      <dgm:t>
        <a:bodyPr/>
        <a:lstStyle/>
        <a:p>
          <a:endParaRPr lang="en-US"/>
        </a:p>
      </dgm:t>
    </dgm:pt>
    <dgm:pt modelId="{9874E54A-6C2C-4ABB-91A7-E74EE4DCEDCB}">
      <dgm:prSet/>
      <dgm:spPr/>
      <dgm:t>
        <a:bodyPr/>
        <a:lstStyle/>
        <a:p>
          <a:r>
            <a:rPr lang="en-US" b="0" i="0" baseline="0"/>
            <a:t>Evaluating performance and suitability for predicting price returns</a:t>
          </a:r>
          <a:endParaRPr lang="en-US"/>
        </a:p>
      </dgm:t>
    </dgm:pt>
    <dgm:pt modelId="{F4ADCBBF-254B-4CC7-BF28-BC2E3965EE31}" type="parTrans" cxnId="{C277EA3C-13DD-43D8-912A-FFE50CF7CD35}">
      <dgm:prSet/>
      <dgm:spPr/>
      <dgm:t>
        <a:bodyPr/>
        <a:lstStyle/>
        <a:p>
          <a:endParaRPr lang="en-US"/>
        </a:p>
      </dgm:t>
    </dgm:pt>
    <dgm:pt modelId="{EE52CAD3-CF82-4906-8581-51B0362E06F8}" type="sibTrans" cxnId="{C277EA3C-13DD-43D8-912A-FFE50CF7CD35}">
      <dgm:prSet/>
      <dgm:spPr/>
      <dgm:t>
        <a:bodyPr/>
        <a:lstStyle/>
        <a:p>
          <a:endParaRPr lang="en-US"/>
        </a:p>
      </dgm:t>
    </dgm:pt>
    <dgm:pt modelId="{645ABFF1-E992-4721-A178-75A584AE1288}" type="pres">
      <dgm:prSet presAssocID="{D0BDFC3F-6405-4FB8-8E67-BD87EF460E09}" presName="linear" presStyleCnt="0">
        <dgm:presLayoutVars>
          <dgm:dir/>
          <dgm:animLvl val="lvl"/>
          <dgm:resizeHandles val="exact"/>
        </dgm:presLayoutVars>
      </dgm:prSet>
      <dgm:spPr/>
    </dgm:pt>
    <dgm:pt modelId="{4C59B7DE-6959-4CFA-80EA-BF95DA3FBE9D}" type="pres">
      <dgm:prSet presAssocID="{FA7E89E8-3BF0-463D-9F39-F649C098235C}" presName="parentLin" presStyleCnt="0"/>
      <dgm:spPr/>
    </dgm:pt>
    <dgm:pt modelId="{EF6639F5-F51C-4200-8D67-F9FCEFDC5B7E}" type="pres">
      <dgm:prSet presAssocID="{FA7E89E8-3BF0-463D-9F39-F649C098235C}" presName="parentLeftMargin" presStyleLbl="node1" presStyleIdx="0" presStyleCnt="3"/>
      <dgm:spPr/>
    </dgm:pt>
    <dgm:pt modelId="{D82CAC4F-0B1F-4E01-A4F5-DACB105E2B27}" type="pres">
      <dgm:prSet presAssocID="{FA7E89E8-3BF0-463D-9F39-F649C09823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19E21E-6169-4D94-B779-C4F59BFC846F}" type="pres">
      <dgm:prSet presAssocID="{FA7E89E8-3BF0-463D-9F39-F649C098235C}" presName="negativeSpace" presStyleCnt="0"/>
      <dgm:spPr/>
    </dgm:pt>
    <dgm:pt modelId="{08C0976C-32C0-439A-A6BA-E15EDE7C91BB}" type="pres">
      <dgm:prSet presAssocID="{FA7E89E8-3BF0-463D-9F39-F649C098235C}" presName="childText" presStyleLbl="conFgAcc1" presStyleIdx="0" presStyleCnt="3">
        <dgm:presLayoutVars>
          <dgm:bulletEnabled val="1"/>
        </dgm:presLayoutVars>
      </dgm:prSet>
      <dgm:spPr/>
    </dgm:pt>
    <dgm:pt modelId="{E355B157-A3EB-4E26-BCA1-E3D33DBC7FF4}" type="pres">
      <dgm:prSet presAssocID="{E2B2FFEB-4C6F-4082-8AA3-0DB4703F68D7}" presName="spaceBetweenRectangles" presStyleCnt="0"/>
      <dgm:spPr/>
    </dgm:pt>
    <dgm:pt modelId="{D71CB09A-548C-4B87-A81F-26D5F8583141}" type="pres">
      <dgm:prSet presAssocID="{C796EB40-4FC8-4D6C-A417-32017F351074}" presName="parentLin" presStyleCnt="0"/>
      <dgm:spPr/>
    </dgm:pt>
    <dgm:pt modelId="{255AAA2E-2AEA-4D06-964D-3C7909228BD9}" type="pres">
      <dgm:prSet presAssocID="{C796EB40-4FC8-4D6C-A417-32017F351074}" presName="parentLeftMargin" presStyleLbl="node1" presStyleIdx="0" presStyleCnt="3"/>
      <dgm:spPr/>
    </dgm:pt>
    <dgm:pt modelId="{AF65F4FB-F845-46A1-A562-537C4278A59B}" type="pres">
      <dgm:prSet presAssocID="{C796EB40-4FC8-4D6C-A417-32017F3510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9F17F0-F0CD-476C-B5F4-379A4BB638A5}" type="pres">
      <dgm:prSet presAssocID="{C796EB40-4FC8-4D6C-A417-32017F351074}" presName="negativeSpace" presStyleCnt="0"/>
      <dgm:spPr/>
    </dgm:pt>
    <dgm:pt modelId="{F2061EA1-DEAE-4B1B-95DF-FAF176785D2B}" type="pres">
      <dgm:prSet presAssocID="{C796EB40-4FC8-4D6C-A417-32017F351074}" presName="childText" presStyleLbl="conFgAcc1" presStyleIdx="1" presStyleCnt="3">
        <dgm:presLayoutVars>
          <dgm:bulletEnabled val="1"/>
        </dgm:presLayoutVars>
      </dgm:prSet>
      <dgm:spPr/>
    </dgm:pt>
    <dgm:pt modelId="{333A71A2-0885-4F26-84C7-D0D1F8EA041F}" type="pres">
      <dgm:prSet presAssocID="{EC6426DE-B878-4B8B-B334-A9C8A8A7DE30}" presName="spaceBetweenRectangles" presStyleCnt="0"/>
      <dgm:spPr/>
    </dgm:pt>
    <dgm:pt modelId="{8EF0EEB1-6DB5-4B6B-86DE-6BDB6DCBBA20}" type="pres">
      <dgm:prSet presAssocID="{455B84C9-B5C0-4D1D-BAE7-0ECB1DAA7111}" presName="parentLin" presStyleCnt="0"/>
      <dgm:spPr/>
    </dgm:pt>
    <dgm:pt modelId="{B6107D3A-AF78-45B1-8915-0E1B10617F58}" type="pres">
      <dgm:prSet presAssocID="{455B84C9-B5C0-4D1D-BAE7-0ECB1DAA7111}" presName="parentLeftMargin" presStyleLbl="node1" presStyleIdx="1" presStyleCnt="3"/>
      <dgm:spPr/>
    </dgm:pt>
    <dgm:pt modelId="{B31B616E-2316-445D-BE63-C6A23E8F41F5}" type="pres">
      <dgm:prSet presAssocID="{455B84C9-B5C0-4D1D-BAE7-0ECB1DAA71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9571BAE-EA2B-4F36-A514-A61A5877C6F6}" type="pres">
      <dgm:prSet presAssocID="{455B84C9-B5C0-4D1D-BAE7-0ECB1DAA7111}" presName="negativeSpace" presStyleCnt="0"/>
      <dgm:spPr/>
    </dgm:pt>
    <dgm:pt modelId="{3A79ECC2-016F-4674-96CB-6F1F217AC7AC}" type="pres">
      <dgm:prSet presAssocID="{455B84C9-B5C0-4D1D-BAE7-0ECB1DAA71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A54D60C-A496-42EB-9842-671F99A1C6EA}" type="presOf" srcId="{FA7E89E8-3BF0-463D-9F39-F649C098235C}" destId="{EF6639F5-F51C-4200-8D67-F9FCEFDC5B7E}" srcOrd="0" destOrd="0" presId="urn:microsoft.com/office/officeart/2005/8/layout/list1"/>
    <dgm:cxn modelId="{B59D130D-2284-4624-B50C-82A4C72BBB55}" srcId="{455B84C9-B5C0-4D1D-BAE7-0ECB1DAA7111}" destId="{02BACA81-1372-44E4-ABFB-5F73DCCFD4B5}" srcOrd="0" destOrd="0" parTransId="{8AE2453E-823D-49DA-8EF0-63D3A0BDFD0F}" sibTransId="{ED02DDCD-8E8C-4196-9E95-8BF184F0E65E}"/>
    <dgm:cxn modelId="{5C71860D-AD96-49EB-9FB0-5001C9D90059}" srcId="{FA7E89E8-3BF0-463D-9F39-F649C098235C}" destId="{C1F0AC53-75E5-47CC-A472-2CF1BC5D6BD1}" srcOrd="2" destOrd="0" parTransId="{9A7D07B7-A0F0-4D62-B2ED-89D06505D690}" sibTransId="{041D42B1-5D97-4DED-8033-5955F84EE80C}"/>
    <dgm:cxn modelId="{113D0416-62A6-46F2-AA23-3B8B187D232F}" srcId="{FA7E89E8-3BF0-463D-9F39-F649C098235C}" destId="{8309A7D5-A237-4120-907A-810446E100B4}" srcOrd="1" destOrd="0" parTransId="{F186445B-9EA9-4C99-96F6-8B66E4680622}" sibTransId="{D7AB2B7F-2E67-4FB9-B0C7-F148792225CA}"/>
    <dgm:cxn modelId="{9A650B1F-412F-4F28-83B9-C167716D31B0}" srcId="{D0BDFC3F-6405-4FB8-8E67-BD87EF460E09}" destId="{C796EB40-4FC8-4D6C-A417-32017F351074}" srcOrd="1" destOrd="0" parTransId="{968A85B7-7608-4772-AD4A-C0C3A8363CA0}" sibTransId="{EC6426DE-B878-4B8B-B334-A9C8A8A7DE30}"/>
    <dgm:cxn modelId="{6FB01C27-7473-41B6-A390-45B4B533E4B3}" type="presOf" srcId="{455B84C9-B5C0-4D1D-BAE7-0ECB1DAA7111}" destId="{B6107D3A-AF78-45B1-8915-0E1B10617F58}" srcOrd="0" destOrd="0" presId="urn:microsoft.com/office/officeart/2005/8/layout/list1"/>
    <dgm:cxn modelId="{11D89934-0A7C-4AEE-A3DE-A9D053BE5E31}" type="presOf" srcId="{C796EB40-4FC8-4D6C-A417-32017F351074}" destId="{AF65F4FB-F845-46A1-A562-537C4278A59B}" srcOrd="1" destOrd="0" presId="urn:microsoft.com/office/officeart/2005/8/layout/list1"/>
    <dgm:cxn modelId="{BF081A39-6FCA-4FD4-9C1A-3B179E73286D}" type="presOf" srcId="{C796EB40-4FC8-4D6C-A417-32017F351074}" destId="{255AAA2E-2AEA-4D06-964D-3C7909228BD9}" srcOrd="0" destOrd="0" presId="urn:microsoft.com/office/officeart/2005/8/layout/list1"/>
    <dgm:cxn modelId="{C277EA3C-13DD-43D8-912A-FFE50CF7CD35}" srcId="{455B84C9-B5C0-4D1D-BAE7-0ECB1DAA7111}" destId="{9874E54A-6C2C-4ABB-91A7-E74EE4DCEDCB}" srcOrd="1" destOrd="0" parTransId="{F4ADCBBF-254B-4CC7-BF28-BC2E3965EE31}" sibTransId="{EE52CAD3-CF82-4906-8581-51B0362E06F8}"/>
    <dgm:cxn modelId="{F195FB41-B2B0-4548-844B-3FB0C7223207}" srcId="{FA7E89E8-3BF0-463D-9F39-F649C098235C}" destId="{B29CD86D-F764-4266-9BB8-6B80B89868B0}" srcOrd="0" destOrd="0" parTransId="{C20F2A21-DE65-410A-8632-BAFC20BAD5F8}" sibTransId="{B57BC2C1-6B30-485A-9713-44FE27418CFE}"/>
    <dgm:cxn modelId="{6E5FE662-FB83-4D5B-854D-7F43BF2BDEDB}" srcId="{D0BDFC3F-6405-4FB8-8E67-BD87EF460E09}" destId="{FA7E89E8-3BF0-463D-9F39-F649C098235C}" srcOrd="0" destOrd="0" parTransId="{4D8F50C2-1788-4D05-A234-9B6B51528492}" sibTransId="{E2B2FFEB-4C6F-4082-8AA3-0DB4703F68D7}"/>
    <dgm:cxn modelId="{CB8C0449-A6B5-42BB-A11B-81396B3B53AA}" type="presOf" srcId="{8309A7D5-A237-4120-907A-810446E100B4}" destId="{08C0976C-32C0-439A-A6BA-E15EDE7C91BB}" srcOrd="0" destOrd="1" presId="urn:microsoft.com/office/officeart/2005/8/layout/list1"/>
    <dgm:cxn modelId="{5428BF8B-1323-49CE-8DCE-51AC639E5869}" type="presOf" srcId="{02BACA81-1372-44E4-ABFB-5F73DCCFD4B5}" destId="{3A79ECC2-016F-4674-96CB-6F1F217AC7AC}" srcOrd="0" destOrd="0" presId="urn:microsoft.com/office/officeart/2005/8/layout/list1"/>
    <dgm:cxn modelId="{0C4EA69A-64A4-4163-9BC3-555D29B580DC}" type="presOf" srcId="{C1F0AC53-75E5-47CC-A472-2CF1BC5D6BD1}" destId="{08C0976C-32C0-439A-A6BA-E15EDE7C91BB}" srcOrd="0" destOrd="2" presId="urn:microsoft.com/office/officeart/2005/8/layout/list1"/>
    <dgm:cxn modelId="{09B9279D-AE2F-43BD-AABE-2D62D18B2BA1}" srcId="{D0BDFC3F-6405-4FB8-8E67-BD87EF460E09}" destId="{455B84C9-B5C0-4D1D-BAE7-0ECB1DAA7111}" srcOrd="2" destOrd="0" parTransId="{57A4D1CB-7A1C-440C-A091-86C513641DDE}" sibTransId="{1623C835-391C-4498-8DA4-900BE711AB2E}"/>
    <dgm:cxn modelId="{957980A8-378C-45B2-A3F9-53D3FE52BC2C}" type="presOf" srcId="{455B84C9-B5C0-4D1D-BAE7-0ECB1DAA7111}" destId="{B31B616E-2316-445D-BE63-C6A23E8F41F5}" srcOrd="1" destOrd="0" presId="urn:microsoft.com/office/officeart/2005/8/layout/list1"/>
    <dgm:cxn modelId="{628A2DB0-0FBB-444F-B550-5288BDA84E90}" type="presOf" srcId="{B051D313-CB4C-412F-B8A7-52032AFCAE71}" destId="{F2061EA1-DEAE-4B1B-95DF-FAF176785D2B}" srcOrd="0" destOrd="1" presId="urn:microsoft.com/office/officeart/2005/8/layout/list1"/>
    <dgm:cxn modelId="{DD9ACAB5-9051-4055-97C7-BA3096C650F8}" type="presOf" srcId="{FA7E89E8-3BF0-463D-9F39-F649C098235C}" destId="{D82CAC4F-0B1F-4E01-A4F5-DACB105E2B27}" srcOrd="1" destOrd="0" presId="urn:microsoft.com/office/officeart/2005/8/layout/list1"/>
    <dgm:cxn modelId="{B65EBABF-6CD0-454D-BB53-41F4875E8E59}" srcId="{C796EB40-4FC8-4D6C-A417-32017F351074}" destId="{B051D313-CB4C-412F-B8A7-52032AFCAE71}" srcOrd="1" destOrd="0" parTransId="{8A5A36A5-0E8C-4935-A576-1C370A72D8EE}" sibTransId="{E4F150CD-1140-44CC-89D1-1D364FDF332F}"/>
    <dgm:cxn modelId="{5071F2C1-B1D1-4C92-BBC1-782E08911340}" srcId="{FA7E89E8-3BF0-463D-9F39-F649C098235C}" destId="{56528915-2CD9-4DDE-A818-07EBAAC7686F}" srcOrd="3" destOrd="0" parTransId="{57691E7F-B08A-41E0-B215-939BEDE8D7A4}" sibTransId="{102944A1-5BD7-48B5-B5D4-DB0022E02B69}"/>
    <dgm:cxn modelId="{B8829BC3-69FA-4124-B1DE-3A6FA667E96E}" type="presOf" srcId="{D0BDFC3F-6405-4FB8-8E67-BD87EF460E09}" destId="{645ABFF1-E992-4721-A178-75A584AE1288}" srcOrd="0" destOrd="0" presId="urn:microsoft.com/office/officeart/2005/8/layout/list1"/>
    <dgm:cxn modelId="{55B8F9C9-FBB8-4605-978E-0D075A429322}" type="presOf" srcId="{D6C691E4-5419-4764-8B45-0971399964AD}" destId="{08C0976C-32C0-439A-A6BA-E15EDE7C91BB}" srcOrd="0" destOrd="4" presId="urn:microsoft.com/office/officeart/2005/8/layout/list1"/>
    <dgm:cxn modelId="{09E30FD4-3469-4DF0-A313-E3B96EEDFEDD}" type="presOf" srcId="{B29CD86D-F764-4266-9BB8-6B80B89868B0}" destId="{08C0976C-32C0-439A-A6BA-E15EDE7C91BB}" srcOrd="0" destOrd="0" presId="urn:microsoft.com/office/officeart/2005/8/layout/list1"/>
    <dgm:cxn modelId="{421F2BD6-46D4-477E-85F0-38C089A83A6E}" srcId="{C796EB40-4FC8-4D6C-A417-32017F351074}" destId="{E3389739-9134-4C27-99D0-8BE35E0A5355}" srcOrd="0" destOrd="0" parTransId="{DAA0416B-C686-47F9-8BD0-FA08A106D204}" sibTransId="{E47770BA-E0D8-4D4C-A468-311E11D47649}"/>
    <dgm:cxn modelId="{51BDC4D8-8B65-4818-A7B9-744162D084F9}" srcId="{FA7E89E8-3BF0-463D-9F39-F649C098235C}" destId="{D6C691E4-5419-4764-8B45-0971399964AD}" srcOrd="4" destOrd="0" parTransId="{07387E14-B7F4-408F-A3B5-A802465B5E59}" sibTransId="{7CD01769-E557-4DA5-818C-94632856D543}"/>
    <dgm:cxn modelId="{231774DE-BED0-4809-BCD6-CFE47B711519}" type="presOf" srcId="{56528915-2CD9-4DDE-A818-07EBAAC7686F}" destId="{08C0976C-32C0-439A-A6BA-E15EDE7C91BB}" srcOrd="0" destOrd="3" presId="urn:microsoft.com/office/officeart/2005/8/layout/list1"/>
    <dgm:cxn modelId="{44F65EEC-63C8-4F1C-B0BA-F6F2743EB349}" type="presOf" srcId="{E3389739-9134-4C27-99D0-8BE35E0A5355}" destId="{F2061EA1-DEAE-4B1B-95DF-FAF176785D2B}" srcOrd="0" destOrd="0" presId="urn:microsoft.com/office/officeart/2005/8/layout/list1"/>
    <dgm:cxn modelId="{E3E6EBFA-F15F-4991-BDA2-CE995904784A}" type="presOf" srcId="{9874E54A-6C2C-4ABB-91A7-E74EE4DCEDCB}" destId="{3A79ECC2-016F-4674-96CB-6F1F217AC7AC}" srcOrd="0" destOrd="1" presId="urn:microsoft.com/office/officeart/2005/8/layout/list1"/>
    <dgm:cxn modelId="{66CD9CC9-42AF-436C-B83C-3BCE1A8CE638}" type="presParOf" srcId="{645ABFF1-E992-4721-A178-75A584AE1288}" destId="{4C59B7DE-6959-4CFA-80EA-BF95DA3FBE9D}" srcOrd="0" destOrd="0" presId="urn:microsoft.com/office/officeart/2005/8/layout/list1"/>
    <dgm:cxn modelId="{8563887A-6975-4564-B8AC-9915E08DB277}" type="presParOf" srcId="{4C59B7DE-6959-4CFA-80EA-BF95DA3FBE9D}" destId="{EF6639F5-F51C-4200-8D67-F9FCEFDC5B7E}" srcOrd="0" destOrd="0" presId="urn:microsoft.com/office/officeart/2005/8/layout/list1"/>
    <dgm:cxn modelId="{D38FB215-8D89-43D6-9332-F9CEE8C6F9A2}" type="presParOf" srcId="{4C59B7DE-6959-4CFA-80EA-BF95DA3FBE9D}" destId="{D82CAC4F-0B1F-4E01-A4F5-DACB105E2B27}" srcOrd="1" destOrd="0" presId="urn:microsoft.com/office/officeart/2005/8/layout/list1"/>
    <dgm:cxn modelId="{88F2D670-D6AD-4DE5-8640-0E96F5E73F6B}" type="presParOf" srcId="{645ABFF1-E992-4721-A178-75A584AE1288}" destId="{0A19E21E-6169-4D94-B779-C4F59BFC846F}" srcOrd="1" destOrd="0" presId="urn:microsoft.com/office/officeart/2005/8/layout/list1"/>
    <dgm:cxn modelId="{3B442235-82D4-48EB-B77D-637FE3BF4ED7}" type="presParOf" srcId="{645ABFF1-E992-4721-A178-75A584AE1288}" destId="{08C0976C-32C0-439A-A6BA-E15EDE7C91BB}" srcOrd="2" destOrd="0" presId="urn:microsoft.com/office/officeart/2005/8/layout/list1"/>
    <dgm:cxn modelId="{D1D4726F-A6B8-4840-80CB-AB1DC2426C0C}" type="presParOf" srcId="{645ABFF1-E992-4721-A178-75A584AE1288}" destId="{E355B157-A3EB-4E26-BCA1-E3D33DBC7FF4}" srcOrd="3" destOrd="0" presId="urn:microsoft.com/office/officeart/2005/8/layout/list1"/>
    <dgm:cxn modelId="{CB903A92-2BC4-4A99-B781-21708DD6E1C2}" type="presParOf" srcId="{645ABFF1-E992-4721-A178-75A584AE1288}" destId="{D71CB09A-548C-4B87-A81F-26D5F8583141}" srcOrd="4" destOrd="0" presId="urn:microsoft.com/office/officeart/2005/8/layout/list1"/>
    <dgm:cxn modelId="{586EC581-9032-48B6-86B0-CFC03DA65CE4}" type="presParOf" srcId="{D71CB09A-548C-4B87-A81F-26D5F8583141}" destId="{255AAA2E-2AEA-4D06-964D-3C7909228BD9}" srcOrd="0" destOrd="0" presId="urn:microsoft.com/office/officeart/2005/8/layout/list1"/>
    <dgm:cxn modelId="{51795AB3-F12C-4C64-8939-9416A0DEDA95}" type="presParOf" srcId="{D71CB09A-548C-4B87-A81F-26D5F8583141}" destId="{AF65F4FB-F845-46A1-A562-537C4278A59B}" srcOrd="1" destOrd="0" presId="urn:microsoft.com/office/officeart/2005/8/layout/list1"/>
    <dgm:cxn modelId="{71C0E252-6E90-469A-84DD-F77FDB7BB8B9}" type="presParOf" srcId="{645ABFF1-E992-4721-A178-75A584AE1288}" destId="{CB9F17F0-F0CD-476C-B5F4-379A4BB638A5}" srcOrd="5" destOrd="0" presId="urn:microsoft.com/office/officeart/2005/8/layout/list1"/>
    <dgm:cxn modelId="{B9EC3216-C306-492C-A4D9-40B32F641EB6}" type="presParOf" srcId="{645ABFF1-E992-4721-A178-75A584AE1288}" destId="{F2061EA1-DEAE-4B1B-95DF-FAF176785D2B}" srcOrd="6" destOrd="0" presId="urn:microsoft.com/office/officeart/2005/8/layout/list1"/>
    <dgm:cxn modelId="{132C9447-3051-4C86-953E-F39E9BB072BB}" type="presParOf" srcId="{645ABFF1-E992-4721-A178-75A584AE1288}" destId="{333A71A2-0885-4F26-84C7-D0D1F8EA041F}" srcOrd="7" destOrd="0" presId="urn:microsoft.com/office/officeart/2005/8/layout/list1"/>
    <dgm:cxn modelId="{37FF16A1-B2F5-40BE-BA16-B06C087CBB27}" type="presParOf" srcId="{645ABFF1-E992-4721-A178-75A584AE1288}" destId="{8EF0EEB1-6DB5-4B6B-86DE-6BDB6DCBBA20}" srcOrd="8" destOrd="0" presId="urn:microsoft.com/office/officeart/2005/8/layout/list1"/>
    <dgm:cxn modelId="{2C25FDCF-4F35-4F2A-954F-D126D95EC5C0}" type="presParOf" srcId="{8EF0EEB1-6DB5-4B6B-86DE-6BDB6DCBBA20}" destId="{B6107D3A-AF78-45B1-8915-0E1B10617F58}" srcOrd="0" destOrd="0" presId="urn:microsoft.com/office/officeart/2005/8/layout/list1"/>
    <dgm:cxn modelId="{AE2C422E-6555-420B-B710-C9EB99DDBDAA}" type="presParOf" srcId="{8EF0EEB1-6DB5-4B6B-86DE-6BDB6DCBBA20}" destId="{B31B616E-2316-445D-BE63-C6A23E8F41F5}" srcOrd="1" destOrd="0" presId="urn:microsoft.com/office/officeart/2005/8/layout/list1"/>
    <dgm:cxn modelId="{A5FA9EBE-12E8-4349-8213-17B43A8B0948}" type="presParOf" srcId="{645ABFF1-E992-4721-A178-75A584AE1288}" destId="{49571BAE-EA2B-4F36-A514-A61A5877C6F6}" srcOrd="9" destOrd="0" presId="urn:microsoft.com/office/officeart/2005/8/layout/list1"/>
    <dgm:cxn modelId="{AB4E8FD3-27A5-49F2-AC08-85B85909A570}" type="presParOf" srcId="{645ABFF1-E992-4721-A178-75A584AE1288}" destId="{3A79ECC2-016F-4674-96CB-6F1F217AC7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CFE5C6-309C-4E39-847F-7E77CB1F1A3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5D21E2-5590-4046-BCC7-E7654018FCF5}">
      <dgm:prSet/>
      <dgm:spPr/>
      <dgm:t>
        <a:bodyPr/>
        <a:lstStyle/>
        <a:p>
          <a:r>
            <a:rPr lang="en-US" b="0" i="0" baseline="0"/>
            <a:t>Performance of Prediction Methods in High Volatility and Extreme Events</a:t>
          </a:r>
          <a:endParaRPr lang="en-US"/>
        </a:p>
      </dgm:t>
    </dgm:pt>
    <dgm:pt modelId="{BC77B516-8AC8-40FE-8E42-CAD96247BB03}" type="parTrans" cxnId="{6C9E136C-B78D-42BB-8391-FD0F89CD2A37}">
      <dgm:prSet/>
      <dgm:spPr/>
      <dgm:t>
        <a:bodyPr/>
        <a:lstStyle/>
        <a:p>
          <a:endParaRPr lang="en-US"/>
        </a:p>
      </dgm:t>
    </dgm:pt>
    <dgm:pt modelId="{C5FEB6C0-D24C-4DED-86D7-163428D49DDB}" type="sibTrans" cxnId="{6C9E136C-B78D-42BB-8391-FD0F89CD2A37}">
      <dgm:prSet/>
      <dgm:spPr/>
      <dgm:t>
        <a:bodyPr/>
        <a:lstStyle/>
        <a:p>
          <a:endParaRPr lang="en-US"/>
        </a:p>
      </dgm:t>
    </dgm:pt>
    <dgm:pt modelId="{78AD486B-2C2A-45E7-B382-C3770A62BC4C}">
      <dgm:prSet/>
      <dgm:spPr/>
      <dgm:t>
        <a:bodyPr/>
        <a:lstStyle/>
        <a:p>
          <a:r>
            <a:rPr lang="en-US" b="0" i="0" baseline="0" dirty="0"/>
            <a:t>Ensemble forest methods (e.g., random forests, gradient-boosted trees) outperform simpler decision tree methods in handling high volatility, missing data, and outliers.</a:t>
          </a:r>
          <a:endParaRPr lang="en-US" dirty="0"/>
        </a:p>
      </dgm:t>
    </dgm:pt>
    <dgm:pt modelId="{1A8A12FE-FC3B-4573-B71C-AEFCAF50FE87}" type="parTrans" cxnId="{A2F1DB98-2C1C-4C4D-9075-6A1F98D89A4A}">
      <dgm:prSet/>
      <dgm:spPr/>
      <dgm:t>
        <a:bodyPr/>
        <a:lstStyle/>
        <a:p>
          <a:endParaRPr lang="en-US"/>
        </a:p>
      </dgm:t>
    </dgm:pt>
    <dgm:pt modelId="{E118DCB6-B567-4107-8514-F1C950EE866D}" type="sibTrans" cxnId="{A2F1DB98-2C1C-4C4D-9075-6A1F98D89A4A}">
      <dgm:prSet/>
      <dgm:spPr/>
      <dgm:t>
        <a:bodyPr/>
        <a:lstStyle/>
        <a:p>
          <a:endParaRPr lang="en-US"/>
        </a:p>
      </dgm:t>
    </dgm:pt>
    <dgm:pt modelId="{5452F798-423E-4773-9C80-AA74EB24973D}">
      <dgm:prSet/>
      <dgm:spPr/>
      <dgm:t>
        <a:bodyPr/>
        <a:lstStyle/>
        <a:p>
          <a:r>
            <a:rPr lang="en-US" b="0" i="0" baseline="0"/>
            <a:t>Overfitting with imputed data can decrease predictive ability, emphasizing the need for proper model validation and regularization techniques.</a:t>
          </a:r>
          <a:endParaRPr lang="en-US"/>
        </a:p>
      </dgm:t>
    </dgm:pt>
    <dgm:pt modelId="{988346C7-5DF7-49D6-8D05-93327CB55476}" type="parTrans" cxnId="{33B2231A-0C18-4561-9F0E-5F17754E03BB}">
      <dgm:prSet/>
      <dgm:spPr/>
      <dgm:t>
        <a:bodyPr/>
        <a:lstStyle/>
        <a:p>
          <a:endParaRPr lang="en-US"/>
        </a:p>
      </dgm:t>
    </dgm:pt>
    <dgm:pt modelId="{E8A8869A-E57D-4CC4-9813-59F443CDF6CE}" type="sibTrans" cxnId="{33B2231A-0C18-4561-9F0E-5F17754E03BB}">
      <dgm:prSet/>
      <dgm:spPr/>
      <dgm:t>
        <a:bodyPr/>
        <a:lstStyle/>
        <a:p>
          <a:endParaRPr lang="en-US"/>
        </a:p>
      </dgm:t>
    </dgm:pt>
    <dgm:pt modelId="{6F524639-416A-4B27-A41A-9761146A99EA}">
      <dgm:prSet/>
      <dgm:spPr/>
      <dgm:t>
        <a:bodyPr/>
        <a:lstStyle/>
        <a:p>
          <a:r>
            <a:rPr lang="en-US" b="0" i="0" baseline="0"/>
            <a:t>Daily resampling proved to categorically provide better predictions on training and test set compared to hourly suggesting that more significant down sampling (24hrs vs 2 mins) may be a suitable approach for minimising the influence of noise in the context of single step predictions </a:t>
          </a:r>
          <a:endParaRPr lang="en-US"/>
        </a:p>
      </dgm:t>
    </dgm:pt>
    <dgm:pt modelId="{6D75EB32-7961-49B5-9BCD-ACC27B8538A2}" type="parTrans" cxnId="{4BE087D5-93FD-4BE0-B880-B81BE71EB7C4}">
      <dgm:prSet/>
      <dgm:spPr/>
      <dgm:t>
        <a:bodyPr/>
        <a:lstStyle/>
        <a:p>
          <a:endParaRPr lang="en-US"/>
        </a:p>
      </dgm:t>
    </dgm:pt>
    <dgm:pt modelId="{160E64E5-9BA6-40BE-B7FE-4C22E571D62D}" type="sibTrans" cxnId="{4BE087D5-93FD-4BE0-B880-B81BE71EB7C4}">
      <dgm:prSet/>
      <dgm:spPr/>
      <dgm:t>
        <a:bodyPr/>
        <a:lstStyle/>
        <a:p>
          <a:endParaRPr lang="en-US"/>
        </a:p>
      </dgm:t>
    </dgm:pt>
    <dgm:pt modelId="{52969673-709B-47CE-AE37-634CA020EC78}">
      <dgm:prSet/>
      <dgm:spPr/>
      <dgm:t>
        <a:bodyPr/>
        <a:lstStyle/>
        <a:p>
          <a:r>
            <a:rPr lang="en-US" b="0" i="0" baseline="0"/>
            <a:t>Addressing Heteroskedasticity and Extreme Events</a:t>
          </a:r>
          <a:endParaRPr lang="en-US"/>
        </a:p>
      </dgm:t>
    </dgm:pt>
    <dgm:pt modelId="{A5A345EE-D0EA-42B0-9834-A5FD2ED7021B}" type="parTrans" cxnId="{8FB21642-5BB3-4A2E-BC30-5F4AC4DCC894}">
      <dgm:prSet/>
      <dgm:spPr/>
      <dgm:t>
        <a:bodyPr/>
        <a:lstStyle/>
        <a:p>
          <a:endParaRPr lang="en-US"/>
        </a:p>
      </dgm:t>
    </dgm:pt>
    <dgm:pt modelId="{591FB57C-92DC-4D05-8ED9-D5358332D131}" type="sibTrans" cxnId="{8FB21642-5BB3-4A2E-BC30-5F4AC4DCC894}">
      <dgm:prSet/>
      <dgm:spPr/>
      <dgm:t>
        <a:bodyPr/>
        <a:lstStyle/>
        <a:p>
          <a:endParaRPr lang="en-US"/>
        </a:p>
      </dgm:t>
    </dgm:pt>
    <dgm:pt modelId="{F81153A2-48DA-44B0-BC72-0302EC5CFAF4}">
      <dgm:prSet/>
      <dgm:spPr/>
      <dgm:t>
        <a:bodyPr/>
        <a:lstStyle/>
        <a:p>
          <a:r>
            <a:rPr lang="en-US" b="0" i="0" baseline="0" dirty="0"/>
            <a:t>Residual analysis shows that imputation and outlier features did not improve model robustness for heteroskedasticity in the case of hourly sampling</a:t>
          </a:r>
          <a:endParaRPr lang="en-US" dirty="0"/>
        </a:p>
      </dgm:t>
    </dgm:pt>
    <dgm:pt modelId="{5D2F6250-909C-4381-9BB9-0FC8776BE793}" type="parTrans" cxnId="{3BA15FD2-5FC0-4931-916F-1F4A94D597D8}">
      <dgm:prSet/>
      <dgm:spPr/>
      <dgm:t>
        <a:bodyPr/>
        <a:lstStyle/>
        <a:p>
          <a:endParaRPr lang="en-US"/>
        </a:p>
      </dgm:t>
    </dgm:pt>
    <dgm:pt modelId="{367AF01C-8901-4B55-8E19-8C7AB68F4A53}" type="sibTrans" cxnId="{3BA15FD2-5FC0-4931-916F-1F4A94D597D8}">
      <dgm:prSet/>
      <dgm:spPr/>
      <dgm:t>
        <a:bodyPr/>
        <a:lstStyle/>
        <a:p>
          <a:endParaRPr lang="en-US"/>
        </a:p>
      </dgm:t>
    </dgm:pt>
    <dgm:pt modelId="{22F2A31A-2D7F-4321-BA60-6E4565675365}">
      <dgm:prSet/>
      <dgm:spPr/>
      <dgm:t>
        <a:bodyPr/>
        <a:lstStyle/>
        <a:p>
          <a:r>
            <a:rPr lang="en-US" b="0" i="0" baseline="0" dirty="0"/>
            <a:t>Consider alternative approaches to address heteroskedasticity in future research.</a:t>
          </a:r>
          <a:endParaRPr lang="en-US" dirty="0"/>
        </a:p>
      </dgm:t>
    </dgm:pt>
    <dgm:pt modelId="{7E958C3E-7605-4C15-B596-2AE26C7067E7}" type="parTrans" cxnId="{2BFE80FB-B6B4-4386-9CE1-B25845B2AD1C}">
      <dgm:prSet/>
      <dgm:spPr/>
      <dgm:t>
        <a:bodyPr/>
        <a:lstStyle/>
        <a:p>
          <a:endParaRPr lang="en-US"/>
        </a:p>
      </dgm:t>
    </dgm:pt>
    <dgm:pt modelId="{59E3C87E-0222-4EBB-B391-F94039C9D1EE}" type="sibTrans" cxnId="{2BFE80FB-B6B4-4386-9CE1-B25845B2AD1C}">
      <dgm:prSet/>
      <dgm:spPr/>
      <dgm:t>
        <a:bodyPr/>
        <a:lstStyle/>
        <a:p>
          <a:endParaRPr lang="en-US"/>
        </a:p>
      </dgm:t>
    </dgm:pt>
    <dgm:pt modelId="{E8C8F85A-137F-450B-BF67-C3D69D0D74E3}">
      <dgm:prSet/>
      <dgm:spPr/>
      <dgm:t>
        <a:bodyPr/>
        <a:lstStyle/>
        <a:p>
          <a:r>
            <a:rPr lang="en-US" b="0" i="0" baseline="0"/>
            <a:t>Handling Missing Data, Outliers, and Prediction Challenges</a:t>
          </a:r>
          <a:endParaRPr lang="en-US"/>
        </a:p>
      </dgm:t>
    </dgm:pt>
    <dgm:pt modelId="{BEED3713-307C-446D-AB4B-D77583B3490C}" type="parTrans" cxnId="{60731C64-3D21-4A19-A02E-E1E946E28AE7}">
      <dgm:prSet/>
      <dgm:spPr/>
      <dgm:t>
        <a:bodyPr/>
        <a:lstStyle/>
        <a:p>
          <a:endParaRPr lang="en-US"/>
        </a:p>
      </dgm:t>
    </dgm:pt>
    <dgm:pt modelId="{1F18EA57-BDB8-4B17-9AAA-B74D5F23500F}" type="sibTrans" cxnId="{60731C64-3D21-4A19-A02E-E1E946E28AE7}">
      <dgm:prSet/>
      <dgm:spPr/>
      <dgm:t>
        <a:bodyPr/>
        <a:lstStyle/>
        <a:p>
          <a:endParaRPr lang="en-US"/>
        </a:p>
      </dgm:t>
    </dgm:pt>
    <dgm:pt modelId="{C02EFCBF-CE03-463D-8F62-0418BC1A3CED}">
      <dgm:prSet/>
      <dgm:spPr/>
      <dgm:t>
        <a:bodyPr/>
        <a:lstStyle/>
        <a:p>
          <a:r>
            <a:rPr lang="en-US" b="0" i="0" baseline="0"/>
            <a:t>Removing missing values typically yields better performance than imputing missing data.</a:t>
          </a:r>
          <a:endParaRPr lang="en-US"/>
        </a:p>
      </dgm:t>
    </dgm:pt>
    <dgm:pt modelId="{FF774BE8-A748-490E-909C-EF079F73708C}" type="parTrans" cxnId="{D8B37B28-A8DB-4904-9925-0E7BF4678310}">
      <dgm:prSet/>
      <dgm:spPr/>
      <dgm:t>
        <a:bodyPr/>
        <a:lstStyle/>
        <a:p>
          <a:endParaRPr lang="en-US"/>
        </a:p>
      </dgm:t>
    </dgm:pt>
    <dgm:pt modelId="{B57F3BA3-0C24-4F93-934A-DC8CE82614ED}" type="sibTrans" cxnId="{D8B37B28-A8DB-4904-9925-0E7BF4678310}">
      <dgm:prSet/>
      <dgm:spPr/>
      <dgm:t>
        <a:bodyPr/>
        <a:lstStyle/>
        <a:p>
          <a:endParaRPr lang="en-US"/>
        </a:p>
      </dgm:t>
    </dgm:pt>
    <dgm:pt modelId="{6D80C74D-9230-43DC-B5E6-5B25355C9A6B}">
      <dgm:prSet/>
      <dgm:spPr/>
      <dgm:t>
        <a:bodyPr/>
        <a:lstStyle/>
        <a:p>
          <a:r>
            <a:rPr lang="en-US" b="0" i="0" baseline="0"/>
            <a:t>Including outliers as a feature does not noticeably improve results, suggesting that alternative outlier handling methods may be more effective.</a:t>
          </a:r>
          <a:endParaRPr lang="en-US"/>
        </a:p>
      </dgm:t>
    </dgm:pt>
    <dgm:pt modelId="{9457E472-26CB-4D2E-BD87-70387FAAC85F}" type="parTrans" cxnId="{C9088444-4CBB-49B8-B841-18237521AF61}">
      <dgm:prSet/>
      <dgm:spPr/>
      <dgm:t>
        <a:bodyPr/>
        <a:lstStyle/>
        <a:p>
          <a:endParaRPr lang="en-US"/>
        </a:p>
      </dgm:t>
    </dgm:pt>
    <dgm:pt modelId="{D6DFC259-96A8-4B01-B4EE-E354B6FB8D41}" type="sibTrans" cxnId="{C9088444-4CBB-49B8-B841-18237521AF61}">
      <dgm:prSet/>
      <dgm:spPr/>
      <dgm:t>
        <a:bodyPr/>
        <a:lstStyle/>
        <a:p>
          <a:endParaRPr lang="en-US"/>
        </a:p>
      </dgm:t>
    </dgm:pt>
    <dgm:pt modelId="{4B3BDD47-DCFF-4D7A-B99F-BD27ABBFA0A1}">
      <dgm:prSet/>
      <dgm:spPr/>
      <dgm:t>
        <a:bodyPr/>
        <a:lstStyle/>
        <a:p>
          <a:r>
            <a:rPr lang="en-US" b="0" i="0" baseline="0"/>
            <a:t>Impact of Pre-processing Techniques on Model Performance</a:t>
          </a:r>
          <a:endParaRPr lang="en-US"/>
        </a:p>
      </dgm:t>
    </dgm:pt>
    <dgm:pt modelId="{70B9BFD3-1A2C-443D-BAE9-C44ABED4E353}" type="parTrans" cxnId="{3612B0FE-D27F-4D57-9FA0-1D8432497288}">
      <dgm:prSet/>
      <dgm:spPr/>
      <dgm:t>
        <a:bodyPr/>
        <a:lstStyle/>
        <a:p>
          <a:endParaRPr lang="en-US"/>
        </a:p>
      </dgm:t>
    </dgm:pt>
    <dgm:pt modelId="{A1B3B670-DD8A-4685-81C0-226AA54B5469}" type="sibTrans" cxnId="{3612B0FE-D27F-4D57-9FA0-1D8432497288}">
      <dgm:prSet/>
      <dgm:spPr/>
      <dgm:t>
        <a:bodyPr/>
        <a:lstStyle/>
        <a:p>
          <a:endParaRPr lang="en-US"/>
        </a:p>
      </dgm:t>
    </dgm:pt>
    <dgm:pt modelId="{9F238A51-35E9-46A7-8BDF-E191F8684183}">
      <dgm:prSet/>
      <dgm:spPr/>
      <dgm:t>
        <a:bodyPr/>
        <a:lstStyle/>
        <a:p>
          <a:r>
            <a:rPr lang="en-US" b="0" i="0" baseline="0"/>
            <a:t>Interpolation can lead to increased error in train and test sets due to overfitting and bias.</a:t>
          </a:r>
          <a:endParaRPr lang="en-US"/>
        </a:p>
      </dgm:t>
    </dgm:pt>
    <dgm:pt modelId="{6B3AB74E-16C5-437B-BCA5-BA77FB4E2AED}" type="parTrans" cxnId="{48FC0B6B-5475-4BF4-81C0-3E182FC239A6}">
      <dgm:prSet/>
      <dgm:spPr/>
      <dgm:t>
        <a:bodyPr/>
        <a:lstStyle/>
        <a:p>
          <a:endParaRPr lang="en-US"/>
        </a:p>
      </dgm:t>
    </dgm:pt>
    <dgm:pt modelId="{6F64485A-7D86-4880-868B-970788B31C98}" type="sibTrans" cxnId="{48FC0B6B-5475-4BF4-81C0-3E182FC239A6}">
      <dgm:prSet/>
      <dgm:spPr/>
      <dgm:t>
        <a:bodyPr/>
        <a:lstStyle/>
        <a:p>
          <a:endParaRPr lang="en-US"/>
        </a:p>
      </dgm:t>
    </dgm:pt>
    <dgm:pt modelId="{04C477EF-3A78-4055-AA0C-94CC6EF26C73}">
      <dgm:prSet/>
      <dgm:spPr/>
      <dgm:t>
        <a:bodyPr/>
        <a:lstStyle/>
        <a:p>
          <a:r>
            <a:rPr lang="en-US" b="0" i="0" baseline="0"/>
            <a:t>Using unimputed data without outliers results in better generalization to the test set.</a:t>
          </a:r>
          <a:endParaRPr lang="en-US"/>
        </a:p>
      </dgm:t>
    </dgm:pt>
    <dgm:pt modelId="{13E548E6-0FD6-43DE-A5F8-79E750CCC024}" type="parTrans" cxnId="{A81F8E59-92A3-49FA-A2A1-DDA49D357B60}">
      <dgm:prSet/>
      <dgm:spPr/>
      <dgm:t>
        <a:bodyPr/>
        <a:lstStyle/>
        <a:p>
          <a:endParaRPr lang="en-US"/>
        </a:p>
      </dgm:t>
    </dgm:pt>
    <dgm:pt modelId="{2AEB88BE-D32F-47E7-AD3D-19C4649A098E}" type="sibTrans" cxnId="{A81F8E59-92A3-49FA-A2A1-DDA49D357B60}">
      <dgm:prSet/>
      <dgm:spPr/>
      <dgm:t>
        <a:bodyPr/>
        <a:lstStyle/>
        <a:p>
          <a:endParaRPr lang="en-US"/>
        </a:p>
      </dgm:t>
    </dgm:pt>
    <dgm:pt modelId="{A3166F15-C83F-4E3B-BB4D-806DB3BA63BC}">
      <dgm:prSet/>
      <dgm:spPr/>
      <dgm:t>
        <a:bodyPr/>
        <a:lstStyle/>
        <a:p>
          <a:r>
            <a:rPr lang="en-AU" dirty="0"/>
            <a:t>Autocorrelation in residuals is present in some of the models, as indicated by the </a:t>
          </a:r>
          <a:r>
            <a:rPr lang="en-AU" dirty="0" err="1"/>
            <a:t>Ljung</a:t>
          </a:r>
          <a:r>
            <a:rPr lang="en-AU" dirty="0"/>
            <a:t>-Box test (p-value &lt; 0.05 in some cases).</a:t>
          </a:r>
        </a:p>
      </dgm:t>
    </dgm:pt>
    <dgm:pt modelId="{696C9BDF-97A5-4AF9-8137-37653BC669EB}" type="parTrans" cxnId="{BFB4521C-7F6D-4EC2-BEC6-24B8E8DABACC}">
      <dgm:prSet/>
      <dgm:spPr/>
      <dgm:t>
        <a:bodyPr/>
        <a:lstStyle/>
        <a:p>
          <a:endParaRPr lang="en-AU"/>
        </a:p>
      </dgm:t>
    </dgm:pt>
    <dgm:pt modelId="{460B3C58-6EAF-433E-95B7-3D4CEDDF3DCC}" type="sibTrans" cxnId="{BFB4521C-7F6D-4EC2-BEC6-24B8E8DABACC}">
      <dgm:prSet/>
      <dgm:spPr/>
      <dgm:t>
        <a:bodyPr/>
        <a:lstStyle/>
        <a:p>
          <a:endParaRPr lang="en-AU"/>
        </a:p>
      </dgm:t>
    </dgm:pt>
    <dgm:pt modelId="{38171DDE-0441-443A-9C36-928CD425F987}">
      <dgm:prSet/>
      <dgm:spPr/>
      <dgm:t>
        <a:bodyPr/>
        <a:lstStyle/>
        <a:p>
          <a:r>
            <a:rPr lang="en-US" b="0" i="0" baseline="0" dirty="0"/>
            <a:t>Daily sampling showed greater robustness to heteroskedasticity in the </a:t>
          </a:r>
          <a:r>
            <a:rPr lang="en-US" b="0" i="0" baseline="0" dirty="0" err="1"/>
            <a:t>reisduals</a:t>
          </a:r>
          <a:endParaRPr lang="en-US" dirty="0"/>
        </a:p>
      </dgm:t>
    </dgm:pt>
    <dgm:pt modelId="{059C8F66-324B-4513-AF82-74576E80FDD2}" type="parTrans" cxnId="{6E07CA24-D506-4C14-93BE-763AC7EAA801}">
      <dgm:prSet/>
      <dgm:spPr/>
    </dgm:pt>
    <dgm:pt modelId="{2C884484-35AD-4C8B-9B66-071DAED2B76B}" type="sibTrans" cxnId="{6E07CA24-D506-4C14-93BE-763AC7EAA801}">
      <dgm:prSet/>
      <dgm:spPr/>
    </dgm:pt>
    <dgm:pt modelId="{B610E19B-E0E4-45B0-AF74-06169C236A71}">
      <dgm:prSet/>
      <dgm:spPr/>
      <dgm:t>
        <a:bodyPr/>
        <a:lstStyle/>
        <a:p>
          <a:r>
            <a:rPr lang="en-AU" dirty="0"/>
            <a:t>None of the models have normally distributed residuals, as indicated by the Jarque-Bera test (p-value &lt; 0.05 in all cases).</a:t>
          </a:r>
          <a:endParaRPr lang="en-US" dirty="0"/>
        </a:p>
      </dgm:t>
    </dgm:pt>
    <dgm:pt modelId="{00B60902-D98C-4509-93D3-8094223BA502}" type="sibTrans" cxnId="{46C12168-856F-42F0-B28A-B6BB5272EF19}">
      <dgm:prSet/>
      <dgm:spPr/>
      <dgm:t>
        <a:bodyPr/>
        <a:lstStyle/>
        <a:p>
          <a:endParaRPr lang="en-AU"/>
        </a:p>
      </dgm:t>
    </dgm:pt>
    <dgm:pt modelId="{F63D8483-AA13-48B3-AB58-4FD3BF67604C}" type="parTrans" cxnId="{46C12168-856F-42F0-B28A-B6BB5272EF19}">
      <dgm:prSet/>
      <dgm:spPr/>
      <dgm:t>
        <a:bodyPr/>
        <a:lstStyle/>
        <a:p>
          <a:endParaRPr lang="en-AU"/>
        </a:p>
      </dgm:t>
    </dgm:pt>
    <dgm:pt modelId="{7E3EA292-A5C7-4AA0-B0CA-42F017A854DD}" type="pres">
      <dgm:prSet presAssocID="{FCCFE5C6-309C-4E39-847F-7E77CB1F1A35}" presName="linear" presStyleCnt="0">
        <dgm:presLayoutVars>
          <dgm:animLvl val="lvl"/>
          <dgm:resizeHandles val="exact"/>
        </dgm:presLayoutVars>
      </dgm:prSet>
      <dgm:spPr/>
    </dgm:pt>
    <dgm:pt modelId="{4CD51CE0-70A9-4A93-9810-A1436F250990}" type="pres">
      <dgm:prSet presAssocID="{9B5D21E2-5590-4046-BCC7-E7654018FCF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A7F753-A0C7-498B-BAC2-BC37C4E10AC0}" type="pres">
      <dgm:prSet presAssocID="{9B5D21E2-5590-4046-BCC7-E7654018FCF5}" presName="childText" presStyleLbl="revTx" presStyleIdx="0" presStyleCnt="4">
        <dgm:presLayoutVars>
          <dgm:bulletEnabled val="1"/>
        </dgm:presLayoutVars>
      </dgm:prSet>
      <dgm:spPr/>
    </dgm:pt>
    <dgm:pt modelId="{BEB2B0B1-2496-46A6-BD25-92116056F802}" type="pres">
      <dgm:prSet presAssocID="{52969673-709B-47CE-AE37-634CA020EC7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05E312-A12A-4083-B6C1-BE104E219ACC}" type="pres">
      <dgm:prSet presAssocID="{52969673-709B-47CE-AE37-634CA020EC78}" presName="childText" presStyleLbl="revTx" presStyleIdx="1" presStyleCnt="4">
        <dgm:presLayoutVars>
          <dgm:bulletEnabled val="1"/>
        </dgm:presLayoutVars>
      </dgm:prSet>
      <dgm:spPr/>
    </dgm:pt>
    <dgm:pt modelId="{55E80221-3404-46B1-A5F3-8A2D66FA2DC1}" type="pres">
      <dgm:prSet presAssocID="{E8C8F85A-137F-450B-BF67-C3D69D0D74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0DB1C4-35F9-4B0C-B4F7-79D388455FC0}" type="pres">
      <dgm:prSet presAssocID="{E8C8F85A-137F-450B-BF67-C3D69D0D74E3}" presName="childText" presStyleLbl="revTx" presStyleIdx="2" presStyleCnt="4">
        <dgm:presLayoutVars>
          <dgm:bulletEnabled val="1"/>
        </dgm:presLayoutVars>
      </dgm:prSet>
      <dgm:spPr/>
    </dgm:pt>
    <dgm:pt modelId="{A1F368D7-5930-4D52-91EB-C8B5EBD14989}" type="pres">
      <dgm:prSet presAssocID="{4B3BDD47-DCFF-4D7A-B99F-BD27ABBFA0A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DF95037-30FE-417D-82EF-9BE2695BE20C}" type="pres">
      <dgm:prSet presAssocID="{4B3BDD47-DCFF-4D7A-B99F-BD27ABBFA0A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288E813-498B-42B0-BF7D-C5FB0AC2F1D5}" type="presOf" srcId="{9F238A51-35E9-46A7-8BDF-E191F8684183}" destId="{1DF95037-30FE-417D-82EF-9BE2695BE20C}" srcOrd="0" destOrd="0" presId="urn:microsoft.com/office/officeart/2005/8/layout/vList2"/>
    <dgm:cxn modelId="{FE507F15-0588-4FEB-B4E0-2EF3DA749CA7}" type="presOf" srcId="{5452F798-423E-4773-9C80-AA74EB24973D}" destId="{09A7F753-A0C7-498B-BAC2-BC37C4E10AC0}" srcOrd="0" destOrd="1" presId="urn:microsoft.com/office/officeart/2005/8/layout/vList2"/>
    <dgm:cxn modelId="{33B2231A-0C18-4561-9F0E-5F17754E03BB}" srcId="{9B5D21E2-5590-4046-BCC7-E7654018FCF5}" destId="{5452F798-423E-4773-9C80-AA74EB24973D}" srcOrd="1" destOrd="0" parTransId="{988346C7-5DF7-49D6-8D05-93327CB55476}" sibTransId="{E8A8869A-E57D-4CC4-9813-59F443CDF6CE}"/>
    <dgm:cxn modelId="{BFB4521C-7F6D-4EC2-BEC6-24B8E8DABACC}" srcId="{52969673-709B-47CE-AE37-634CA020EC78}" destId="{A3166F15-C83F-4E3B-BB4D-806DB3BA63BC}" srcOrd="3" destOrd="0" parTransId="{696C9BDF-97A5-4AF9-8137-37653BC669EB}" sibTransId="{460B3C58-6EAF-433E-95B7-3D4CEDDF3DCC}"/>
    <dgm:cxn modelId="{6E07CA24-D506-4C14-93BE-763AC7EAA801}" srcId="{52969673-709B-47CE-AE37-634CA020EC78}" destId="{38171DDE-0441-443A-9C36-928CD425F987}" srcOrd="1" destOrd="0" parTransId="{059C8F66-324B-4513-AF82-74576E80FDD2}" sibTransId="{2C884484-35AD-4C8B-9B66-071DAED2B76B}"/>
    <dgm:cxn modelId="{D8B37B28-A8DB-4904-9925-0E7BF4678310}" srcId="{E8C8F85A-137F-450B-BF67-C3D69D0D74E3}" destId="{C02EFCBF-CE03-463D-8F62-0418BC1A3CED}" srcOrd="0" destOrd="0" parTransId="{FF774BE8-A748-490E-909C-EF079F73708C}" sibTransId="{B57F3BA3-0C24-4F93-934A-DC8CE82614ED}"/>
    <dgm:cxn modelId="{DA2C7631-EA8E-4007-B4F6-2193614A11D4}" type="presOf" srcId="{52969673-709B-47CE-AE37-634CA020EC78}" destId="{BEB2B0B1-2496-46A6-BD25-92116056F802}" srcOrd="0" destOrd="0" presId="urn:microsoft.com/office/officeart/2005/8/layout/vList2"/>
    <dgm:cxn modelId="{8FB21642-5BB3-4A2E-BC30-5F4AC4DCC894}" srcId="{FCCFE5C6-309C-4E39-847F-7E77CB1F1A35}" destId="{52969673-709B-47CE-AE37-634CA020EC78}" srcOrd="1" destOrd="0" parTransId="{A5A345EE-D0EA-42B0-9834-A5FD2ED7021B}" sibTransId="{591FB57C-92DC-4D05-8ED9-D5358332D131}"/>
    <dgm:cxn modelId="{60731C64-3D21-4A19-A02E-E1E946E28AE7}" srcId="{FCCFE5C6-309C-4E39-847F-7E77CB1F1A35}" destId="{E8C8F85A-137F-450B-BF67-C3D69D0D74E3}" srcOrd="2" destOrd="0" parTransId="{BEED3713-307C-446D-AB4B-D77583B3490C}" sibTransId="{1F18EA57-BDB8-4B17-9AAA-B74D5F23500F}"/>
    <dgm:cxn modelId="{C9088444-4CBB-49B8-B841-18237521AF61}" srcId="{E8C8F85A-137F-450B-BF67-C3D69D0D74E3}" destId="{6D80C74D-9230-43DC-B5E6-5B25355C9A6B}" srcOrd="1" destOrd="0" parTransId="{9457E472-26CB-4D2E-BD87-70387FAAC85F}" sibTransId="{D6DFC259-96A8-4B01-B4EE-E354B6FB8D41}"/>
    <dgm:cxn modelId="{13B66C46-8B8F-4976-A2EF-B4D2B0C51D0B}" type="presOf" srcId="{F81153A2-48DA-44B0-BC72-0302EC5CFAF4}" destId="{0805E312-A12A-4083-B6C1-BE104E219ACC}" srcOrd="0" destOrd="0" presId="urn:microsoft.com/office/officeart/2005/8/layout/vList2"/>
    <dgm:cxn modelId="{46C12168-856F-42F0-B28A-B6BB5272EF19}" srcId="{52969673-709B-47CE-AE37-634CA020EC78}" destId="{B610E19B-E0E4-45B0-AF74-06169C236A71}" srcOrd="2" destOrd="0" parTransId="{F63D8483-AA13-48B3-AB58-4FD3BF67604C}" sibTransId="{00B60902-D98C-4509-93D3-8094223BA502}"/>
    <dgm:cxn modelId="{48FC0B6B-5475-4BF4-81C0-3E182FC239A6}" srcId="{4B3BDD47-DCFF-4D7A-B99F-BD27ABBFA0A1}" destId="{9F238A51-35E9-46A7-8BDF-E191F8684183}" srcOrd="0" destOrd="0" parTransId="{6B3AB74E-16C5-437B-BCA5-BA77FB4E2AED}" sibTransId="{6F64485A-7D86-4880-868B-970788B31C98}"/>
    <dgm:cxn modelId="{6C9E136C-B78D-42BB-8391-FD0F89CD2A37}" srcId="{FCCFE5C6-309C-4E39-847F-7E77CB1F1A35}" destId="{9B5D21E2-5590-4046-BCC7-E7654018FCF5}" srcOrd="0" destOrd="0" parTransId="{BC77B516-8AC8-40FE-8E42-CAD96247BB03}" sibTransId="{C5FEB6C0-D24C-4DED-86D7-163428D49DDB}"/>
    <dgm:cxn modelId="{31DD596C-9170-4FCD-A126-6C189E10BFB2}" type="presOf" srcId="{22F2A31A-2D7F-4321-BA60-6E4565675365}" destId="{0805E312-A12A-4083-B6C1-BE104E219ACC}" srcOrd="0" destOrd="4" presId="urn:microsoft.com/office/officeart/2005/8/layout/vList2"/>
    <dgm:cxn modelId="{87DBBA4E-F172-4B1D-883A-0B4F4841C577}" type="presOf" srcId="{C02EFCBF-CE03-463D-8F62-0418BC1A3CED}" destId="{BF0DB1C4-35F9-4B0C-B4F7-79D388455FC0}" srcOrd="0" destOrd="0" presId="urn:microsoft.com/office/officeart/2005/8/layout/vList2"/>
    <dgm:cxn modelId="{55595256-D69F-4F23-8D96-C385C4CF7B95}" type="presOf" srcId="{6F524639-416A-4B27-A41A-9761146A99EA}" destId="{09A7F753-A0C7-498B-BAC2-BC37C4E10AC0}" srcOrd="0" destOrd="2" presId="urn:microsoft.com/office/officeart/2005/8/layout/vList2"/>
    <dgm:cxn modelId="{A81F8E59-92A3-49FA-A2A1-DDA49D357B60}" srcId="{4B3BDD47-DCFF-4D7A-B99F-BD27ABBFA0A1}" destId="{04C477EF-3A78-4055-AA0C-94CC6EF26C73}" srcOrd="1" destOrd="0" parTransId="{13E548E6-0FD6-43DE-A5F8-79E750CCC024}" sibTransId="{2AEB88BE-D32F-47E7-AD3D-19C4649A098E}"/>
    <dgm:cxn modelId="{A5D2B681-8345-410A-8F0E-99607FEB6E14}" type="presOf" srcId="{A3166F15-C83F-4E3B-BB4D-806DB3BA63BC}" destId="{0805E312-A12A-4083-B6C1-BE104E219ACC}" srcOrd="0" destOrd="3" presId="urn:microsoft.com/office/officeart/2005/8/layout/vList2"/>
    <dgm:cxn modelId="{A2F1DB98-2C1C-4C4D-9075-6A1F98D89A4A}" srcId="{9B5D21E2-5590-4046-BCC7-E7654018FCF5}" destId="{78AD486B-2C2A-45E7-B382-C3770A62BC4C}" srcOrd="0" destOrd="0" parTransId="{1A8A12FE-FC3B-4573-B71C-AEFCAF50FE87}" sibTransId="{E118DCB6-B567-4107-8514-F1C950EE866D}"/>
    <dgm:cxn modelId="{4DDA8E9D-D8DA-49B6-B3E0-DB85067C0010}" type="presOf" srcId="{6D80C74D-9230-43DC-B5E6-5B25355C9A6B}" destId="{BF0DB1C4-35F9-4B0C-B4F7-79D388455FC0}" srcOrd="0" destOrd="1" presId="urn:microsoft.com/office/officeart/2005/8/layout/vList2"/>
    <dgm:cxn modelId="{EFCFBAA1-22C4-4D34-AEC9-14DF2A59F636}" type="presOf" srcId="{B610E19B-E0E4-45B0-AF74-06169C236A71}" destId="{0805E312-A12A-4083-B6C1-BE104E219ACC}" srcOrd="0" destOrd="2" presId="urn:microsoft.com/office/officeart/2005/8/layout/vList2"/>
    <dgm:cxn modelId="{DACA13AB-95AB-443A-85BC-3CEAEE6BD376}" type="presOf" srcId="{9B5D21E2-5590-4046-BCC7-E7654018FCF5}" destId="{4CD51CE0-70A9-4A93-9810-A1436F250990}" srcOrd="0" destOrd="0" presId="urn:microsoft.com/office/officeart/2005/8/layout/vList2"/>
    <dgm:cxn modelId="{75A555B3-CB96-469E-A1EC-DE0DE7B2EA88}" type="presOf" srcId="{78AD486B-2C2A-45E7-B382-C3770A62BC4C}" destId="{09A7F753-A0C7-498B-BAC2-BC37C4E10AC0}" srcOrd="0" destOrd="0" presId="urn:microsoft.com/office/officeart/2005/8/layout/vList2"/>
    <dgm:cxn modelId="{C4EB93C6-EAC0-46C6-94A8-250625292FA8}" type="presOf" srcId="{04C477EF-3A78-4055-AA0C-94CC6EF26C73}" destId="{1DF95037-30FE-417D-82EF-9BE2695BE20C}" srcOrd="0" destOrd="1" presId="urn:microsoft.com/office/officeart/2005/8/layout/vList2"/>
    <dgm:cxn modelId="{444F3FCD-8A30-4FE4-841D-E94B4266C834}" type="presOf" srcId="{38171DDE-0441-443A-9C36-928CD425F987}" destId="{0805E312-A12A-4083-B6C1-BE104E219ACC}" srcOrd="0" destOrd="1" presId="urn:microsoft.com/office/officeart/2005/8/layout/vList2"/>
    <dgm:cxn modelId="{3BA15FD2-5FC0-4931-916F-1F4A94D597D8}" srcId="{52969673-709B-47CE-AE37-634CA020EC78}" destId="{F81153A2-48DA-44B0-BC72-0302EC5CFAF4}" srcOrd="0" destOrd="0" parTransId="{5D2F6250-909C-4381-9BB9-0FC8776BE793}" sibTransId="{367AF01C-8901-4B55-8E19-8C7AB68F4A53}"/>
    <dgm:cxn modelId="{4BE087D5-93FD-4BE0-B880-B81BE71EB7C4}" srcId="{9B5D21E2-5590-4046-BCC7-E7654018FCF5}" destId="{6F524639-416A-4B27-A41A-9761146A99EA}" srcOrd="2" destOrd="0" parTransId="{6D75EB32-7961-49B5-9BCD-ACC27B8538A2}" sibTransId="{160E64E5-9BA6-40BE-B7FE-4C22E571D62D}"/>
    <dgm:cxn modelId="{0A3FEBD5-7473-4B24-83A7-12F29F5556CD}" type="presOf" srcId="{FCCFE5C6-309C-4E39-847F-7E77CB1F1A35}" destId="{7E3EA292-A5C7-4AA0-B0CA-42F017A854DD}" srcOrd="0" destOrd="0" presId="urn:microsoft.com/office/officeart/2005/8/layout/vList2"/>
    <dgm:cxn modelId="{26D460E2-FD64-4A57-B4A5-5FA19ADA50F5}" type="presOf" srcId="{4B3BDD47-DCFF-4D7A-B99F-BD27ABBFA0A1}" destId="{A1F368D7-5930-4D52-91EB-C8B5EBD14989}" srcOrd="0" destOrd="0" presId="urn:microsoft.com/office/officeart/2005/8/layout/vList2"/>
    <dgm:cxn modelId="{9BF102E3-5DCD-4E65-B49A-ACD1769FF37D}" type="presOf" srcId="{E8C8F85A-137F-450B-BF67-C3D69D0D74E3}" destId="{55E80221-3404-46B1-A5F3-8A2D66FA2DC1}" srcOrd="0" destOrd="0" presId="urn:microsoft.com/office/officeart/2005/8/layout/vList2"/>
    <dgm:cxn modelId="{2BFE80FB-B6B4-4386-9CE1-B25845B2AD1C}" srcId="{52969673-709B-47CE-AE37-634CA020EC78}" destId="{22F2A31A-2D7F-4321-BA60-6E4565675365}" srcOrd="4" destOrd="0" parTransId="{7E958C3E-7605-4C15-B596-2AE26C7067E7}" sibTransId="{59E3C87E-0222-4EBB-B391-F94039C9D1EE}"/>
    <dgm:cxn modelId="{3612B0FE-D27F-4D57-9FA0-1D8432497288}" srcId="{FCCFE5C6-309C-4E39-847F-7E77CB1F1A35}" destId="{4B3BDD47-DCFF-4D7A-B99F-BD27ABBFA0A1}" srcOrd="3" destOrd="0" parTransId="{70B9BFD3-1A2C-443D-BAE9-C44ABED4E353}" sibTransId="{A1B3B670-DD8A-4685-81C0-226AA54B5469}"/>
    <dgm:cxn modelId="{F8DAB3D0-BB27-45E8-AC6E-2ABFABD51378}" type="presParOf" srcId="{7E3EA292-A5C7-4AA0-B0CA-42F017A854DD}" destId="{4CD51CE0-70A9-4A93-9810-A1436F250990}" srcOrd="0" destOrd="0" presId="urn:microsoft.com/office/officeart/2005/8/layout/vList2"/>
    <dgm:cxn modelId="{1C3F9B72-4079-4C12-BE20-B58C0225CD3B}" type="presParOf" srcId="{7E3EA292-A5C7-4AA0-B0CA-42F017A854DD}" destId="{09A7F753-A0C7-498B-BAC2-BC37C4E10AC0}" srcOrd="1" destOrd="0" presId="urn:microsoft.com/office/officeart/2005/8/layout/vList2"/>
    <dgm:cxn modelId="{8D4B4968-8D10-4848-B2D0-626116F229A9}" type="presParOf" srcId="{7E3EA292-A5C7-4AA0-B0CA-42F017A854DD}" destId="{BEB2B0B1-2496-46A6-BD25-92116056F802}" srcOrd="2" destOrd="0" presId="urn:microsoft.com/office/officeart/2005/8/layout/vList2"/>
    <dgm:cxn modelId="{0D02D923-6E2F-4693-BD76-CE6C54C9BC33}" type="presParOf" srcId="{7E3EA292-A5C7-4AA0-B0CA-42F017A854DD}" destId="{0805E312-A12A-4083-B6C1-BE104E219ACC}" srcOrd="3" destOrd="0" presId="urn:microsoft.com/office/officeart/2005/8/layout/vList2"/>
    <dgm:cxn modelId="{ED3D9711-D84D-4CA7-A02A-AD16DB744254}" type="presParOf" srcId="{7E3EA292-A5C7-4AA0-B0CA-42F017A854DD}" destId="{55E80221-3404-46B1-A5F3-8A2D66FA2DC1}" srcOrd="4" destOrd="0" presId="urn:microsoft.com/office/officeart/2005/8/layout/vList2"/>
    <dgm:cxn modelId="{87C5ED79-8950-4202-BCE3-12AD645B17CE}" type="presParOf" srcId="{7E3EA292-A5C7-4AA0-B0CA-42F017A854DD}" destId="{BF0DB1C4-35F9-4B0C-B4F7-79D388455FC0}" srcOrd="5" destOrd="0" presId="urn:microsoft.com/office/officeart/2005/8/layout/vList2"/>
    <dgm:cxn modelId="{EF95275F-EC39-404D-AD1D-3155D2E58562}" type="presParOf" srcId="{7E3EA292-A5C7-4AA0-B0CA-42F017A854DD}" destId="{A1F368D7-5930-4D52-91EB-C8B5EBD14989}" srcOrd="6" destOrd="0" presId="urn:microsoft.com/office/officeart/2005/8/layout/vList2"/>
    <dgm:cxn modelId="{2466C708-0146-4E41-B977-F9B832485F47}" type="presParOf" srcId="{7E3EA292-A5C7-4AA0-B0CA-42F017A854DD}" destId="{1DF95037-30FE-417D-82EF-9BE2695BE20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F0AB0C0-D482-4CA2-A3B8-FF2A4515A36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B073F9-301C-47E8-A175-021971A02285}">
      <dgm:prSet/>
      <dgm:spPr/>
      <dgm:t>
        <a:bodyPr/>
        <a:lstStyle/>
        <a:p>
          <a:r>
            <a:rPr lang="en-US" b="0" i="0" baseline="0"/>
            <a:t>Leveraging Relationships Between Price Series for Prediction</a:t>
          </a:r>
          <a:endParaRPr lang="en-US"/>
        </a:p>
      </dgm:t>
    </dgm:pt>
    <dgm:pt modelId="{A992B9A5-754C-4E73-9BC6-4EFD7BF16DA4}" type="parTrans" cxnId="{776F1E00-BE3A-48BC-B3EE-0D3BB67D14D1}">
      <dgm:prSet/>
      <dgm:spPr/>
      <dgm:t>
        <a:bodyPr/>
        <a:lstStyle/>
        <a:p>
          <a:endParaRPr lang="en-US"/>
        </a:p>
      </dgm:t>
    </dgm:pt>
    <dgm:pt modelId="{70324281-F670-4295-B82D-10DFA4D184D4}" type="sibTrans" cxnId="{776F1E00-BE3A-48BC-B3EE-0D3BB67D14D1}">
      <dgm:prSet/>
      <dgm:spPr/>
      <dgm:t>
        <a:bodyPr/>
        <a:lstStyle/>
        <a:p>
          <a:endParaRPr lang="en-US"/>
        </a:p>
      </dgm:t>
    </dgm:pt>
    <dgm:pt modelId="{14BE1A51-CFCD-447A-9492-0E2ED8919F2D}">
      <dgm:prSet/>
      <dgm:spPr/>
      <dgm:t>
        <a:bodyPr/>
        <a:lstStyle/>
        <a:p>
          <a:r>
            <a:rPr lang="en-US" b="0" i="0" baseline="0" dirty="0"/>
            <a:t>Predicting a stock using its own history is more accurate than using correlations between two stocks (H1H2 vs H3H4)</a:t>
          </a:r>
          <a:endParaRPr lang="en-US" dirty="0"/>
        </a:p>
      </dgm:t>
    </dgm:pt>
    <dgm:pt modelId="{677BE097-A94C-4093-8DDE-91C05E9CA04A}" type="parTrans" cxnId="{2410ADF2-27AE-4AC4-9D47-7BABDE99AA6E}">
      <dgm:prSet/>
      <dgm:spPr/>
      <dgm:t>
        <a:bodyPr/>
        <a:lstStyle/>
        <a:p>
          <a:endParaRPr lang="en-US"/>
        </a:p>
      </dgm:t>
    </dgm:pt>
    <dgm:pt modelId="{BE06966C-F6C5-42F5-82DA-2A857A7394D2}" type="sibTrans" cxnId="{2410ADF2-27AE-4AC4-9D47-7BABDE99AA6E}">
      <dgm:prSet/>
      <dgm:spPr/>
      <dgm:t>
        <a:bodyPr/>
        <a:lstStyle/>
        <a:p>
          <a:endParaRPr lang="en-US"/>
        </a:p>
      </dgm:t>
    </dgm:pt>
    <dgm:pt modelId="{2F12D7F0-23BD-4332-8310-EB283EAB201F}">
      <dgm:prSet/>
      <dgm:spPr/>
      <dgm:t>
        <a:bodyPr/>
        <a:lstStyle/>
        <a:p>
          <a:r>
            <a:rPr lang="en-US" b="0" i="0" baseline="0"/>
            <a:t>Further research is needed to explore the potential benefits and limitations of cross-series prediction.</a:t>
          </a:r>
          <a:endParaRPr lang="en-US"/>
        </a:p>
      </dgm:t>
    </dgm:pt>
    <dgm:pt modelId="{8756C466-14BB-4593-9C3F-E922D113008F}" type="parTrans" cxnId="{54EF095E-3C5D-4E12-A92B-36AB0048E29F}">
      <dgm:prSet/>
      <dgm:spPr/>
      <dgm:t>
        <a:bodyPr/>
        <a:lstStyle/>
        <a:p>
          <a:endParaRPr lang="en-US"/>
        </a:p>
      </dgm:t>
    </dgm:pt>
    <dgm:pt modelId="{7866DBB9-1344-41AC-97EF-C670CD8F5D82}" type="sibTrans" cxnId="{54EF095E-3C5D-4E12-A92B-36AB0048E29F}">
      <dgm:prSet/>
      <dgm:spPr/>
      <dgm:t>
        <a:bodyPr/>
        <a:lstStyle/>
        <a:p>
          <a:endParaRPr lang="en-US"/>
        </a:p>
      </dgm:t>
    </dgm:pt>
    <dgm:pt modelId="{65C59CE9-C671-4765-8AA0-A8876930A6E9}">
      <dgm:prSet/>
      <dgm:spPr/>
      <dgm:t>
        <a:bodyPr/>
        <a:lstStyle/>
        <a:p>
          <a:r>
            <a:rPr lang="en-AU" b="0" i="0" baseline="0" dirty="0"/>
            <a:t>Benchmarks</a:t>
          </a:r>
          <a:endParaRPr lang="en-US" dirty="0"/>
        </a:p>
      </dgm:t>
    </dgm:pt>
    <dgm:pt modelId="{A12FA996-7857-4B3D-B6C3-9BFD15E566B0}" type="parTrans" cxnId="{2182139D-0C47-4ECD-B848-D0EB8ABB61BA}">
      <dgm:prSet/>
      <dgm:spPr/>
      <dgm:t>
        <a:bodyPr/>
        <a:lstStyle/>
        <a:p>
          <a:endParaRPr lang="en-US"/>
        </a:p>
      </dgm:t>
    </dgm:pt>
    <dgm:pt modelId="{3E8190B0-ED0F-468E-A89B-2FB290D45CB2}" type="sibTrans" cxnId="{2182139D-0C47-4ECD-B848-D0EB8ABB61BA}">
      <dgm:prSet/>
      <dgm:spPr/>
      <dgm:t>
        <a:bodyPr/>
        <a:lstStyle/>
        <a:p>
          <a:endParaRPr lang="en-US"/>
        </a:p>
      </dgm:t>
    </dgm:pt>
    <dgm:pt modelId="{AB9AA363-E249-441B-AF71-7921BE8E3691}">
      <dgm:prSet/>
      <dgm:spPr/>
      <dgm:t>
        <a:bodyPr/>
        <a:lstStyle/>
        <a:p>
          <a:r>
            <a:rPr lang="en-US" b="0" i="0" baseline="0" dirty="0"/>
            <a:t>Most models exhibited larger errors than the benchmark random walk, indicating the need for further investigation into alternative models or feature engineering techniques.</a:t>
          </a:r>
          <a:endParaRPr lang="en-US" dirty="0"/>
        </a:p>
      </dgm:t>
    </dgm:pt>
    <dgm:pt modelId="{16CA005C-71A5-4824-BBEB-8C8BF3A10A61}" type="parTrans" cxnId="{59225EEB-3355-45A6-BEC6-AD811F9E09C8}">
      <dgm:prSet/>
      <dgm:spPr/>
      <dgm:t>
        <a:bodyPr/>
        <a:lstStyle/>
        <a:p>
          <a:endParaRPr lang="en-US"/>
        </a:p>
      </dgm:t>
    </dgm:pt>
    <dgm:pt modelId="{D23B1F52-CA36-4599-88EB-30EC22FFAB22}" type="sibTrans" cxnId="{59225EEB-3355-45A6-BEC6-AD811F9E09C8}">
      <dgm:prSet/>
      <dgm:spPr/>
      <dgm:t>
        <a:bodyPr/>
        <a:lstStyle/>
        <a:p>
          <a:endParaRPr lang="en-US"/>
        </a:p>
      </dgm:t>
    </dgm:pt>
    <dgm:pt modelId="{3D793ED7-6414-40F2-B77D-E03139B077EF}">
      <dgm:prSet/>
      <dgm:spPr/>
      <dgm:t>
        <a:bodyPr/>
        <a:lstStyle/>
        <a:p>
          <a:r>
            <a:rPr lang="en-AU" b="0" i="0" baseline="0"/>
            <a:t>Comparing Data Imputation Techniques</a:t>
          </a:r>
          <a:endParaRPr lang="en-US"/>
        </a:p>
      </dgm:t>
    </dgm:pt>
    <dgm:pt modelId="{18F5B037-283A-478B-AADA-D90029A81E28}" type="parTrans" cxnId="{36BA6830-7261-4797-A7F1-129A528AEE8A}">
      <dgm:prSet/>
      <dgm:spPr/>
      <dgm:t>
        <a:bodyPr/>
        <a:lstStyle/>
        <a:p>
          <a:endParaRPr lang="en-US"/>
        </a:p>
      </dgm:t>
    </dgm:pt>
    <dgm:pt modelId="{6291FD71-932E-462B-B4D7-79CC95AFB8B9}" type="sibTrans" cxnId="{36BA6830-7261-4797-A7F1-129A528AEE8A}">
      <dgm:prSet/>
      <dgm:spPr/>
      <dgm:t>
        <a:bodyPr/>
        <a:lstStyle/>
        <a:p>
          <a:endParaRPr lang="en-US"/>
        </a:p>
      </dgm:t>
    </dgm:pt>
    <dgm:pt modelId="{1FA77A60-20F7-4721-83EF-79A49E7E8403}">
      <dgm:prSet/>
      <dgm:spPr/>
      <dgm:t>
        <a:bodyPr/>
        <a:lstStyle/>
        <a:p>
          <a:r>
            <a:rPr lang="en-US" b="0" i="0" baseline="0"/>
            <a:t>Artificially synthesizing data (e.g., interpolation) can reduce predictive ability and propagate bias in outlier features.</a:t>
          </a:r>
          <a:endParaRPr lang="en-US"/>
        </a:p>
      </dgm:t>
    </dgm:pt>
    <dgm:pt modelId="{1C90BB89-BB7D-4E23-81D9-01D9BE8AE3E0}" type="parTrans" cxnId="{6950E0EA-1286-4712-B846-EACB1884B32B}">
      <dgm:prSet/>
      <dgm:spPr/>
      <dgm:t>
        <a:bodyPr/>
        <a:lstStyle/>
        <a:p>
          <a:endParaRPr lang="en-US"/>
        </a:p>
      </dgm:t>
    </dgm:pt>
    <dgm:pt modelId="{FB8358FB-8B01-46ED-A788-1A9E1FCBEED5}" type="sibTrans" cxnId="{6950E0EA-1286-4712-B846-EACB1884B32B}">
      <dgm:prSet/>
      <dgm:spPr/>
      <dgm:t>
        <a:bodyPr/>
        <a:lstStyle/>
        <a:p>
          <a:endParaRPr lang="en-US"/>
        </a:p>
      </dgm:t>
    </dgm:pt>
    <dgm:pt modelId="{CE1F8BBF-A602-4CCF-8892-62C75E19E464}">
      <dgm:prSet/>
      <dgm:spPr/>
      <dgm:t>
        <a:bodyPr/>
        <a:lstStyle/>
        <a:p>
          <a:r>
            <a:rPr lang="en-US" b="0" i="0" baseline="0"/>
            <a:t>Consider evaluating alternative imputation techniques, such as rolling mean.</a:t>
          </a:r>
          <a:endParaRPr lang="en-US"/>
        </a:p>
      </dgm:t>
    </dgm:pt>
    <dgm:pt modelId="{9138823D-CB01-4C99-97B6-D57A8B423F2A}" type="parTrans" cxnId="{14D70C1F-B037-4669-AFA4-22270B43C2FD}">
      <dgm:prSet/>
      <dgm:spPr/>
      <dgm:t>
        <a:bodyPr/>
        <a:lstStyle/>
        <a:p>
          <a:endParaRPr lang="en-US"/>
        </a:p>
      </dgm:t>
    </dgm:pt>
    <dgm:pt modelId="{C6848499-98B3-4CB3-A476-3AA5CCAB69FD}" type="sibTrans" cxnId="{14D70C1F-B037-4669-AFA4-22270B43C2FD}">
      <dgm:prSet/>
      <dgm:spPr/>
      <dgm:t>
        <a:bodyPr/>
        <a:lstStyle/>
        <a:p>
          <a:endParaRPr lang="en-US"/>
        </a:p>
      </dgm:t>
    </dgm:pt>
    <dgm:pt modelId="{8EE77873-986A-453A-9C0C-7CBACEFDCA5F}">
      <dgm:prSet/>
      <dgm:spPr/>
      <dgm:t>
        <a:bodyPr/>
        <a:lstStyle/>
        <a:p>
          <a:r>
            <a:rPr lang="en-US" b="0" i="0" baseline="0"/>
            <a:t>Integrating Outlier Detection Techniques for Enhanced Robustness</a:t>
          </a:r>
          <a:endParaRPr lang="en-US"/>
        </a:p>
      </dgm:t>
    </dgm:pt>
    <dgm:pt modelId="{EFF5A49B-E7D4-493E-8736-8D2652D6C723}" type="parTrans" cxnId="{F05D8E0A-0414-4BC1-97A5-3CBD4AFCA7AE}">
      <dgm:prSet/>
      <dgm:spPr/>
      <dgm:t>
        <a:bodyPr/>
        <a:lstStyle/>
        <a:p>
          <a:endParaRPr lang="en-US"/>
        </a:p>
      </dgm:t>
    </dgm:pt>
    <dgm:pt modelId="{4E5D3C0F-DD1C-4766-9909-8F6F2399A36B}" type="sibTrans" cxnId="{F05D8E0A-0414-4BC1-97A5-3CBD4AFCA7AE}">
      <dgm:prSet/>
      <dgm:spPr/>
      <dgm:t>
        <a:bodyPr/>
        <a:lstStyle/>
        <a:p>
          <a:endParaRPr lang="en-US"/>
        </a:p>
      </dgm:t>
    </dgm:pt>
    <dgm:pt modelId="{32B07A9F-A817-4800-9C36-0D72819F721E}">
      <dgm:prSet/>
      <dgm:spPr/>
      <dgm:t>
        <a:bodyPr/>
        <a:lstStyle/>
        <a:p>
          <a:r>
            <a:rPr lang="en-US" b="0" i="0" baseline="0" dirty="0"/>
            <a:t>Future research should explore other outlier detection methods (e.g., statistical tests, clustering, deep learning-based techniques) for integration into the stock price prediction process.</a:t>
          </a:r>
          <a:endParaRPr lang="en-US" dirty="0"/>
        </a:p>
      </dgm:t>
    </dgm:pt>
    <dgm:pt modelId="{A24B7E14-0EB1-461B-93BC-47C07589E02E}" type="parTrans" cxnId="{75C08A80-8779-4CA6-B0E0-782F20479D35}">
      <dgm:prSet/>
      <dgm:spPr/>
      <dgm:t>
        <a:bodyPr/>
        <a:lstStyle/>
        <a:p>
          <a:endParaRPr lang="en-US"/>
        </a:p>
      </dgm:t>
    </dgm:pt>
    <dgm:pt modelId="{C8B89130-CD94-418A-BF6F-804DBE0EBB29}" type="sibTrans" cxnId="{75C08A80-8779-4CA6-B0E0-782F20479D35}">
      <dgm:prSet/>
      <dgm:spPr/>
      <dgm:t>
        <a:bodyPr/>
        <a:lstStyle/>
        <a:p>
          <a:endParaRPr lang="en-US"/>
        </a:p>
      </dgm:t>
    </dgm:pt>
    <dgm:pt modelId="{0E02EBB1-B4BC-4514-A3D2-81C220E33FFA}">
      <dgm:prSet/>
      <dgm:spPr/>
      <dgm:t>
        <a:bodyPr/>
        <a:lstStyle/>
        <a:p>
          <a:r>
            <a:rPr lang="en-US" dirty="0"/>
            <a:t>For the non-imputed data, the outlier feature showed the identification of extreme events can improve model prediction</a:t>
          </a:r>
        </a:p>
      </dgm:t>
    </dgm:pt>
    <dgm:pt modelId="{EAF5AF08-410C-43F1-8A1C-979570BA8397}" type="parTrans" cxnId="{E21D0A2D-491C-4E8A-B876-7C98C87E90F8}">
      <dgm:prSet/>
      <dgm:spPr/>
      <dgm:t>
        <a:bodyPr/>
        <a:lstStyle/>
        <a:p>
          <a:endParaRPr lang="en-AU"/>
        </a:p>
      </dgm:t>
    </dgm:pt>
    <dgm:pt modelId="{1D16A8FE-6A7D-4FE4-986E-BE920C828A7E}" type="sibTrans" cxnId="{E21D0A2D-491C-4E8A-B876-7C98C87E90F8}">
      <dgm:prSet/>
      <dgm:spPr/>
      <dgm:t>
        <a:bodyPr/>
        <a:lstStyle/>
        <a:p>
          <a:endParaRPr lang="en-AU"/>
        </a:p>
      </dgm:t>
    </dgm:pt>
    <dgm:pt modelId="{4AFDA024-540B-44CB-B3E3-EF0F55772D51}" type="pres">
      <dgm:prSet presAssocID="{5F0AB0C0-D482-4CA2-A3B8-FF2A4515A363}" presName="linear" presStyleCnt="0">
        <dgm:presLayoutVars>
          <dgm:animLvl val="lvl"/>
          <dgm:resizeHandles val="exact"/>
        </dgm:presLayoutVars>
      </dgm:prSet>
      <dgm:spPr/>
    </dgm:pt>
    <dgm:pt modelId="{AA503BC5-8EA1-4AC3-8710-8E25E55A609A}" type="pres">
      <dgm:prSet presAssocID="{1EB073F9-301C-47E8-A175-021971A022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AD03E7-FBF7-4FE4-86D9-CF5A7E797AC0}" type="pres">
      <dgm:prSet presAssocID="{1EB073F9-301C-47E8-A175-021971A02285}" presName="childText" presStyleLbl="revTx" presStyleIdx="0" presStyleCnt="4">
        <dgm:presLayoutVars>
          <dgm:bulletEnabled val="1"/>
        </dgm:presLayoutVars>
      </dgm:prSet>
      <dgm:spPr/>
    </dgm:pt>
    <dgm:pt modelId="{E04D1D94-B519-411E-B7B8-F13C5EB42BAB}" type="pres">
      <dgm:prSet presAssocID="{65C59CE9-C671-4765-8AA0-A8876930A6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7F015D-F75F-49E2-90A5-731E176EB8F8}" type="pres">
      <dgm:prSet presAssocID="{65C59CE9-C671-4765-8AA0-A8876930A6E9}" presName="childText" presStyleLbl="revTx" presStyleIdx="1" presStyleCnt="4">
        <dgm:presLayoutVars>
          <dgm:bulletEnabled val="1"/>
        </dgm:presLayoutVars>
      </dgm:prSet>
      <dgm:spPr/>
    </dgm:pt>
    <dgm:pt modelId="{DB3D5887-27B5-4DDA-91D2-74A1C8F8AAEF}" type="pres">
      <dgm:prSet presAssocID="{3D793ED7-6414-40F2-B77D-E03139B077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C60D01-2311-4E36-B411-4086A9B857D9}" type="pres">
      <dgm:prSet presAssocID="{3D793ED7-6414-40F2-B77D-E03139B077EF}" presName="childText" presStyleLbl="revTx" presStyleIdx="2" presStyleCnt="4">
        <dgm:presLayoutVars>
          <dgm:bulletEnabled val="1"/>
        </dgm:presLayoutVars>
      </dgm:prSet>
      <dgm:spPr/>
    </dgm:pt>
    <dgm:pt modelId="{D4B5D1E7-981D-4872-AC7A-7A7A8221448F}" type="pres">
      <dgm:prSet presAssocID="{8EE77873-986A-453A-9C0C-7CBACEFDCA5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DC7148A-9601-4A6C-853B-983DD6230C07}" type="pres">
      <dgm:prSet presAssocID="{8EE77873-986A-453A-9C0C-7CBACEFDCA5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76F1E00-BE3A-48BC-B3EE-0D3BB67D14D1}" srcId="{5F0AB0C0-D482-4CA2-A3B8-FF2A4515A363}" destId="{1EB073F9-301C-47E8-A175-021971A02285}" srcOrd="0" destOrd="0" parTransId="{A992B9A5-754C-4E73-9BC6-4EFD7BF16DA4}" sibTransId="{70324281-F670-4295-B82D-10DFA4D184D4}"/>
    <dgm:cxn modelId="{935A3500-A57A-4634-AC94-C002F34875FD}" type="presOf" srcId="{14BE1A51-CFCD-447A-9492-0E2ED8919F2D}" destId="{82AD03E7-FBF7-4FE4-86D9-CF5A7E797AC0}" srcOrd="0" destOrd="0" presId="urn:microsoft.com/office/officeart/2005/8/layout/vList2"/>
    <dgm:cxn modelId="{F05D8E0A-0414-4BC1-97A5-3CBD4AFCA7AE}" srcId="{5F0AB0C0-D482-4CA2-A3B8-FF2A4515A363}" destId="{8EE77873-986A-453A-9C0C-7CBACEFDCA5F}" srcOrd="3" destOrd="0" parTransId="{EFF5A49B-E7D4-493E-8736-8D2652D6C723}" sibTransId="{4E5D3C0F-DD1C-4766-9909-8F6F2399A36B}"/>
    <dgm:cxn modelId="{14D70C1F-B037-4669-AFA4-22270B43C2FD}" srcId="{3D793ED7-6414-40F2-B77D-E03139B077EF}" destId="{CE1F8BBF-A602-4CCF-8892-62C75E19E464}" srcOrd="1" destOrd="0" parTransId="{9138823D-CB01-4C99-97B6-D57A8B423F2A}" sibTransId="{C6848499-98B3-4CB3-A476-3AA5CCAB69FD}"/>
    <dgm:cxn modelId="{E21D0A2D-491C-4E8A-B876-7C98C87E90F8}" srcId="{8EE77873-986A-453A-9C0C-7CBACEFDCA5F}" destId="{0E02EBB1-B4BC-4514-A3D2-81C220E33FFA}" srcOrd="0" destOrd="0" parTransId="{EAF5AF08-410C-43F1-8A1C-979570BA8397}" sibTransId="{1D16A8FE-6A7D-4FE4-986E-BE920C828A7E}"/>
    <dgm:cxn modelId="{36BA6830-7261-4797-A7F1-129A528AEE8A}" srcId="{5F0AB0C0-D482-4CA2-A3B8-FF2A4515A363}" destId="{3D793ED7-6414-40F2-B77D-E03139B077EF}" srcOrd="2" destOrd="0" parTransId="{18F5B037-283A-478B-AADA-D90029A81E28}" sibTransId="{6291FD71-932E-462B-B4D7-79CC95AFB8B9}"/>
    <dgm:cxn modelId="{0A4ACB35-A4B1-430B-BBAB-394B1954E6F7}" type="presOf" srcId="{1EB073F9-301C-47E8-A175-021971A02285}" destId="{AA503BC5-8EA1-4AC3-8710-8E25E55A609A}" srcOrd="0" destOrd="0" presId="urn:microsoft.com/office/officeart/2005/8/layout/vList2"/>
    <dgm:cxn modelId="{4F867E39-269B-4779-9C5C-32CFEDD17E33}" type="presOf" srcId="{1FA77A60-20F7-4721-83EF-79A49E7E8403}" destId="{E8C60D01-2311-4E36-B411-4086A9B857D9}" srcOrd="0" destOrd="0" presId="urn:microsoft.com/office/officeart/2005/8/layout/vList2"/>
    <dgm:cxn modelId="{54EF095E-3C5D-4E12-A92B-36AB0048E29F}" srcId="{1EB073F9-301C-47E8-A175-021971A02285}" destId="{2F12D7F0-23BD-4332-8310-EB283EAB201F}" srcOrd="1" destOrd="0" parTransId="{8756C466-14BB-4593-9C3F-E922D113008F}" sibTransId="{7866DBB9-1344-41AC-97EF-C670CD8F5D82}"/>
    <dgm:cxn modelId="{04D78A67-3388-4184-A00A-989C5CDDDA50}" type="presOf" srcId="{8EE77873-986A-453A-9C0C-7CBACEFDCA5F}" destId="{D4B5D1E7-981D-4872-AC7A-7A7A8221448F}" srcOrd="0" destOrd="0" presId="urn:microsoft.com/office/officeart/2005/8/layout/vList2"/>
    <dgm:cxn modelId="{7435AD73-E4BA-4548-9DB5-43AAF5867C9D}" type="presOf" srcId="{65C59CE9-C671-4765-8AA0-A8876930A6E9}" destId="{E04D1D94-B519-411E-B7B8-F13C5EB42BAB}" srcOrd="0" destOrd="0" presId="urn:microsoft.com/office/officeart/2005/8/layout/vList2"/>
    <dgm:cxn modelId="{7788CC55-5047-4BC0-B7AA-37D2D276E41E}" type="presOf" srcId="{AB9AA363-E249-441B-AF71-7921BE8E3691}" destId="{127F015D-F75F-49E2-90A5-731E176EB8F8}" srcOrd="0" destOrd="0" presId="urn:microsoft.com/office/officeart/2005/8/layout/vList2"/>
    <dgm:cxn modelId="{75C08A80-8779-4CA6-B0E0-782F20479D35}" srcId="{8EE77873-986A-453A-9C0C-7CBACEFDCA5F}" destId="{32B07A9F-A817-4800-9C36-0D72819F721E}" srcOrd="1" destOrd="0" parTransId="{A24B7E14-0EB1-461B-93BC-47C07589E02E}" sibTransId="{C8B89130-CD94-418A-BF6F-804DBE0EBB29}"/>
    <dgm:cxn modelId="{06DEF096-B94A-4284-9B60-71A830685C83}" type="presOf" srcId="{2F12D7F0-23BD-4332-8310-EB283EAB201F}" destId="{82AD03E7-FBF7-4FE4-86D9-CF5A7E797AC0}" srcOrd="0" destOrd="1" presId="urn:microsoft.com/office/officeart/2005/8/layout/vList2"/>
    <dgm:cxn modelId="{2182139D-0C47-4ECD-B848-D0EB8ABB61BA}" srcId="{5F0AB0C0-D482-4CA2-A3B8-FF2A4515A363}" destId="{65C59CE9-C671-4765-8AA0-A8876930A6E9}" srcOrd="1" destOrd="0" parTransId="{A12FA996-7857-4B3D-B6C3-9BFD15E566B0}" sibTransId="{3E8190B0-ED0F-468E-A89B-2FB290D45CB2}"/>
    <dgm:cxn modelId="{7EDBBCD2-C5AF-40DA-94B5-A2FE25B79009}" type="presOf" srcId="{0E02EBB1-B4BC-4514-A3D2-81C220E33FFA}" destId="{ADC7148A-9601-4A6C-853B-983DD6230C07}" srcOrd="0" destOrd="0" presId="urn:microsoft.com/office/officeart/2005/8/layout/vList2"/>
    <dgm:cxn modelId="{A69F1CDA-0A5D-43F5-A225-A0BF7799C90D}" type="presOf" srcId="{CE1F8BBF-A602-4CCF-8892-62C75E19E464}" destId="{E8C60D01-2311-4E36-B411-4086A9B857D9}" srcOrd="0" destOrd="1" presId="urn:microsoft.com/office/officeart/2005/8/layout/vList2"/>
    <dgm:cxn modelId="{DC8B77E5-F08D-4C9C-A29D-3C80E4128006}" type="presOf" srcId="{5F0AB0C0-D482-4CA2-A3B8-FF2A4515A363}" destId="{4AFDA024-540B-44CB-B3E3-EF0F55772D51}" srcOrd="0" destOrd="0" presId="urn:microsoft.com/office/officeart/2005/8/layout/vList2"/>
    <dgm:cxn modelId="{6950E0EA-1286-4712-B846-EACB1884B32B}" srcId="{3D793ED7-6414-40F2-B77D-E03139B077EF}" destId="{1FA77A60-20F7-4721-83EF-79A49E7E8403}" srcOrd="0" destOrd="0" parTransId="{1C90BB89-BB7D-4E23-81D9-01D9BE8AE3E0}" sibTransId="{FB8358FB-8B01-46ED-A788-1A9E1FCBEED5}"/>
    <dgm:cxn modelId="{59225EEB-3355-45A6-BEC6-AD811F9E09C8}" srcId="{65C59CE9-C671-4765-8AA0-A8876930A6E9}" destId="{AB9AA363-E249-441B-AF71-7921BE8E3691}" srcOrd="0" destOrd="0" parTransId="{16CA005C-71A5-4824-BBEB-8C8BF3A10A61}" sibTransId="{D23B1F52-CA36-4599-88EB-30EC22FFAB22}"/>
    <dgm:cxn modelId="{EA8D73EC-CF09-43F0-89A4-38FA48E36F8B}" type="presOf" srcId="{3D793ED7-6414-40F2-B77D-E03139B077EF}" destId="{DB3D5887-27B5-4DDA-91D2-74A1C8F8AAEF}" srcOrd="0" destOrd="0" presId="urn:microsoft.com/office/officeart/2005/8/layout/vList2"/>
    <dgm:cxn modelId="{2410ADF2-27AE-4AC4-9D47-7BABDE99AA6E}" srcId="{1EB073F9-301C-47E8-A175-021971A02285}" destId="{14BE1A51-CFCD-447A-9492-0E2ED8919F2D}" srcOrd="0" destOrd="0" parTransId="{677BE097-A94C-4093-8DDE-91C05E9CA04A}" sibTransId="{BE06966C-F6C5-42F5-82DA-2A857A7394D2}"/>
    <dgm:cxn modelId="{E190C1FE-A289-4282-BB3E-57B3790DE0C3}" type="presOf" srcId="{32B07A9F-A817-4800-9C36-0D72819F721E}" destId="{ADC7148A-9601-4A6C-853B-983DD6230C07}" srcOrd="0" destOrd="1" presId="urn:microsoft.com/office/officeart/2005/8/layout/vList2"/>
    <dgm:cxn modelId="{F5DB9312-B3BE-42AC-BD16-768E5BA8CA8D}" type="presParOf" srcId="{4AFDA024-540B-44CB-B3E3-EF0F55772D51}" destId="{AA503BC5-8EA1-4AC3-8710-8E25E55A609A}" srcOrd="0" destOrd="0" presId="urn:microsoft.com/office/officeart/2005/8/layout/vList2"/>
    <dgm:cxn modelId="{8A2D3E14-92DD-4085-8045-2FC6B7A9A470}" type="presParOf" srcId="{4AFDA024-540B-44CB-B3E3-EF0F55772D51}" destId="{82AD03E7-FBF7-4FE4-86D9-CF5A7E797AC0}" srcOrd="1" destOrd="0" presId="urn:microsoft.com/office/officeart/2005/8/layout/vList2"/>
    <dgm:cxn modelId="{0202836A-7272-41AB-93FE-96C6C0A849EA}" type="presParOf" srcId="{4AFDA024-540B-44CB-B3E3-EF0F55772D51}" destId="{E04D1D94-B519-411E-B7B8-F13C5EB42BAB}" srcOrd="2" destOrd="0" presId="urn:microsoft.com/office/officeart/2005/8/layout/vList2"/>
    <dgm:cxn modelId="{EABCA9B2-5F92-4299-A221-E2F1B3E3B434}" type="presParOf" srcId="{4AFDA024-540B-44CB-B3E3-EF0F55772D51}" destId="{127F015D-F75F-49E2-90A5-731E176EB8F8}" srcOrd="3" destOrd="0" presId="urn:microsoft.com/office/officeart/2005/8/layout/vList2"/>
    <dgm:cxn modelId="{A7283636-5A76-491D-818A-570FD359981A}" type="presParOf" srcId="{4AFDA024-540B-44CB-B3E3-EF0F55772D51}" destId="{DB3D5887-27B5-4DDA-91D2-74A1C8F8AAEF}" srcOrd="4" destOrd="0" presId="urn:microsoft.com/office/officeart/2005/8/layout/vList2"/>
    <dgm:cxn modelId="{578F53BA-B480-497D-9CAD-816C5D4DFBEA}" type="presParOf" srcId="{4AFDA024-540B-44CB-B3E3-EF0F55772D51}" destId="{E8C60D01-2311-4E36-B411-4086A9B857D9}" srcOrd="5" destOrd="0" presId="urn:microsoft.com/office/officeart/2005/8/layout/vList2"/>
    <dgm:cxn modelId="{A96E6E7A-503B-4165-A844-B00B55DF0ED1}" type="presParOf" srcId="{4AFDA024-540B-44CB-B3E3-EF0F55772D51}" destId="{D4B5D1E7-981D-4872-AC7A-7A7A8221448F}" srcOrd="6" destOrd="0" presId="urn:microsoft.com/office/officeart/2005/8/layout/vList2"/>
    <dgm:cxn modelId="{AD5B649C-7158-43C0-A004-26938536FDEF}" type="presParOf" srcId="{4AFDA024-540B-44CB-B3E3-EF0F55772D51}" destId="{ADC7148A-9601-4A6C-853B-983DD6230C0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9661EBF-6D9E-453B-9EDA-64241466B40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2451E2-864F-49DD-A296-64E16E04FA54}">
      <dgm:prSet/>
      <dgm:spPr/>
      <dgm:t>
        <a:bodyPr/>
        <a:lstStyle/>
        <a:p>
          <a:r>
            <a:rPr lang="en-US" b="0" i="0" baseline="0"/>
            <a:t>Conclusion and Future Research</a:t>
          </a:r>
          <a:endParaRPr lang="en-US"/>
        </a:p>
      </dgm:t>
    </dgm:pt>
    <dgm:pt modelId="{B6305B66-ED49-41B4-B087-A9510C5763F6}" type="parTrans" cxnId="{4DE16865-21D9-4EE6-85D2-F212F92E024F}">
      <dgm:prSet/>
      <dgm:spPr/>
      <dgm:t>
        <a:bodyPr/>
        <a:lstStyle/>
        <a:p>
          <a:endParaRPr lang="en-US"/>
        </a:p>
      </dgm:t>
    </dgm:pt>
    <dgm:pt modelId="{05EAE7F4-954D-4CC2-8F5F-93D27D16313A}" type="sibTrans" cxnId="{4DE16865-21D9-4EE6-85D2-F212F92E024F}">
      <dgm:prSet/>
      <dgm:spPr/>
      <dgm:t>
        <a:bodyPr/>
        <a:lstStyle/>
        <a:p>
          <a:endParaRPr lang="en-US"/>
        </a:p>
      </dgm:t>
    </dgm:pt>
    <dgm:pt modelId="{6B695095-A954-4633-949E-4CBA5DBB3922}">
      <dgm:prSet/>
      <dgm:spPr/>
      <dgm:t>
        <a:bodyPr/>
        <a:lstStyle/>
        <a:p>
          <a:r>
            <a:rPr lang="en-US" b="0" i="0" baseline="0" dirty="0"/>
            <a:t>The Random Forest model demonstrated the best performance in terms of RMSE, but it is crucial to consider other factors such as model complexity, interpretability, and generalization ability.</a:t>
          </a:r>
          <a:endParaRPr lang="en-US" dirty="0"/>
        </a:p>
      </dgm:t>
    </dgm:pt>
    <dgm:pt modelId="{F425F84E-EA71-4637-94BB-55C7B2322EC6}" type="parTrans" cxnId="{71DED11D-D54B-43B3-85A1-3D4A84A5E630}">
      <dgm:prSet/>
      <dgm:spPr/>
      <dgm:t>
        <a:bodyPr/>
        <a:lstStyle/>
        <a:p>
          <a:endParaRPr lang="en-US"/>
        </a:p>
      </dgm:t>
    </dgm:pt>
    <dgm:pt modelId="{625A79F6-6722-403B-8D85-9EFB8286B6DB}" type="sibTrans" cxnId="{71DED11D-D54B-43B3-85A1-3D4A84A5E630}">
      <dgm:prSet/>
      <dgm:spPr/>
      <dgm:t>
        <a:bodyPr/>
        <a:lstStyle/>
        <a:p>
          <a:endParaRPr lang="en-US"/>
        </a:p>
      </dgm:t>
    </dgm:pt>
    <dgm:pt modelId="{22B7C62D-1D0C-4C46-AAE9-53D76B20B691}">
      <dgm:prSet/>
      <dgm:spPr/>
      <dgm:t>
        <a:bodyPr/>
        <a:lstStyle/>
        <a:p>
          <a:r>
            <a:rPr lang="en-US" b="0" i="0" baseline="0"/>
            <a:t>Model performance should be validated using additional test datasets or cross-validation techniques to ensure robustness and reliability.</a:t>
          </a:r>
          <a:endParaRPr lang="en-US"/>
        </a:p>
      </dgm:t>
    </dgm:pt>
    <dgm:pt modelId="{103BE62A-334F-452D-9928-FF461451E93D}" type="parTrans" cxnId="{10EA2FC7-3A81-4268-B98B-580432E6BF2F}">
      <dgm:prSet/>
      <dgm:spPr/>
      <dgm:t>
        <a:bodyPr/>
        <a:lstStyle/>
        <a:p>
          <a:endParaRPr lang="en-US"/>
        </a:p>
      </dgm:t>
    </dgm:pt>
    <dgm:pt modelId="{5C38BC9A-719C-45F0-8F7A-9D0A6BF21E8F}" type="sibTrans" cxnId="{10EA2FC7-3A81-4268-B98B-580432E6BF2F}">
      <dgm:prSet/>
      <dgm:spPr/>
      <dgm:t>
        <a:bodyPr/>
        <a:lstStyle/>
        <a:p>
          <a:endParaRPr lang="en-US"/>
        </a:p>
      </dgm:t>
    </dgm:pt>
    <dgm:pt modelId="{0BA2DBB4-1548-45FD-924C-CC05C6FD1AC2}">
      <dgm:prSet/>
      <dgm:spPr/>
      <dgm:t>
        <a:bodyPr/>
        <a:lstStyle/>
        <a:p>
          <a:r>
            <a:rPr lang="en-US" b="0" i="0" baseline="0"/>
            <a:t>More testing is needed to identify models and features that can account for correlation, volatility, and provide good forecasting ability with robustness to extreme events.</a:t>
          </a:r>
          <a:endParaRPr lang="en-US"/>
        </a:p>
      </dgm:t>
    </dgm:pt>
    <dgm:pt modelId="{6510A577-206B-47EB-A807-6A0894497F4B}" type="parTrans" cxnId="{EEBE7808-A83C-4694-A54D-76A9AA3F8373}">
      <dgm:prSet/>
      <dgm:spPr/>
      <dgm:t>
        <a:bodyPr/>
        <a:lstStyle/>
        <a:p>
          <a:endParaRPr lang="en-US"/>
        </a:p>
      </dgm:t>
    </dgm:pt>
    <dgm:pt modelId="{09AC3231-52E3-4D26-8FDC-60EDCA88CDFC}" type="sibTrans" cxnId="{EEBE7808-A83C-4694-A54D-76A9AA3F8373}">
      <dgm:prSet/>
      <dgm:spPr/>
      <dgm:t>
        <a:bodyPr/>
        <a:lstStyle/>
        <a:p>
          <a:endParaRPr lang="en-US"/>
        </a:p>
      </dgm:t>
    </dgm:pt>
    <dgm:pt modelId="{F8D862ED-4530-4013-94A3-6F38B820AAC5}">
      <dgm:prSet/>
      <dgm:spPr/>
      <dgm:t>
        <a:bodyPr/>
        <a:lstStyle/>
        <a:p>
          <a:r>
            <a:rPr lang="en-US" b="0" i="0" baseline="0"/>
            <a:t>Investigate the potential of other models, feature engineering techniques, and evaluation metrics in the context of stock price prediction with high volatility and extreme events.</a:t>
          </a:r>
          <a:endParaRPr lang="en-US"/>
        </a:p>
      </dgm:t>
    </dgm:pt>
    <dgm:pt modelId="{38344844-BBCE-408E-A84D-D667B4EC14BB}" type="parTrans" cxnId="{67BAABAB-A707-4DBB-9B8B-CDA04DED9810}">
      <dgm:prSet/>
      <dgm:spPr/>
      <dgm:t>
        <a:bodyPr/>
        <a:lstStyle/>
        <a:p>
          <a:endParaRPr lang="en-US"/>
        </a:p>
      </dgm:t>
    </dgm:pt>
    <dgm:pt modelId="{2179D287-5B4E-45F6-B415-784AB3A57C91}" type="sibTrans" cxnId="{67BAABAB-A707-4DBB-9B8B-CDA04DED9810}">
      <dgm:prSet/>
      <dgm:spPr/>
      <dgm:t>
        <a:bodyPr/>
        <a:lstStyle/>
        <a:p>
          <a:endParaRPr lang="en-US"/>
        </a:p>
      </dgm:t>
    </dgm:pt>
    <dgm:pt modelId="{310C85B2-FDF4-4D3F-AE5C-68605AA30FA3}">
      <dgm:prSet/>
      <dgm:spPr/>
      <dgm:t>
        <a:bodyPr/>
        <a:lstStyle/>
        <a:p>
          <a:r>
            <a:rPr lang="en-US" b="0" i="0" baseline="0"/>
            <a:t>Limitations of the study: </a:t>
          </a:r>
          <a:endParaRPr lang="en-US"/>
        </a:p>
      </dgm:t>
    </dgm:pt>
    <dgm:pt modelId="{305C2E17-5EEA-4339-8B3B-405C9D5262CB}" type="parTrans" cxnId="{4595C6BB-A4D5-4545-8018-6FD5FA2B219B}">
      <dgm:prSet/>
      <dgm:spPr/>
      <dgm:t>
        <a:bodyPr/>
        <a:lstStyle/>
        <a:p>
          <a:endParaRPr lang="en-US"/>
        </a:p>
      </dgm:t>
    </dgm:pt>
    <dgm:pt modelId="{A82C590E-86F0-4ADF-BDB2-3545B551FFA3}" type="sibTrans" cxnId="{4595C6BB-A4D5-4545-8018-6FD5FA2B219B}">
      <dgm:prSet/>
      <dgm:spPr/>
      <dgm:t>
        <a:bodyPr/>
        <a:lstStyle/>
        <a:p>
          <a:endParaRPr lang="en-US"/>
        </a:p>
      </dgm:t>
    </dgm:pt>
    <dgm:pt modelId="{C721073F-0D44-40D8-97C9-9CDB8E1252C0}">
      <dgm:prSet/>
      <dgm:spPr/>
      <dgm:t>
        <a:bodyPr/>
        <a:lstStyle/>
        <a:p>
          <a:r>
            <a:rPr lang="en-US" b="0" i="0" baseline="0"/>
            <a:t>Data limitations </a:t>
          </a:r>
          <a:endParaRPr lang="en-US"/>
        </a:p>
      </dgm:t>
    </dgm:pt>
    <dgm:pt modelId="{2E506F54-DE89-4EE7-BDA1-751C81EC6554}" type="parTrans" cxnId="{66BFBF97-4D4D-48B6-AD08-998ED9B11D38}">
      <dgm:prSet/>
      <dgm:spPr/>
      <dgm:t>
        <a:bodyPr/>
        <a:lstStyle/>
        <a:p>
          <a:endParaRPr lang="en-US"/>
        </a:p>
      </dgm:t>
    </dgm:pt>
    <dgm:pt modelId="{3A03FA90-3E9B-4B00-AA9A-905EA198E126}" type="sibTrans" cxnId="{66BFBF97-4D4D-48B6-AD08-998ED9B11D38}">
      <dgm:prSet/>
      <dgm:spPr/>
      <dgm:t>
        <a:bodyPr/>
        <a:lstStyle/>
        <a:p>
          <a:endParaRPr lang="en-US"/>
        </a:p>
      </dgm:t>
    </dgm:pt>
    <dgm:pt modelId="{4FBD7CE2-10E5-4FD5-90E8-3D8174289C96}">
      <dgm:prSet/>
      <dgm:spPr/>
      <dgm:t>
        <a:bodyPr/>
        <a:lstStyle/>
        <a:p>
          <a:r>
            <a:rPr lang="en-US" b="0" i="0" baseline="0"/>
            <a:t>Model assumptions </a:t>
          </a:r>
          <a:endParaRPr lang="en-US"/>
        </a:p>
      </dgm:t>
    </dgm:pt>
    <dgm:pt modelId="{EE12B29B-7E6F-417D-8010-B57AEA90DA3B}" type="parTrans" cxnId="{3671CC30-66CB-421F-BE81-2F2FD97DB4C0}">
      <dgm:prSet/>
      <dgm:spPr/>
      <dgm:t>
        <a:bodyPr/>
        <a:lstStyle/>
        <a:p>
          <a:endParaRPr lang="en-US"/>
        </a:p>
      </dgm:t>
    </dgm:pt>
    <dgm:pt modelId="{B6B0F018-C538-4C88-AAF8-A0D936C677B6}" type="sibTrans" cxnId="{3671CC30-66CB-421F-BE81-2F2FD97DB4C0}">
      <dgm:prSet/>
      <dgm:spPr/>
      <dgm:t>
        <a:bodyPr/>
        <a:lstStyle/>
        <a:p>
          <a:endParaRPr lang="en-US"/>
        </a:p>
      </dgm:t>
    </dgm:pt>
    <dgm:pt modelId="{BB8E5E83-97AC-4B53-8FEF-081E7A595303}" type="pres">
      <dgm:prSet presAssocID="{E9661EBF-6D9E-453B-9EDA-64241466B400}" presName="linear" presStyleCnt="0">
        <dgm:presLayoutVars>
          <dgm:dir/>
          <dgm:animLvl val="lvl"/>
          <dgm:resizeHandles val="exact"/>
        </dgm:presLayoutVars>
      </dgm:prSet>
      <dgm:spPr/>
    </dgm:pt>
    <dgm:pt modelId="{52C047CE-509D-4EBF-A8FA-318368A9B480}" type="pres">
      <dgm:prSet presAssocID="{612451E2-864F-49DD-A296-64E16E04FA54}" presName="parentLin" presStyleCnt="0"/>
      <dgm:spPr/>
    </dgm:pt>
    <dgm:pt modelId="{567E7890-CD3C-4DE2-BA30-49261301A245}" type="pres">
      <dgm:prSet presAssocID="{612451E2-864F-49DD-A296-64E16E04FA54}" presName="parentLeftMargin" presStyleLbl="node1" presStyleIdx="0" presStyleCnt="2"/>
      <dgm:spPr/>
    </dgm:pt>
    <dgm:pt modelId="{01A8F130-C83E-4100-84F7-5CE2DE63EE98}" type="pres">
      <dgm:prSet presAssocID="{612451E2-864F-49DD-A296-64E16E04FA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59FBFE-C5B6-497D-B46E-0D1CC9061EB2}" type="pres">
      <dgm:prSet presAssocID="{612451E2-864F-49DD-A296-64E16E04FA54}" presName="negativeSpace" presStyleCnt="0"/>
      <dgm:spPr/>
    </dgm:pt>
    <dgm:pt modelId="{E3DAA0C3-7FD5-449D-B9CE-9F57BC546172}" type="pres">
      <dgm:prSet presAssocID="{612451E2-864F-49DD-A296-64E16E04FA54}" presName="childText" presStyleLbl="conFgAcc1" presStyleIdx="0" presStyleCnt="2">
        <dgm:presLayoutVars>
          <dgm:bulletEnabled val="1"/>
        </dgm:presLayoutVars>
      </dgm:prSet>
      <dgm:spPr/>
    </dgm:pt>
    <dgm:pt modelId="{B49E8DFA-5D1D-409F-B64D-2E0F1C5BA73D}" type="pres">
      <dgm:prSet presAssocID="{05EAE7F4-954D-4CC2-8F5F-93D27D16313A}" presName="spaceBetweenRectangles" presStyleCnt="0"/>
      <dgm:spPr/>
    </dgm:pt>
    <dgm:pt modelId="{EA2C4D7C-0D66-43FB-89DE-FA575A0B5B89}" type="pres">
      <dgm:prSet presAssocID="{310C85B2-FDF4-4D3F-AE5C-68605AA30FA3}" presName="parentLin" presStyleCnt="0"/>
      <dgm:spPr/>
    </dgm:pt>
    <dgm:pt modelId="{46BDF4F0-A43F-4D72-BFED-005B5C1B2807}" type="pres">
      <dgm:prSet presAssocID="{310C85B2-FDF4-4D3F-AE5C-68605AA30FA3}" presName="parentLeftMargin" presStyleLbl="node1" presStyleIdx="0" presStyleCnt="2"/>
      <dgm:spPr/>
    </dgm:pt>
    <dgm:pt modelId="{796BACFE-A8DD-4FCA-A926-B7AF33F95FB9}" type="pres">
      <dgm:prSet presAssocID="{310C85B2-FDF4-4D3F-AE5C-68605AA30F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7A42F6-418E-46AC-96CC-C413A3809043}" type="pres">
      <dgm:prSet presAssocID="{310C85B2-FDF4-4D3F-AE5C-68605AA30FA3}" presName="negativeSpace" presStyleCnt="0"/>
      <dgm:spPr/>
    </dgm:pt>
    <dgm:pt modelId="{70D78C28-E204-4948-A001-AE88682CB4F8}" type="pres">
      <dgm:prSet presAssocID="{310C85B2-FDF4-4D3F-AE5C-68605AA30F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EBE7808-A83C-4694-A54D-76A9AA3F8373}" srcId="{612451E2-864F-49DD-A296-64E16E04FA54}" destId="{0BA2DBB4-1548-45FD-924C-CC05C6FD1AC2}" srcOrd="2" destOrd="0" parTransId="{6510A577-206B-47EB-A807-6A0894497F4B}" sibTransId="{09AC3231-52E3-4D26-8FDC-60EDCA88CDFC}"/>
    <dgm:cxn modelId="{71DED11D-D54B-43B3-85A1-3D4A84A5E630}" srcId="{612451E2-864F-49DD-A296-64E16E04FA54}" destId="{6B695095-A954-4633-949E-4CBA5DBB3922}" srcOrd="0" destOrd="0" parTransId="{F425F84E-EA71-4637-94BB-55C7B2322EC6}" sibTransId="{625A79F6-6722-403B-8D85-9EFB8286B6DB}"/>
    <dgm:cxn modelId="{42D69B29-2D8A-45AB-87FA-37728376E244}" type="presOf" srcId="{0BA2DBB4-1548-45FD-924C-CC05C6FD1AC2}" destId="{E3DAA0C3-7FD5-449D-B9CE-9F57BC546172}" srcOrd="0" destOrd="2" presId="urn:microsoft.com/office/officeart/2005/8/layout/list1"/>
    <dgm:cxn modelId="{3671CC30-66CB-421F-BE81-2F2FD97DB4C0}" srcId="{310C85B2-FDF4-4D3F-AE5C-68605AA30FA3}" destId="{4FBD7CE2-10E5-4FD5-90E8-3D8174289C96}" srcOrd="1" destOrd="0" parTransId="{EE12B29B-7E6F-417D-8010-B57AEA90DA3B}" sibTransId="{B6B0F018-C538-4C88-AAF8-A0D936C677B6}"/>
    <dgm:cxn modelId="{D2CE6335-4FFA-437E-8EB9-DAAEB7939BA2}" type="presOf" srcId="{310C85B2-FDF4-4D3F-AE5C-68605AA30FA3}" destId="{46BDF4F0-A43F-4D72-BFED-005B5C1B2807}" srcOrd="0" destOrd="0" presId="urn:microsoft.com/office/officeart/2005/8/layout/list1"/>
    <dgm:cxn modelId="{7BD39C3B-A9AB-433C-8AFA-DBEECBC4FB69}" type="presOf" srcId="{C721073F-0D44-40D8-97C9-9CDB8E1252C0}" destId="{70D78C28-E204-4948-A001-AE88682CB4F8}" srcOrd="0" destOrd="0" presId="urn:microsoft.com/office/officeart/2005/8/layout/list1"/>
    <dgm:cxn modelId="{4DE16865-21D9-4EE6-85D2-F212F92E024F}" srcId="{E9661EBF-6D9E-453B-9EDA-64241466B400}" destId="{612451E2-864F-49DD-A296-64E16E04FA54}" srcOrd="0" destOrd="0" parTransId="{B6305B66-ED49-41B4-B087-A9510C5763F6}" sibTransId="{05EAE7F4-954D-4CC2-8F5F-93D27D16313A}"/>
    <dgm:cxn modelId="{A9394775-748C-4F7D-B6B4-A81DDB42DAE1}" type="presOf" srcId="{22B7C62D-1D0C-4C46-AAE9-53D76B20B691}" destId="{E3DAA0C3-7FD5-449D-B9CE-9F57BC546172}" srcOrd="0" destOrd="1" presId="urn:microsoft.com/office/officeart/2005/8/layout/list1"/>
    <dgm:cxn modelId="{D6D88155-8FA8-4615-8481-942D7971D3F7}" type="presOf" srcId="{310C85B2-FDF4-4D3F-AE5C-68605AA30FA3}" destId="{796BACFE-A8DD-4FCA-A926-B7AF33F95FB9}" srcOrd="1" destOrd="0" presId="urn:microsoft.com/office/officeart/2005/8/layout/list1"/>
    <dgm:cxn modelId="{52643758-7C68-4060-83DA-7BC5B5363F28}" type="presOf" srcId="{E9661EBF-6D9E-453B-9EDA-64241466B400}" destId="{BB8E5E83-97AC-4B53-8FEF-081E7A595303}" srcOrd="0" destOrd="0" presId="urn:microsoft.com/office/officeart/2005/8/layout/list1"/>
    <dgm:cxn modelId="{9922C082-C23F-4012-9F49-2122582634CE}" type="presOf" srcId="{4FBD7CE2-10E5-4FD5-90E8-3D8174289C96}" destId="{70D78C28-E204-4948-A001-AE88682CB4F8}" srcOrd="0" destOrd="1" presId="urn:microsoft.com/office/officeart/2005/8/layout/list1"/>
    <dgm:cxn modelId="{416DEE82-A3F4-4604-B004-CC4D1F8636EC}" type="presOf" srcId="{612451E2-864F-49DD-A296-64E16E04FA54}" destId="{567E7890-CD3C-4DE2-BA30-49261301A245}" srcOrd="0" destOrd="0" presId="urn:microsoft.com/office/officeart/2005/8/layout/list1"/>
    <dgm:cxn modelId="{9C2A0796-2C3A-4343-B3C0-5D7E0FBE4D03}" type="presOf" srcId="{F8D862ED-4530-4013-94A3-6F38B820AAC5}" destId="{E3DAA0C3-7FD5-449D-B9CE-9F57BC546172}" srcOrd="0" destOrd="3" presId="urn:microsoft.com/office/officeart/2005/8/layout/list1"/>
    <dgm:cxn modelId="{66BFBF97-4D4D-48B6-AD08-998ED9B11D38}" srcId="{310C85B2-FDF4-4D3F-AE5C-68605AA30FA3}" destId="{C721073F-0D44-40D8-97C9-9CDB8E1252C0}" srcOrd="0" destOrd="0" parTransId="{2E506F54-DE89-4EE7-BDA1-751C81EC6554}" sibTransId="{3A03FA90-3E9B-4B00-AA9A-905EA198E126}"/>
    <dgm:cxn modelId="{AD346AA3-1A25-4FC2-BCC1-9AC67AF82366}" type="presOf" srcId="{612451E2-864F-49DD-A296-64E16E04FA54}" destId="{01A8F130-C83E-4100-84F7-5CE2DE63EE98}" srcOrd="1" destOrd="0" presId="urn:microsoft.com/office/officeart/2005/8/layout/list1"/>
    <dgm:cxn modelId="{67BAABAB-A707-4DBB-9B8B-CDA04DED9810}" srcId="{612451E2-864F-49DD-A296-64E16E04FA54}" destId="{F8D862ED-4530-4013-94A3-6F38B820AAC5}" srcOrd="3" destOrd="0" parTransId="{38344844-BBCE-408E-A84D-D667B4EC14BB}" sibTransId="{2179D287-5B4E-45F6-B415-784AB3A57C91}"/>
    <dgm:cxn modelId="{4595C6BB-A4D5-4545-8018-6FD5FA2B219B}" srcId="{E9661EBF-6D9E-453B-9EDA-64241466B400}" destId="{310C85B2-FDF4-4D3F-AE5C-68605AA30FA3}" srcOrd="1" destOrd="0" parTransId="{305C2E17-5EEA-4339-8B3B-405C9D5262CB}" sibTransId="{A82C590E-86F0-4ADF-BDB2-3545B551FFA3}"/>
    <dgm:cxn modelId="{10EA2FC7-3A81-4268-B98B-580432E6BF2F}" srcId="{612451E2-864F-49DD-A296-64E16E04FA54}" destId="{22B7C62D-1D0C-4C46-AAE9-53D76B20B691}" srcOrd="1" destOrd="0" parTransId="{103BE62A-334F-452D-9928-FF461451E93D}" sibTransId="{5C38BC9A-719C-45F0-8F7A-9D0A6BF21E8F}"/>
    <dgm:cxn modelId="{00018CD2-AAB3-44EF-B6B6-C31717B6A4FD}" type="presOf" srcId="{6B695095-A954-4633-949E-4CBA5DBB3922}" destId="{E3DAA0C3-7FD5-449D-B9CE-9F57BC546172}" srcOrd="0" destOrd="0" presId="urn:microsoft.com/office/officeart/2005/8/layout/list1"/>
    <dgm:cxn modelId="{F97BEC3F-9CC7-4DAE-BF67-1D789DAE27EC}" type="presParOf" srcId="{BB8E5E83-97AC-4B53-8FEF-081E7A595303}" destId="{52C047CE-509D-4EBF-A8FA-318368A9B480}" srcOrd="0" destOrd="0" presId="urn:microsoft.com/office/officeart/2005/8/layout/list1"/>
    <dgm:cxn modelId="{C34A8656-5683-4F6C-B8BA-AFAB2394B9C0}" type="presParOf" srcId="{52C047CE-509D-4EBF-A8FA-318368A9B480}" destId="{567E7890-CD3C-4DE2-BA30-49261301A245}" srcOrd="0" destOrd="0" presId="urn:microsoft.com/office/officeart/2005/8/layout/list1"/>
    <dgm:cxn modelId="{2AD4B22B-7DA5-496E-9CD3-1348F2F1DE74}" type="presParOf" srcId="{52C047CE-509D-4EBF-A8FA-318368A9B480}" destId="{01A8F130-C83E-4100-84F7-5CE2DE63EE98}" srcOrd="1" destOrd="0" presId="urn:microsoft.com/office/officeart/2005/8/layout/list1"/>
    <dgm:cxn modelId="{700F6653-5670-4AEC-8250-638286B5782C}" type="presParOf" srcId="{BB8E5E83-97AC-4B53-8FEF-081E7A595303}" destId="{1C59FBFE-C5B6-497D-B46E-0D1CC9061EB2}" srcOrd="1" destOrd="0" presId="urn:microsoft.com/office/officeart/2005/8/layout/list1"/>
    <dgm:cxn modelId="{52B8FA22-7697-40B9-9E4D-06B6682326BB}" type="presParOf" srcId="{BB8E5E83-97AC-4B53-8FEF-081E7A595303}" destId="{E3DAA0C3-7FD5-449D-B9CE-9F57BC546172}" srcOrd="2" destOrd="0" presId="urn:microsoft.com/office/officeart/2005/8/layout/list1"/>
    <dgm:cxn modelId="{AEBFC30F-F721-4728-9112-3CE235FEFE27}" type="presParOf" srcId="{BB8E5E83-97AC-4B53-8FEF-081E7A595303}" destId="{B49E8DFA-5D1D-409F-B64D-2E0F1C5BA73D}" srcOrd="3" destOrd="0" presId="urn:microsoft.com/office/officeart/2005/8/layout/list1"/>
    <dgm:cxn modelId="{665A89BC-B607-4A77-84FE-9B21DFE7D59A}" type="presParOf" srcId="{BB8E5E83-97AC-4B53-8FEF-081E7A595303}" destId="{EA2C4D7C-0D66-43FB-89DE-FA575A0B5B89}" srcOrd="4" destOrd="0" presId="urn:microsoft.com/office/officeart/2005/8/layout/list1"/>
    <dgm:cxn modelId="{D84B6506-2E65-4C67-A6B3-B8856E473CD7}" type="presParOf" srcId="{EA2C4D7C-0D66-43FB-89DE-FA575A0B5B89}" destId="{46BDF4F0-A43F-4D72-BFED-005B5C1B2807}" srcOrd="0" destOrd="0" presId="urn:microsoft.com/office/officeart/2005/8/layout/list1"/>
    <dgm:cxn modelId="{CBAE5F15-2457-4ED9-8BD5-95CEC2F07DBD}" type="presParOf" srcId="{EA2C4D7C-0D66-43FB-89DE-FA575A0B5B89}" destId="{796BACFE-A8DD-4FCA-A926-B7AF33F95FB9}" srcOrd="1" destOrd="0" presId="urn:microsoft.com/office/officeart/2005/8/layout/list1"/>
    <dgm:cxn modelId="{445A2BBA-821C-4A23-A036-B29F7536CA71}" type="presParOf" srcId="{BB8E5E83-97AC-4B53-8FEF-081E7A595303}" destId="{827A42F6-418E-46AC-96CC-C413A3809043}" srcOrd="5" destOrd="0" presId="urn:microsoft.com/office/officeart/2005/8/layout/list1"/>
    <dgm:cxn modelId="{2625171A-A0BC-4489-8A97-A90043F5178D}" type="presParOf" srcId="{BB8E5E83-97AC-4B53-8FEF-081E7A595303}" destId="{70D78C28-E204-4948-A001-AE88682CB4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2427FFE-CE8F-43B2-BA05-B75667A559AA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ABC5DDF-2D57-492A-872E-B4C2D432C83E}">
      <dgm:prSet/>
      <dgm:spPr/>
      <dgm:t>
        <a:bodyPr/>
        <a:lstStyle/>
        <a:p>
          <a:r>
            <a:rPr lang="en-US" b="0" i="0" baseline="0"/>
            <a:t>Missing values: </a:t>
          </a:r>
          <a:endParaRPr lang="en-US"/>
        </a:p>
      </dgm:t>
    </dgm:pt>
    <dgm:pt modelId="{9D0D9054-27E7-4F68-87EC-91C9006F4D4F}" type="parTrans" cxnId="{8FE9F361-590D-4C9C-BE63-6671492DC50B}">
      <dgm:prSet/>
      <dgm:spPr/>
      <dgm:t>
        <a:bodyPr/>
        <a:lstStyle/>
        <a:p>
          <a:endParaRPr lang="en-US"/>
        </a:p>
      </dgm:t>
    </dgm:pt>
    <dgm:pt modelId="{1BAFF6D0-C1F0-4CBC-AB1D-A2C20B68653E}" type="sibTrans" cxnId="{8FE9F361-590D-4C9C-BE63-6671492DC50B}">
      <dgm:prSet/>
      <dgm:spPr/>
      <dgm:t>
        <a:bodyPr/>
        <a:lstStyle/>
        <a:p>
          <a:endParaRPr lang="en-US"/>
        </a:p>
      </dgm:t>
    </dgm:pt>
    <dgm:pt modelId="{4EF4C9C4-C8AB-49A1-B952-6CE4660FCB3D}">
      <dgm:prSet/>
      <dgm:spPr/>
      <dgm:t>
        <a:bodyPr/>
        <a:lstStyle/>
        <a:p>
          <a:r>
            <a:rPr lang="en-US" b="0" i="0" baseline="0"/>
            <a:t>Kalman filter </a:t>
          </a:r>
          <a:endParaRPr lang="en-US"/>
        </a:p>
      </dgm:t>
    </dgm:pt>
    <dgm:pt modelId="{EFE29709-F858-417E-9462-9D0266F90239}" type="parTrans" cxnId="{9672DE3D-FC35-4FA4-A42E-57F705321DDD}">
      <dgm:prSet/>
      <dgm:spPr/>
      <dgm:t>
        <a:bodyPr/>
        <a:lstStyle/>
        <a:p>
          <a:endParaRPr lang="en-US"/>
        </a:p>
      </dgm:t>
    </dgm:pt>
    <dgm:pt modelId="{B0ABA093-1DBC-4A99-A2BA-B27EA1947976}" type="sibTrans" cxnId="{9672DE3D-FC35-4FA4-A42E-57F705321DDD}">
      <dgm:prSet/>
      <dgm:spPr/>
      <dgm:t>
        <a:bodyPr/>
        <a:lstStyle/>
        <a:p>
          <a:endParaRPr lang="en-US"/>
        </a:p>
      </dgm:t>
    </dgm:pt>
    <dgm:pt modelId="{E1F9168E-227B-4DBC-906D-29ECDF84824C}">
      <dgm:prSet/>
      <dgm:spPr/>
      <dgm:t>
        <a:bodyPr/>
        <a:lstStyle/>
        <a:p>
          <a:r>
            <a:rPr lang="en-US" b="0" i="0" baseline="0"/>
            <a:t>Time-weighted imputation</a:t>
          </a:r>
          <a:endParaRPr lang="en-US"/>
        </a:p>
      </dgm:t>
    </dgm:pt>
    <dgm:pt modelId="{06613F5F-AAE2-4158-B822-034D3B78F0AD}" type="parTrans" cxnId="{FE8168D2-21CD-4ECB-A2A3-EFD531426B04}">
      <dgm:prSet/>
      <dgm:spPr/>
      <dgm:t>
        <a:bodyPr/>
        <a:lstStyle/>
        <a:p>
          <a:endParaRPr lang="en-US"/>
        </a:p>
      </dgm:t>
    </dgm:pt>
    <dgm:pt modelId="{BC7F6611-6442-4123-A5C9-6E1579C3C9DB}" type="sibTrans" cxnId="{FE8168D2-21CD-4ECB-A2A3-EFD531426B04}">
      <dgm:prSet/>
      <dgm:spPr/>
      <dgm:t>
        <a:bodyPr/>
        <a:lstStyle/>
        <a:p>
          <a:endParaRPr lang="en-US"/>
        </a:p>
      </dgm:t>
    </dgm:pt>
    <dgm:pt modelId="{1280C29A-D51A-4A05-87F6-FD9F4FC2E16F}">
      <dgm:prSet/>
      <dgm:spPr/>
      <dgm:t>
        <a:bodyPr/>
        <a:lstStyle/>
        <a:p>
          <a:r>
            <a:rPr lang="en-US" b="0" i="0" baseline="0"/>
            <a:t>Cluster methods </a:t>
          </a:r>
          <a:endParaRPr lang="en-US"/>
        </a:p>
      </dgm:t>
    </dgm:pt>
    <dgm:pt modelId="{E6D8E803-94E7-44D2-BB7F-2BBF5D832590}" type="parTrans" cxnId="{050350A9-65CB-4E69-89F3-4FA4EA746809}">
      <dgm:prSet/>
      <dgm:spPr/>
      <dgm:t>
        <a:bodyPr/>
        <a:lstStyle/>
        <a:p>
          <a:endParaRPr lang="en-US"/>
        </a:p>
      </dgm:t>
    </dgm:pt>
    <dgm:pt modelId="{161243B0-3973-4314-86B7-5F15EDADEC5B}" type="sibTrans" cxnId="{050350A9-65CB-4E69-89F3-4FA4EA746809}">
      <dgm:prSet/>
      <dgm:spPr/>
      <dgm:t>
        <a:bodyPr/>
        <a:lstStyle/>
        <a:p>
          <a:endParaRPr lang="en-US"/>
        </a:p>
      </dgm:t>
    </dgm:pt>
    <dgm:pt modelId="{96EB1FDD-90EC-4183-B915-721C1CDF02CB}">
      <dgm:prSet/>
      <dgm:spPr/>
      <dgm:t>
        <a:bodyPr/>
        <a:lstStyle/>
        <a:p>
          <a:r>
            <a:rPr lang="en-US" b="0" i="0" baseline="0"/>
            <a:t>Distribution-based imputation</a:t>
          </a:r>
          <a:endParaRPr lang="en-US"/>
        </a:p>
      </dgm:t>
    </dgm:pt>
    <dgm:pt modelId="{6013E2F4-8857-424A-ADD2-5C2B4EE39B49}" type="parTrans" cxnId="{A89865A7-5FA4-46CA-BD85-46675F61E3F0}">
      <dgm:prSet/>
      <dgm:spPr/>
      <dgm:t>
        <a:bodyPr/>
        <a:lstStyle/>
        <a:p>
          <a:endParaRPr lang="en-US"/>
        </a:p>
      </dgm:t>
    </dgm:pt>
    <dgm:pt modelId="{48A230B4-79B5-40D1-A18F-0FE76B5E50AA}" type="sibTrans" cxnId="{A89865A7-5FA4-46CA-BD85-46675F61E3F0}">
      <dgm:prSet/>
      <dgm:spPr/>
      <dgm:t>
        <a:bodyPr/>
        <a:lstStyle/>
        <a:p>
          <a:endParaRPr lang="en-US"/>
        </a:p>
      </dgm:t>
    </dgm:pt>
    <dgm:pt modelId="{46A9CFA2-ED23-4ABF-AE9C-65773B8BE5B1}">
      <dgm:prSet/>
      <dgm:spPr/>
      <dgm:t>
        <a:bodyPr/>
        <a:lstStyle/>
        <a:p>
          <a:r>
            <a:rPr lang="en-US" b="0" i="0" baseline="0"/>
            <a:t>Outlier detection: </a:t>
          </a:r>
          <a:endParaRPr lang="en-US"/>
        </a:p>
      </dgm:t>
    </dgm:pt>
    <dgm:pt modelId="{9FA8CC4C-9F5A-442C-901D-9A9BD2F94FA7}" type="parTrans" cxnId="{703B9560-BA7B-442E-AAC4-2E4384F1D23F}">
      <dgm:prSet/>
      <dgm:spPr/>
      <dgm:t>
        <a:bodyPr/>
        <a:lstStyle/>
        <a:p>
          <a:endParaRPr lang="en-US"/>
        </a:p>
      </dgm:t>
    </dgm:pt>
    <dgm:pt modelId="{80864C44-5F9A-45A0-AB33-5FE02801D1BC}" type="sibTrans" cxnId="{703B9560-BA7B-442E-AAC4-2E4384F1D23F}">
      <dgm:prSet/>
      <dgm:spPr/>
      <dgm:t>
        <a:bodyPr/>
        <a:lstStyle/>
        <a:p>
          <a:endParaRPr lang="en-US"/>
        </a:p>
      </dgm:t>
    </dgm:pt>
    <dgm:pt modelId="{AF348A2B-3776-4A57-83C6-ECB56B4CB8CE}">
      <dgm:prSet/>
      <dgm:spPr/>
      <dgm:t>
        <a:bodyPr/>
        <a:lstStyle/>
        <a:p>
          <a:r>
            <a:rPr lang="en-US" b="0" i="0" baseline="0"/>
            <a:t>Local order factor </a:t>
          </a:r>
          <a:endParaRPr lang="en-US"/>
        </a:p>
      </dgm:t>
    </dgm:pt>
    <dgm:pt modelId="{5CD89342-7F06-46CA-8EB5-CE2A434B8859}" type="parTrans" cxnId="{E7975EEB-C0E4-4E6B-9247-08702F24D31D}">
      <dgm:prSet/>
      <dgm:spPr/>
      <dgm:t>
        <a:bodyPr/>
        <a:lstStyle/>
        <a:p>
          <a:endParaRPr lang="en-US"/>
        </a:p>
      </dgm:t>
    </dgm:pt>
    <dgm:pt modelId="{C5E28565-227E-46C7-9E00-B1D2FC50D5C8}" type="sibTrans" cxnId="{E7975EEB-C0E4-4E6B-9247-08702F24D31D}">
      <dgm:prSet/>
      <dgm:spPr/>
      <dgm:t>
        <a:bodyPr/>
        <a:lstStyle/>
        <a:p>
          <a:endParaRPr lang="en-US"/>
        </a:p>
      </dgm:t>
    </dgm:pt>
    <dgm:pt modelId="{2033D110-17FE-41EB-A5D4-6178DDDD9F97}">
      <dgm:prSet/>
      <dgm:spPr/>
      <dgm:t>
        <a:bodyPr/>
        <a:lstStyle/>
        <a:p>
          <a:r>
            <a:rPr lang="en-US" b="0" i="0" baseline="0"/>
            <a:t>Autoencoder</a:t>
          </a:r>
          <a:endParaRPr lang="en-US"/>
        </a:p>
      </dgm:t>
    </dgm:pt>
    <dgm:pt modelId="{47D2CCC6-C30E-440E-A8F1-FE60A00A2381}" type="parTrans" cxnId="{1F1FFB35-3480-42ED-BADD-D6C539267F81}">
      <dgm:prSet/>
      <dgm:spPr/>
      <dgm:t>
        <a:bodyPr/>
        <a:lstStyle/>
        <a:p>
          <a:endParaRPr lang="en-US"/>
        </a:p>
      </dgm:t>
    </dgm:pt>
    <dgm:pt modelId="{BE505546-63A7-4E84-8CA4-235706F7A0E0}" type="sibTrans" cxnId="{1F1FFB35-3480-42ED-BADD-D6C539267F81}">
      <dgm:prSet/>
      <dgm:spPr/>
      <dgm:t>
        <a:bodyPr/>
        <a:lstStyle/>
        <a:p>
          <a:endParaRPr lang="en-US"/>
        </a:p>
      </dgm:t>
    </dgm:pt>
    <dgm:pt modelId="{E973E2FC-7A3D-4CE6-99F6-766480D6516D}">
      <dgm:prSet/>
      <dgm:spPr/>
      <dgm:t>
        <a:bodyPr/>
        <a:lstStyle/>
        <a:p>
          <a:r>
            <a:rPr lang="en-US" b="0" i="0" baseline="0"/>
            <a:t>Explore other prediction models: </a:t>
          </a:r>
          <a:endParaRPr lang="en-US"/>
        </a:p>
      </dgm:t>
    </dgm:pt>
    <dgm:pt modelId="{A5915A04-C473-422F-A654-61535F54EB6B}" type="parTrans" cxnId="{29697D67-E1E1-498A-9B1E-EA359415F52C}">
      <dgm:prSet/>
      <dgm:spPr/>
      <dgm:t>
        <a:bodyPr/>
        <a:lstStyle/>
        <a:p>
          <a:endParaRPr lang="en-US"/>
        </a:p>
      </dgm:t>
    </dgm:pt>
    <dgm:pt modelId="{64DCD56F-7F23-41A4-9471-7C9937BD1574}" type="sibTrans" cxnId="{29697D67-E1E1-498A-9B1E-EA359415F52C}">
      <dgm:prSet/>
      <dgm:spPr/>
      <dgm:t>
        <a:bodyPr/>
        <a:lstStyle/>
        <a:p>
          <a:endParaRPr lang="en-US"/>
        </a:p>
      </dgm:t>
    </dgm:pt>
    <dgm:pt modelId="{BF66089E-0E36-4AC8-9061-05A24975DBDB}">
      <dgm:prSet/>
      <dgm:spPr/>
      <dgm:t>
        <a:bodyPr/>
        <a:lstStyle/>
        <a:p>
          <a:r>
            <a:rPr lang="en-US" b="0" i="0" baseline="0"/>
            <a:t>Regime-switching models (Markov-switching, hidden Markov models)</a:t>
          </a:r>
          <a:endParaRPr lang="en-US"/>
        </a:p>
      </dgm:t>
    </dgm:pt>
    <dgm:pt modelId="{573E271F-38A4-44DF-B119-7EEF0BC7FAE0}" type="parTrans" cxnId="{535263F7-9924-40B3-8224-1F0E72ACF316}">
      <dgm:prSet/>
      <dgm:spPr/>
      <dgm:t>
        <a:bodyPr/>
        <a:lstStyle/>
        <a:p>
          <a:endParaRPr lang="en-US"/>
        </a:p>
      </dgm:t>
    </dgm:pt>
    <dgm:pt modelId="{B5A770CC-C2CC-42A1-9C75-582972F2CB10}" type="sibTrans" cxnId="{535263F7-9924-40B3-8224-1F0E72ACF316}">
      <dgm:prSet/>
      <dgm:spPr/>
      <dgm:t>
        <a:bodyPr/>
        <a:lstStyle/>
        <a:p>
          <a:endParaRPr lang="en-US"/>
        </a:p>
      </dgm:t>
    </dgm:pt>
    <dgm:pt modelId="{8A9A69BB-83BA-4519-9702-432710C01214}">
      <dgm:prSet/>
      <dgm:spPr/>
      <dgm:t>
        <a:bodyPr/>
        <a:lstStyle/>
        <a:p>
          <a:r>
            <a:rPr lang="en-US" b="0" i="0" baseline="0"/>
            <a:t>Wavelet-based methods </a:t>
          </a:r>
          <a:endParaRPr lang="en-US"/>
        </a:p>
      </dgm:t>
    </dgm:pt>
    <dgm:pt modelId="{C2CD0D0F-9C7C-4CA6-86E9-8637C1613530}" type="parTrans" cxnId="{C35578F1-7BD8-45AC-A58C-0EA5B58A8C7C}">
      <dgm:prSet/>
      <dgm:spPr/>
      <dgm:t>
        <a:bodyPr/>
        <a:lstStyle/>
        <a:p>
          <a:endParaRPr lang="en-US"/>
        </a:p>
      </dgm:t>
    </dgm:pt>
    <dgm:pt modelId="{1B6B2D5E-8B7F-49F3-A1B5-202A530BB9F9}" type="sibTrans" cxnId="{C35578F1-7BD8-45AC-A58C-0EA5B58A8C7C}">
      <dgm:prSet/>
      <dgm:spPr/>
      <dgm:t>
        <a:bodyPr/>
        <a:lstStyle/>
        <a:p>
          <a:endParaRPr lang="en-US"/>
        </a:p>
      </dgm:t>
    </dgm:pt>
    <dgm:pt modelId="{099A3DA3-A944-4171-AD2D-35C98FD34DE8}">
      <dgm:prSet/>
      <dgm:spPr/>
      <dgm:t>
        <a:bodyPr/>
        <a:lstStyle/>
        <a:p>
          <a:r>
            <a:rPr lang="en-US" b="0" i="0" baseline="0"/>
            <a:t>Bayesian methods (Bayesian hierarchical models, Bayesian state-space models, Gaussian process regression)</a:t>
          </a:r>
          <a:endParaRPr lang="en-US"/>
        </a:p>
      </dgm:t>
    </dgm:pt>
    <dgm:pt modelId="{A296D77D-9BB5-4B39-A820-B862D6944BF4}" type="parTrans" cxnId="{3EA9F7A0-1418-4224-9545-144E4D790BC5}">
      <dgm:prSet/>
      <dgm:spPr/>
      <dgm:t>
        <a:bodyPr/>
        <a:lstStyle/>
        <a:p>
          <a:endParaRPr lang="en-US"/>
        </a:p>
      </dgm:t>
    </dgm:pt>
    <dgm:pt modelId="{002E94DE-56AD-494B-A66F-CDD7A3132375}" type="sibTrans" cxnId="{3EA9F7A0-1418-4224-9545-144E4D790BC5}">
      <dgm:prSet/>
      <dgm:spPr/>
      <dgm:t>
        <a:bodyPr/>
        <a:lstStyle/>
        <a:p>
          <a:endParaRPr lang="en-US"/>
        </a:p>
      </dgm:t>
    </dgm:pt>
    <dgm:pt modelId="{6C5F5431-EEAE-4AAF-AD30-7B518FE9785F}">
      <dgm:prSet/>
      <dgm:spPr/>
      <dgm:t>
        <a:bodyPr/>
        <a:lstStyle/>
        <a:p>
          <a:r>
            <a:rPr lang="en-US" b="0" i="0" baseline="0"/>
            <a:t>Adapt existing prediction methods or develop new ones for high-frequency data, extreme events, and non-normal return distributions</a:t>
          </a:r>
          <a:endParaRPr lang="en-US"/>
        </a:p>
      </dgm:t>
    </dgm:pt>
    <dgm:pt modelId="{F692CFF8-8493-4A12-A235-B07E672B58C4}" type="parTrans" cxnId="{055D03CA-1B3F-45F6-84A7-A0F514DDDF40}">
      <dgm:prSet/>
      <dgm:spPr/>
      <dgm:t>
        <a:bodyPr/>
        <a:lstStyle/>
        <a:p>
          <a:endParaRPr lang="en-US"/>
        </a:p>
      </dgm:t>
    </dgm:pt>
    <dgm:pt modelId="{BA8FDEEF-875B-4504-829E-19BCBD15D6AE}" type="sibTrans" cxnId="{055D03CA-1B3F-45F6-84A7-A0F514DDDF40}">
      <dgm:prSet/>
      <dgm:spPr/>
      <dgm:t>
        <a:bodyPr/>
        <a:lstStyle/>
        <a:p>
          <a:endParaRPr lang="en-US"/>
        </a:p>
      </dgm:t>
    </dgm:pt>
    <dgm:pt modelId="{4F60937E-5B5F-470B-A347-A90FB37EFF74}">
      <dgm:prSet/>
      <dgm:spPr/>
      <dgm:t>
        <a:bodyPr/>
        <a:lstStyle/>
        <a:p>
          <a:r>
            <a:rPr lang="en-US" b="0" i="0" baseline="0"/>
            <a:t>Investigate the role of data granularity: </a:t>
          </a:r>
          <a:endParaRPr lang="en-US"/>
        </a:p>
      </dgm:t>
    </dgm:pt>
    <dgm:pt modelId="{8266FB17-CF91-4AA0-A8EF-6DD5356EB108}" type="parTrans" cxnId="{C3206799-0605-4497-918E-589900D6B2C6}">
      <dgm:prSet/>
      <dgm:spPr/>
      <dgm:t>
        <a:bodyPr/>
        <a:lstStyle/>
        <a:p>
          <a:endParaRPr lang="en-US"/>
        </a:p>
      </dgm:t>
    </dgm:pt>
    <dgm:pt modelId="{60326E5F-3F94-4065-A60A-042600B74AD0}" type="sibTrans" cxnId="{C3206799-0605-4497-918E-589900D6B2C6}">
      <dgm:prSet/>
      <dgm:spPr/>
      <dgm:t>
        <a:bodyPr/>
        <a:lstStyle/>
        <a:p>
          <a:endParaRPr lang="en-US"/>
        </a:p>
      </dgm:t>
    </dgm:pt>
    <dgm:pt modelId="{36CFFFD2-0E08-40E1-87BE-686936525A79}">
      <dgm:prSet/>
      <dgm:spPr/>
      <dgm:t>
        <a:bodyPr/>
        <a:lstStyle/>
        <a:p>
          <a:r>
            <a:rPr lang="en-US" b="0" i="0" baseline="0"/>
            <a:t>Impact on prediction method performance</a:t>
          </a:r>
          <a:endParaRPr lang="en-US"/>
        </a:p>
      </dgm:t>
    </dgm:pt>
    <dgm:pt modelId="{337E2C33-99D2-40B8-A996-25B1AC38B5BA}" type="parTrans" cxnId="{944671D2-8114-44E6-8FC4-6C306A808766}">
      <dgm:prSet/>
      <dgm:spPr/>
      <dgm:t>
        <a:bodyPr/>
        <a:lstStyle/>
        <a:p>
          <a:endParaRPr lang="en-US"/>
        </a:p>
      </dgm:t>
    </dgm:pt>
    <dgm:pt modelId="{6E9AB550-C1F3-4CD5-98A5-83D5ECF4A2FB}" type="sibTrans" cxnId="{944671D2-8114-44E6-8FC4-6C306A808766}">
      <dgm:prSet/>
      <dgm:spPr/>
      <dgm:t>
        <a:bodyPr/>
        <a:lstStyle/>
        <a:p>
          <a:endParaRPr lang="en-US"/>
        </a:p>
      </dgm:t>
    </dgm:pt>
    <dgm:pt modelId="{1736F078-1B26-4C26-9F38-A37E36CC3E35}">
      <dgm:prSet/>
      <dgm:spPr/>
      <dgm:t>
        <a:bodyPr/>
        <a:lstStyle/>
        <a:p>
          <a:r>
            <a:rPr lang="en-US" b="0" i="0" baseline="0"/>
            <a:t>Limitations of one-step forecasting for high-frequency or low-frequency data</a:t>
          </a:r>
          <a:endParaRPr lang="en-US"/>
        </a:p>
      </dgm:t>
    </dgm:pt>
    <dgm:pt modelId="{D618F253-7B9A-42F6-86AD-19925C9DD6FF}" type="parTrans" cxnId="{120E1DBD-9368-41EA-B2D6-8D16AEA0AD30}">
      <dgm:prSet/>
      <dgm:spPr/>
      <dgm:t>
        <a:bodyPr/>
        <a:lstStyle/>
        <a:p>
          <a:endParaRPr lang="en-US"/>
        </a:p>
      </dgm:t>
    </dgm:pt>
    <dgm:pt modelId="{92EBA78C-1001-4664-A47A-A3705E68918F}" type="sibTrans" cxnId="{120E1DBD-9368-41EA-B2D6-8D16AEA0AD30}">
      <dgm:prSet/>
      <dgm:spPr/>
      <dgm:t>
        <a:bodyPr/>
        <a:lstStyle/>
        <a:p>
          <a:endParaRPr lang="en-US"/>
        </a:p>
      </dgm:t>
    </dgm:pt>
    <dgm:pt modelId="{96AA35DD-E27A-4C98-8552-19685771786B}" type="pres">
      <dgm:prSet presAssocID="{22427FFE-CE8F-43B2-BA05-B75667A559AA}" presName="linear" presStyleCnt="0">
        <dgm:presLayoutVars>
          <dgm:dir/>
          <dgm:animLvl val="lvl"/>
          <dgm:resizeHandles val="exact"/>
        </dgm:presLayoutVars>
      </dgm:prSet>
      <dgm:spPr/>
    </dgm:pt>
    <dgm:pt modelId="{8C530B8B-C637-40F8-B56C-23A90DD6DF80}" type="pres">
      <dgm:prSet presAssocID="{8ABC5DDF-2D57-492A-872E-B4C2D432C83E}" presName="parentLin" presStyleCnt="0"/>
      <dgm:spPr/>
    </dgm:pt>
    <dgm:pt modelId="{C18D6195-3C35-480C-8C56-AA5FE3D59DB1}" type="pres">
      <dgm:prSet presAssocID="{8ABC5DDF-2D57-492A-872E-B4C2D432C83E}" presName="parentLeftMargin" presStyleLbl="node1" presStyleIdx="0" presStyleCnt="4"/>
      <dgm:spPr/>
    </dgm:pt>
    <dgm:pt modelId="{D909C313-FC4D-433C-9A69-D07B03CEA96D}" type="pres">
      <dgm:prSet presAssocID="{8ABC5DDF-2D57-492A-872E-B4C2D432C83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8BC19D-017A-403A-8B21-7FE47F8ED160}" type="pres">
      <dgm:prSet presAssocID="{8ABC5DDF-2D57-492A-872E-B4C2D432C83E}" presName="negativeSpace" presStyleCnt="0"/>
      <dgm:spPr/>
    </dgm:pt>
    <dgm:pt modelId="{89054BAA-7E0B-4915-AC72-2A88505A86B4}" type="pres">
      <dgm:prSet presAssocID="{8ABC5DDF-2D57-492A-872E-B4C2D432C83E}" presName="childText" presStyleLbl="conFgAcc1" presStyleIdx="0" presStyleCnt="4">
        <dgm:presLayoutVars>
          <dgm:bulletEnabled val="1"/>
        </dgm:presLayoutVars>
      </dgm:prSet>
      <dgm:spPr/>
    </dgm:pt>
    <dgm:pt modelId="{8A15F561-54C8-4CD3-AF87-538AFFAD7DBB}" type="pres">
      <dgm:prSet presAssocID="{1BAFF6D0-C1F0-4CBC-AB1D-A2C20B68653E}" presName="spaceBetweenRectangles" presStyleCnt="0"/>
      <dgm:spPr/>
    </dgm:pt>
    <dgm:pt modelId="{B7834FB9-5F18-4CDC-A1D4-8FF9AC68804F}" type="pres">
      <dgm:prSet presAssocID="{46A9CFA2-ED23-4ABF-AE9C-65773B8BE5B1}" presName="parentLin" presStyleCnt="0"/>
      <dgm:spPr/>
    </dgm:pt>
    <dgm:pt modelId="{A283C5CD-33BD-4086-85A8-CBFA2A1412E0}" type="pres">
      <dgm:prSet presAssocID="{46A9CFA2-ED23-4ABF-AE9C-65773B8BE5B1}" presName="parentLeftMargin" presStyleLbl="node1" presStyleIdx="0" presStyleCnt="4"/>
      <dgm:spPr/>
    </dgm:pt>
    <dgm:pt modelId="{69025392-94B6-4460-87CF-50C59DF45738}" type="pres">
      <dgm:prSet presAssocID="{46A9CFA2-ED23-4ABF-AE9C-65773B8BE5B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52931D-685A-4976-8703-3B1238C9DCA6}" type="pres">
      <dgm:prSet presAssocID="{46A9CFA2-ED23-4ABF-AE9C-65773B8BE5B1}" presName="negativeSpace" presStyleCnt="0"/>
      <dgm:spPr/>
    </dgm:pt>
    <dgm:pt modelId="{A85CCB1F-EC8E-46FE-A317-74E48B3E1ED7}" type="pres">
      <dgm:prSet presAssocID="{46A9CFA2-ED23-4ABF-AE9C-65773B8BE5B1}" presName="childText" presStyleLbl="conFgAcc1" presStyleIdx="1" presStyleCnt="4">
        <dgm:presLayoutVars>
          <dgm:bulletEnabled val="1"/>
        </dgm:presLayoutVars>
      </dgm:prSet>
      <dgm:spPr/>
    </dgm:pt>
    <dgm:pt modelId="{664DFCA5-1F3E-4067-B62B-5554F78210D1}" type="pres">
      <dgm:prSet presAssocID="{80864C44-5F9A-45A0-AB33-5FE02801D1BC}" presName="spaceBetweenRectangles" presStyleCnt="0"/>
      <dgm:spPr/>
    </dgm:pt>
    <dgm:pt modelId="{8F691EFE-C3E1-4C31-9144-37703B06FB35}" type="pres">
      <dgm:prSet presAssocID="{E973E2FC-7A3D-4CE6-99F6-766480D6516D}" presName="parentLin" presStyleCnt="0"/>
      <dgm:spPr/>
    </dgm:pt>
    <dgm:pt modelId="{13ECC0E3-1C0D-4CF2-AE6A-000FA7DD7EC4}" type="pres">
      <dgm:prSet presAssocID="{E973E2FC-7A3D-4CE6-99F6-766480D6516D}" presName="parentLeftMargin" presStyleLbl="node1" presStyleIdx="1" presStyleCnt="4"/>
      <dgm:spPr/>
    </dgm:pt>
    <dgm:pt modelId="{535EE6E8-5862-4A41-98B0-3169C4D0BF26}" type="pres">
      <dgm:prSet presAssocID="{E973E2FC-7A3D-4CE6-99F6-766480D651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DBA2B9-7988-4EC5-ACFF-3DC6DD07BAFE}" type="pres">
      <dgm:prSet presAssocID="{E973E2FC-7A3D-4CE6-99F6-766480D6516D}" presName="negativeSpace" presStyleCnt="0"/>
      <dgm:spPr/>
    </dgm:pt>
    <dgm:pt modelId="{207CA8EB-FD9A-4256-9230-F2967A27A815}" type="pres">
      <dgm:prSet presAssocID="{E973E2FC-7A3D-4CE6-99F6-766480D6516D}" presName="childText" presStyleLbl="conFgAcc1" presStyleIdx="2" presStyleCnt="4">
        <dgm:presLayoutVars>
          <dgm:bulletEnabled val="1"/>
        </dgm:presLayoutVars>
      </dgm:prSet>
      <dgm:spPr/>
    </dgm:pt>
    <dgm:pt modelId="{CF5F45F0-70BB-426C-AACF-C9FE6B3BA9E2}" type="pres">
      <dgm:prSet presAssocID="{64DCD56F-7F23-41A4-9471-7C9937BD1574}" presName="spaceBetweenRectangles" presStyleCnt="0"/>
      <dgm:spPr/>
    </dgm:pt>
    <dgm:pt modelId="{2B80B0E7-B794-4256-8CB1-84FE5F4652D3}" type="pres">
      <dgm:prSet presAssocID="{4F60937E-5B5F-470B-A347-A90FB37EFF74}" presName="parentLin" presStyleCnt="0"/>
      <dgm:spPr/>
    </dgm:pt>
    <dgm:pt modelId="{2F6C5647-0CF9-440A-9B14-CC331B2008C6}" type="pres">
      <dgm:prSet presAssocID="{4F60937E-5B5F-470B-A347-A90FB37EFF74}" presName="parentLeftMargin" presStyleLbl="node1" presStyleIdx="2" presStyleCnt="4"/>
      <dgm:spPr/>
    </dgm:pt>
    <dgm:pt modelId="{6B773A85-DE03-4463-9C3A-6CBD601C593A}" type="pres">
      <dgm:prSet presAssocID="{4F60937E-5B5F-470B-A347-A90FB37EFF7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36E44C7-09FD-48DE-907B-5D5266AB8D7C}" type="pres">
      <dgm:prSet presAssocID="{4F60937E-5B5F-470B-A347-A90FB37EFF74}" presName="negativeSpace" presStyleCnt="0"/>
      <dgm:spPr/>
    </dgm:pt>
    <dgm:pt modelId="{E3199EAB-EBA7-402B-94C5-DCF0E46F05EC}" type="pres">
      <dgm:prSet presAssocID="{4F60937E-5B5F-470B-A347-A90FB37EFF7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A2F5A04-A9C4-43A2-B8E3-79EC8820846D}" type="presOf" srcId="{4F60937E-5B5F-470B-A347-A90FB37EFF74}" destId="{2F6C5647-0CF9-440A-9B14-CC331B2008C6}" srcOrd="0" destOrd="0" presId="urn:microsoft.com/office/officeart/2005/8/layout/list1"/>
    <dgm:cxn modelId="{083DB40E-48BA-4CE8-86C3-2AF995AF0AF3}" type="presOf" srcId="{96EB1FDD-90EC-4183-B915-721C1CDF02CB}" destId="{89054BAA-7E0B-4915-AC72-2A88505A86B4}" srcOrd="0" destOrd="3" presId="urn:microsoft.com/office/officeart/2005/8/layout/list1"/>
    <dgm:cxn modelId="{AF7D8027-F4EF-4455-9172-05CD15FFEA68}" type="presOf" srcId="{E973E2FC-7A3D-4CE6-99F6-766480D6516D}" destId="{13ECC0E3-1C0D-4CF2-AE6A-000FA7DD7EC4}" srcOrd="0" destOrd="0" presId="urn:microsoft.com/office/officeart/2005/8/layout/list1"/>
    <dgm:cxn modelId="{647E4E32-9070-4674-87C4-D70D890D6E95}" type="presOf" srcId="{4F60937E-5B5F-470B-A347-A90FB37EFF74}" destId="{6B773A85-DE03-4463-9C3A-6CBD601C593A}" srcOrd="1" destOrd="0" presId="urn:microsoft.com/office/officeart/2005/8/layout/list1"/>
    <dgm:cxn modelId="{1F1FFB35-3480-42ED-BADD-D6C539267F81}" srcId="{46A9CFA2-ED23-4ABF-AE9C-65773B8BE5B1}" destId="{2033D110-17FE-41EB-A5D4-6178DDDD9F97}" srcOrd="1" destOrd="0" parTransId="{47D2CCC6-C30E-440E-A8F1-FE60A00A2381}" sibTransId="{BE505546-63A7-4E84-8CA4-235706F7A0E0}"/>
    <dgm:cxn modelId="{B27CCC3C-4FB4-4807-950B-4E2A7D2B67F4}" type="presOf" srcId="{8ABC5DDF-2D57-492A-872E-B4C2D432C83E}" destId="{D909C313-FC4D-433C-9A69-D07B03CEA96D}" srcOrd="1" destOrd="0" presId="urn:microsoft.com/office/officeart/2005/8/layout/list1"/>
    <dgm:cxn modelId="{9672DE3D-FC35-4FA4-A42E-57F705321DDD}" srcId="{8ABC5DDF-2D57-492A-872E-B4C2D432C83E}" destId="{4EF4C9C4-C8AB-49A1-B952-6CE4660FCB3D}" srcOrd="0" destOrd="0" parTransId="{EFE29709-F858-417E-9462-9D0266F90239}" sibTransId="{B0ABA093-1DBC-4A99-A2BA-B27EA1947976}"/>
    <dgm:cxn modelId="{4EC09A3F-5DBB-4DDA-AD12-6E064307FFCF}" type="presOf" srcId="{BF66089E-0E36-4AC8-9061-05A24975DBDB}" destId="{207CA8EB-FD9A-4256-9230-F2967A27A815}" srcOrd="0" destOrd="0" presId="urn:microsoft.com/office/officeart/2005/8/layout/list1"/>
    <dgm:cxn modelId="{703B9560-BA7B-442E-AAC4-2E4384F1D23F}" srcId="{22427FFE-CE8F-43B2-BA05-B75667A559AA}" destId="{46A9CFA2-ED23-4ABF-AE9C-65773B8BE5B1}" srcOrd="1" destOrd="0" parTransId="{9FA8CC4C-9F5A-442C-901D-9A9BD2F94FA7}" sibTransId="{80864C44-5F9A-45A0-AB33-5FE02801D1BC}"/>
    <dgm:cxn modelId="{8FE9F361-590D-4C9C-BE63-6671492DC50B}" srcId="{22427FFE-CE8F-43B2-BA05-B75667A559AA}" destId="{8ABC5DDF-2D57-492A-872E-B4C2D432C83E}" srcOrd="0" destOrd="0" parTransId="{9D0D9054-27E7-4F68-87EC-91C9006F4D4F}" sibTransId="{1BAFF6D0-C1F0-4CBC-AB1D-A2C20B68653E}"/>
    <dgm:cxn modelId="{29697D67-E1E1-498A-9B1E-EA359415F52C}" srcId="{22427FFE-CE8F-43B2-BA05-B75667A559AA}" destId="{E973E2FC-7A3D-4CE6-99F6-766480D6516D}" srcOrd="2" destOrd="0" parTransId="{A5915A04-C473-422F-A654-61535F54EB6B}" sibTransId="{64DCD56F-7F23-41A4-9471-7C9937BD1574}"/>
    <dgm:cxn modelId="{290A4C51-4E85-4E13-B161-7926310CA6CB}" type="presOf" srcId="{22427FFE-CE8F-43B2-BA05-B75667A559AA}" destId="{96AA35DD-E27A-4C98-8552-19685771786B}" srcOrd="0" destOrd="0" presId="urn:microsoft.com/office/officeart/2005/8/layout/list1"/>
    <dgm:cxn modelId="{8EF1F17F-D6FC-49C2-A82B-06B6351D34BD}" type="presOf" srcId="{6C5F5431-EEAE-4AAF-AD30-7B518FE9785F}" destId="{207CA8EB-FD9A-4256-9230-F2967A27A815}" srcOrd="0" destOrd="3" presId="urn:microsoft.com/office/officeart/2005/8/layout/list1"/>
    <dgm:cxn modelId="{C505FE82-DCC0-49EE-822B-E2192ED67AF0}" type="presOf" srcId="{2033D110-17FE-41EB-A5D4-6178DDDD9F97}" destId="{A85CCB1F-EC8E-46FE-A317-74E48B3E1ED7}" srcOrd="0" destOrd="1" presId="urn:microsoft.com/office/officeart/2005/8/layout/list1"/>
    <dgm:cxn modelId="{D2439D8C-F0AE-4539-8CAF-D3D73CB35377}" type="presOf" srcId="{1280C29A-D51A-4A05-87F6-FD9F4FC2E16F}" destId="{89054BAA-7E0B-4915-AC72-2A88505A86B4}" srcOrd="0" destOrd="2" presId="urn:microsoft.com/office/officeart/2005/8/layout/list1"/>
    <dgm:cxn modelId="{36AC6290-5196-4F71-B1E4-C9C9E0D0A6EC}" type="presOf" srcId="{AF348A2B-3776-4A57-83C6-ECB56B4CB8CE}" destId="{A85CCB1F-EC8E-46FE-A317-74E48B3E1ED7}" srcOrd="0" destOrd="0" presId="urn:microsoft.com/office/officeart/2005/8/layout/list1"/>
    <dgm:cxn modelId="{5C324298-5418-4C7D-9AAF-BD22EE8D52D9}" type="presOf" srcId="{8ABC5DDF-2D57-492A-872E-B4C2D432C83E}" destId="{C18D6195-3C35-480C-8C56-AA5FE3D59DB1}" srcOrd="0" destOrd="0" presId="urn:microsoft.com/office/officeart/2005/8/layout/list1"/>
    <dgm:cxn modelId="{C3206799-0605-4497-918E-589900D6B2C6}" srcId="{22427FFE-CE8F-43B2-BA05-B75667A559AA}" destId="{4F60937E-5B5F-470B-A347-A90FB37EFF74}" srcOrd="3" destOrd="0" parTransId="{8266FB17-CF91-4AA0-A8EF-6DD5356EB108}" sibTransId="{60326E5F-3F94-4065-A60A-042600B74AD0}"/>
    <dgm:cxn modelId="{3EA9F7A0-1418-4224-9545-144E4D790BC5}" srcId="{E973E2FC-7A3D-4CE6-99F6-766480D6516D}" destId="{099A3DA3-A944-4171-AD2D-35C98FD34DE8}" srcOrd="2" destOrd="0" parTransId="{A296D77D-9BB5-4B39-A820-B862D6944BF4}" sibTransId="{002E94DE-56AD-494B-A66F-CDD7A3132375}"/>
    <dgm:cxn modelId="{A89865A7-5FA4-46CA-BD85-46675F61E3F0}" srcId="{8ABC5DDF-2D57-492A-872E-B4C2D432C83E}" destId="{96EB1FDD-90EC-4183-B915-721C1CDF02CB}" srcOrd="3" destOrd="0" parTransId="{6013E2F4-8857-424A-ADD2-5C2B4EE39B49}" sibTransId="{48A230B4-79B5-40D1-A18F-0FE76B5E50AA}"/>
    <dgm:cxn modelId="{D97686A8-727D-42A6-BCBA-E785C3E7847E}" type="presOf" srcId="{1736F078-1B26-4C26-9F38-A37E36CC3E35}" destId="{E3199EAB-EBA7-402B-94C5-DCF0E46F05EC}" srcOrd="0" destOrd="1" presId="urn:microsoft.com/office/officeart/2005/8/layout/list1"/>
    <dgm:cxn modelId="{050350A9-65CB-4E69-89F3-4FA4EA746809}" srcId="{8ABC5DDF-2D57-492A-872E-B4C2D432C83E}" destId="{1280C29A-D51A-4A05-87F6-FD9F4FC2E16F}" srcOrd="2" destOrd="0" parTransId="{E6D8E803-94E7-44D2-BB7F-2BBF5D832590}" sibTransId="{161243B0-3973-4314-86B7-5F15EDADEC5B}"/>
    <dgm:cxn modelId="{8FA578B6-1666-4FC5-A780-920DCD97C1C6}" type="presOf" srcId="{8A9A69BB-83BA-4519-9702-432710C01214}" destId="{207CA8EB-FD9A-4256-9230-F2967A27A815}" srcOrd="0" destOrd="1" presId="urn:microsoft.com/office/officeart/2005/8/layout/list1"/>
    <dgm:cxn modelId="{AFFEBCB8-D668-43B9-AE26-31985BC7149A}" type="presOf" srcId="{E1F9168E-227B-4DBC-906D-29ECDF84824C}" destId="{89054BAA-7E0B-4915-AC72-2A88505A86B4}" srcOrd="0" destOrd="1" presId="urn:microsoft.com/office/officeart/2005/8/layout/list1"/>
    <dgm:cxn modelId="{120E1DBD-9368-41EA-B2D6-8D16AEA0AD30}" srcId="{4F60937E-5B5F-470B-A347-A90FB37EFF74}" destId="{1736F078-1B26-4C26-9F38-A37E36CC3E35}" srcOrd="1" destOrd="0" parTransId="{D618F253-7B9A-42F6-86AD-19925C9DD6FF}" sibTransId="{92EBA78C-1001-4664-A47A-A3705E68918F}"/>
    <dgm:cxn modelId="{8928A8C0-BE31-462D-899F-6CC0FD1DA512}" type="presOf" srcId="{46A9CFA2-ED23-4ABF-AE9C-65773B8BE5B1}" destId="{69025392-94B6-4460-87CF-50C59DF45738}" srcOrd="1" destOrd="0" presId="urn:microsoft.com/office/officeart/2005/8/layout/list1"/>
    <dgm:cxn modelId="{C62E64C4-076D-4684-BC2F-7F9D41408875}" type="presOf" srcId="{E973E2FC-7A3D-4CE6-99F6-766480D6516D}" destId="{535EE6E8-5862-4A41-98B0-3169C4D0BF26}" srcOrd="1" destOrd="0" presId="urn:microsoft.com/office/officeart/2005/8/layout/list1"/>
    <dgm:cxn modelId="{055D03CA-1B3F-45F6-84A7-A0F514DDDF40}" srcId="{E973E2FC-7A3D-4CE6-99F6-766480D6516D}" destId="{6C5F5431-EEAE-4AAF-AD30-7B518FE9785F}" srcOrd="3" destOrd="0" parTransId="{F692CFF8-8493-4A12-A235-B07E672B58C4}" sibTransId="{BA8FDEEF-875B-4504-829E-19BCBD15D6AE}"/>
    <dgm:cxn modelId="{2116EECD-7A82-4A6B-8C3C-CF89BEAD2CAE}" type="presOf" srcId="{46A9CFA2-ED23-4ABF-AE9C-65773B8BE5B1}" destId="{A283C5CD-33BD-4086-85A8-CBFA2A1412E0}" srcOrd="0" destOrd="0" presId="urn:microsoft.com/office/officeart/2005/8/layout/list1"/>
    <dgm:cxn modelId="{FE8168D2-21CD-4ECB-A2A3-EFD531426B04}" srcId="{8ABC5DDF-2D57-492A-872E-B4C2D432C83E}" destId="{E1F9168E-227B-4DBC-906D-29ECDF84824C}" srcOrd="1" destOrd="0" parTransId="{06613F5F-AAE2-4158-B822-034D3B78F0AD}" sibTransId="{BC7F6611-6442-4123-A5C9-6E1579C3C9DB}"/>
    <dgm:cxn modelId="{944671D2-8114-44E6-8FC4-6C306A808766}" srcId="{4F60937E-5B5F-470B-A347-A90FB37EFF74}" destId="{36CFFFD2-0E08-40E1-87BE-686936525A79}" srcOrd="0" destOrd="0" parTransId="{337E2C33-99D2-40B8-A996-25B1AC38B5BA}" sibTransId="{6E9AB550-C1F3-4CD5-98A5-83D5ECF4A2FB}"/>
    <dgm:cxn modelId="{4BF43CE5-39E1-4A89-86AE-3646C88B1C1D}" type="presOf" srcId="{099A3DA3-A944-4171-AD2D-35C98FD34DE8}" destId="{207CA8EB-FD9A-4256-9230-F2967A27A815}" srcOrd="0" destOrd="2" presId="urn:microsoft.com/office/officeart/2005/8/layout/list1"/>
    <dgm:cxn modelId="{1B04F5E6-366D-4CDA-9BC1-928A2C8CB305}" type="presOf" srcId="{4EF4C9C4-C8AB-49A1-B952-6CE4660FCB3D}" destId="{89054BAA-7E0B-4915-AC72-2A88505A86B4}" srcOrd="0" destOrd="0" presId="urn:microsoft.com/office/officeart/2005/8/layout/list1"/>
    <dgm:cxn modelId="{E7975EEB-C0E4-4E6B-9247-08702F24D31D}" srcId="{46A9CFA2-ED23-4ABF-AE9C-65773B8BE5B1}" destId="{AF348A2B-3776-4A57-83C6-ECB56B4CB8CE}" srcOrd="0" destOrd="0" parTransId="{5CD89342-7F06-46CA-8EB5-CE2A434B8859}" sibTransId="{C5E28565-227E-46C7-9E00-B1D2FC50D5C8}"/>
    <dgm:cxn modelId="{C35578F1-7BD8-45AC-A58C-0EA5B58A8C7C}" srcId="{E973E2FC-7A3D-4CE6-99F6-766480D6516D}" destId="{8A9A69BB-83BA-4519-9702-432710C01214}" srcOrd="1" destOrd="0" parTransId="{C2CD0D0F-9C7C-4CA6-86E9-8637C1613530}" sibTransId="{1B6B2D5E-8B7F-49F3-A1B5-202A530BB9F9}"/>
    <dgm:cxn modelId="{535263F7-9924-40B3-8224-1F0E72ACF316}" srcId="{E973E2FC-7A3D-4CE6-99F6-766480D6516D}" destId="{BF66089E-0E36-4AC8-9061-05A24975DBDB}" srcOrd="0" destOrd="0" parTransId="{573E271F-38A4-44DF-B119-7EEF0BC7FAE0}" sibTransId="{B5A770CC-C2CC-42A1-9C75-582972F2CB10}"/>
    <dgm:cxn modelId="{20AAFBFF-BFE7-4A92-AD25-D632A081D5AB}" type="presOf" srcId="{36CFFFD2-0E08-40E1-87BE-686936525A79}" destId="{E3199EAB-EBA7-402B-94C5-DCF0E46F05EC}" srcOrd="0" destOrd="0" presId="urn:microsoft.com/office/officeart/2005/8/layout/list1"/>
    <dgm:cxn modelId="{709ECDB1-0FD3-405C-8952-0F826B02E269}" type="presParOf" srcId="{96AA35DD-E27A-4C98-8552-19685771786B}" destId="{8C530B8B-C637-40F8-B56C-23A90DD6DF80}" srcOrd="0" destOrd="0" presId="urn:microsoft.com/office/officeart/2005/8/layout/list1"/>
    <dgm:cxn modelId="{513CE442-3F1D-4A6B-AB25-2809220F44AC}" type="presParOf" srcId="{8C530B8B-C637-40F8-B56C-23A90DD6DF80}" destId="{C18D6195-3C35-480C-8C56-AA5FE3D59DB1}" srcOrd="0" destOrd="0" presId="urn:microsoft.com/office/officeart/2005/8/layout/list1"/>
    <dgm:cxn modelId="{46FA4FC6-74E9-4D39-BDA2-4F8262269527}" type="presParOf" srcId="{8C530B8B-C637-40F8-B56C-23A90DD6DF80}" destId="{D909C313-FC4D-433C-9A69-D07B03CEA96D}" srcOrd="1" destOrd="0" presId="urn:microsoft.com/office/officeart/2005/8/layout/list1"/>
    <dgm:cxn modelId="{7F9CC586-8E0D-4274-8BD2-61B2D817273F}" type="presParOf" srcId="{96AA35DD-E27A-4C98-8552-19685771786B}" destId="{C18BC19D-017A-403A-8B21-7FE47F8ED160}" srcOrd="1" destOrd="0" presId="urn:microsoft.com/office/officeart/2005/8/layout/list1"/>
    <dgm:cxn modelId="{4C73F255-06FB-46F3-8862-39861A88E2F5}" type="presParOf" srcId="{96AA35DD-E27A-4C98-8552-19685771786B}" destId="{89054BAA-7E0B-4915-AC72-2A88505A86B4}" srcOrd="2" destOrd="0" presId="urn:microsoft.com/office/officeart/2005/8/layout/list1"/>
    <dgm:cxn modelId="{7B02BC12-958C-492B-A47A-7A50C194316B}" type="presParOf" srcId="{96AA35DD-E27A-4C98-8552-19685771786B}" destId="{8A15F561-54C8-4CD3-AF87-538AFFAD7DBB}" srcOrd="3" destOrd="0" presId="urn:microsoft.com/office/officeart/2005/8/layout/list1"/>
    <dgm:cxn modelId="{8F4261FA-B899-434A-9DA4-94343B34B01F}" type="presParOf" srcId="{96AA35DD-E27A-4C98-8552-19685771786B}" destId="{B7834FB9-5F18-4CDC-A1D4-8FF9AC68804F}" srcOrd="4" destOrd="0" presId="urn:microsoft.com/office/officeart/2005/8/layout/list1"/>
    <dgm:cxn modelId="{BAD89379-CD83-40DF-B374-E0E24C63E69A}" type="presParOf" srcId="{B7834FB9-5F18-4CDC-A1D4-8FF9AC68804F}" destId="{A283C5CD-33BD-4086-85A8-CBFA2A1412E0}" srcOrd="0" destOrd="0" presId="urn:microsoft.com/office/officeart/2005/8/layout/list1"/>
    <dgm:cxn modelId="{3E21E06F-AAD1-49B6-9C1E-19E1D64C529D}" type="presParOf" srcId="{B7834FB9-5F18-4CDC-A1D4-8FF9AC68804F}" destId="{69025392-94B6-4460-87CF-50C59DF45738}" srcOrd="1" destOrd="0" presId="urn:microsoft.com/office/officeart/2005/8/layout/list1"/>
    <dgm:cxn modelId="{EB98733A-5603-4762-B027-C184BDFE7C3B}" type="presParOf" srcId="{96AA35DD-E27A-4C98-8552-19685771786B}" destId="{3552931D-685A-4976-8703-3B1238C9DCA6}" srcOrd="5" destOrd="0" presId="urn:microsoft.com/office/officeart/2005/8/layout/list1"/>
    <dgm:cxn modelId="{CA79F7A8-3F79-4806-9430-DCC7605329C6}" type="presParOf" srcId="{96AA35DD-E27A-4C98-8552-19685771786B}" destId="{A85CCB1F-EC8E-46FE-A317-74E48B3E1ED7}" srcOrd="6" destOrd="0" presId="urn:microsoft.com/office/officeart/2005/8/layout/list1"/>
    <dgm:cxn modelId="{5DE4D8EA-B259-4FB3-8D52-F56FB36735E4}" type="presParOf" srcId="{96AA35DD-E27A-4C98-8552-19685771786B}" destId="{664DFCA5-1F3E-4067-B62B-5554F78210D1}" srcOrd="7" destOrd="0" presId="urn:microsoft.com/office/officeart/2005/8/layout/list1"/>
    <dgm:cxn modelId="{7A06B2FE-909B-4CD7-903A-E1E1731A2C65}" type="presParOf" srcId="{96AA35DD-E27A-4C98-8552-19685771786B}" destId="{8F691EFE-C3E1-4C31-9144-37703B06FB35}" srcOrd="8" destOrd="0" presId="urn:microsoft.com/office/officeart/2005/8/layout/list1"/>
    <dgm:cxn modelId="{519551EA-1CB1-4E38-9ED7-C601B27EAEBC}" type="presParOf" srcId="{8F691EFE-C3E1-4C31-9144-37703B06FB35}" destId="{13ECC0E3-1C0D-4CF2-AE6A-000FA7DD7EC4}" srcOrd="0" destOrd="0" presId="urn:microsoft.com/office/officeart/2005/8/layout/list1"/>
    <dgm:cxn modelId="{947B8BD7-84B9-44B6-843F-59D007DE1B01}" type="presParOf" srcId="{8F691EFE-C3E1-4C31-9144-37703B06FB35}" destId="{535EE6E8-5862-4A41-98B0-3169C4D0BF26}" srcOrd="1" destOrd="0" presId="urn:microsoft.com/office/officeart/2005/8/layout/list1"/>
    <dgm:cxn modelId="{295212D4-250A-4E8B-A2AC-9CA06E4F4834}" type="presParOf" srcId="{96AA35DD-E27A-4C98-8552-19685771786B}" destId="{E8DBA2B9-7988-4EC5-ACFF-3DC6DD07BAFE}" srcOrd="9" destOrd="0" presId="urn:microsoft.com/office/officeart/2005/8/layout/list1"/>
    <dgm:cxn modelId="{59A5D8CE-0834-4A2B-AC57-976060834A26}" type="presParOf" srcId="{96AA35DD-E27A-4C98-8552-19685771786B}" destId="{207CA8EB-FD9A-4256-9230-F2967A27A815}" srcOrd="10" destOrd="0" presId="urn:microsoft.com/office/officeart/2005/8/layout/list1"/>
    <dgm:cxn modelId="{CDA19D51-ABA2-4811-9943-3B4C82836AB1}" type="presParOf" srcId="{96AA35DD-E27A-4C98-8552-19685771786B}" destId="{CF5F45F0-70BB-426C-AACF-C9FE6B3BA9E2}" srcOrd="11" destOrd="0" presId="urn:microsoft.com/office/officeart/2005/8/layout/list1"/>
    <dgm:cxn modelId="{5C7A5A71-9952-4AFF-B5D8-BE407F0E6B6A}" type="presParOf" srcId="{96AA35DD-E27A-4C98-8552-19685771786B}" destId="{2B80B0E7-B794-4256-8CB1-84FE5F4652D3}" srcOrd="12" destOrd="0" presId="urn:microsoft.com/office/officeart/2005/8/layout/list1"/>
    <dgm:cxn modelId="{23D7C663-E46B-4741-887C-5F873C0AB955}" type="presParOf" srcId="{2B80B0E7-B794-4256-8CB1-84FE5F4652D3}" destId="{2F6C5647-0CF9-440A-9B14-CC331B2008C6}" srcOrd="0" destOrd="0" presId="urn:microsoft.com/office/officeart/2005/8/layout/list1"/>
    <dgm:cxn modelId="{07942AD0-B143-4B91-9815-6188C231886D}" type="presParOf" srcId="{2B80B0E7-B794-4256-8CB1-84FE5F4652D3}" destId="{6B773A85-DE03-4463-9C3A-6CBD601C593A}" srcOrd="1" destOrd="0" presId="urn:microsoft.com/office/officeart/2005/8/layout/list1"/>
    <dgm:cxn modelId="{BF9DC96D-3848-4858-916B-CB61A49B3281}" type="presParOf" srcId="{96AA35DD-E27A-4C98-8552-19685771786B}" destId="{F36E44C7-09FD-48DE-907B-5D5266AB8D7C}" srcOrd="13" destOrd="0" presId="urn:microsoft.com/office/officeart/2005/8/layout/list1"/>
    <dgm:cxn modelId="{6B6CE78E-8878-489B-B8B2-91F7F3EB70EB}" type="presParOf" srcId="{96AA35DD-E27A-4C98-8552-19685771786B}" destId="{E3199EAB-EBA7-402B-94C5-DCF0E46F05E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E60DC-7296-40D8-B91A-A951B3B5D6B2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40AD101A-BE1C-488A-81AC-A0126646B50A}">
      <dgm:prSet/>
      <dgm:spPr/>
      <dgm:t>
        <a:bodyPr/>
        <a:lstStyle/>
        <a:p>
          <a:r>
            <a:rPr lang="en-AU" b="0" i="0" baseline="0"/>
            <a:t>Dataset overview:</a:t>
          </a:r>
          <a:endParaRPr lang="en-US"/>
        </a:p>
      </dgm:t>
    </dgm:pt>
    <dgm:pt modelId="{5BD01DB3-0595-4F57-ADC1-0D3E16924CA4}" type="parTrans" cxnId="{716EE9FB-ABFD-4286-A68B-C5CB6EB20541}">
      <dgm:prSet/>
      <dgm:spPr/>
      <dgm:t>
        <a:bodyPr/>
        <a:lstStyle/>
        <a:p>
          <a:endParaRPr lang="en-US"/>
        </a:p>
      </dgm:t>
    </dgm:pt>
    <dgm:pt modelId="{F2A0AB3F-E0B4-4FF4-B062-E3840777A36E}" type="sibTrans" cxnId="{716EE9FB-ABFD-4286-A68B-C5CB6EB20541}">
      <dgm:prSet/>
      <dgm:spPr/>
      <dgm:t>
        <a:bodyPr/>
        <a:lstStyle/>
        <a:p>
          <a:endParaRPr lang="en-US"/>
        </a:p>
      </dgm:t>
    </dgm:pt>
    <dgm:pt modelId="{D0384F4B-D2D0-4EB5-9BAD-98B07D0EA243}">
      <dgm:prSet/>
      <dgm:spPr/>
      <dgm:t>
        <a:bodyPr/>
        <a:lstStyle/>
        <a:p>
          <a:r>
            <a:rPr lang="en-US" b="0" i="0" baseline="0" dirty="0"/>
            <a:t>Source: Unknown (two unnamed price series) </a:t>
          </a:r>
          <a:endParaRPr lang="en-US" dirty="0"/>
        </a:p>
      </dgm:t>
    </dgm:pt>
    <dgm:pt modelId="{FB89A68C-B9A4-466E-9B9C-9CC597B5D182}" type="parTrans" cxnId="{60637D80-33DA-4D11-B135-D6310FA0FAE3}">
      <dgm:prSet/>
      <dgm:spPr/>
      <dgm:t>
        <a:bodyPr/>
        <a:lstStyle/>
        <a:p>
          <a:endParaRPr lang="en-US"/>
        </a:p>
      </dgm:t>
    </dgm:pt>
    <dgm:pt modelId="{9311A066-04F6-4E05-A54B-EB5904834CA6}" type="sibTrans" cxnId="{60637D80-33DA-4D11-B135-D6310FA0FAE3}">
      <dgm:prSet/>
      <dgm:spPr/>
      <dgm:t>
        <a:bodyPr/>
        <a:lstStyle/>
        <a:p>
          <a:endParaRPr lang="en-US"/>
        </a:p>
      </dgm:t>
    </dgm:pt>
    <dgm:pt modelId="{C2602CE4-8A81-4116-B404-59DB5264B104}">
      <dgm:prSet/>
      <dgm:spPr/>
      <dgm:t>
        <a:bodyPr/>
        <a:lstStyle/>
        <a:p>
          <a:r>
            <a:rPr lang="en-US" b="0" i="0" baseline="0"/>
            <a:t>Potential type: Futures data (trading begins early Sunday evening)</a:t>
          </a:r>
          <a:endParaRPr lang="en-US"/>
        </a:p>
      </dgm:t>
    </dgm:pt>
    <dgm:pt modelId="{ACCD3F2E-94C3-4563-BB1D-C9FCE65AF292}" type="parTrans" cxnId="{B8FE9DF9-4551-4431-80A7-227306FA8BBB}">
      <dgm:prSet/>
      <dgm:spPr/>
      <dgm:t>
        <a:bodyPr/>
        <a:lstStyle/>
        <a:p>
          <a:endParaRPr lang="en-US"/>
        </a:p>
      </dgm:t>
    </dgm:pt>
    <dgm:pt modelId="{41582306-FD6C-48BD-A86A-F877D37A1C2B}" type="sibTrans" cxnId="{B8FE9DF9-4551-4431-80A7-227306FA8BBB}">
      <dgm:prSet/>
      <dgm:spPr/>
      <dgm:t>
        <a:bodyPr/>
        <a:lstStyle/>
        <a:p>
          <a:endParaRPr lang="en-US"/>
        </a:p>
      </dgm:t>
    </dgm:pt>
    <dgm:pt modelId="{262399AF-BD6C-4943-8A8A-23C758F86B82}">
      <dgm:prSet/>
      <dgm:spPr/>
      <dgm:t>
        <a:bodyPr/>
        <a:lstStyle/>
        <a:p>
          <a:r>
            <a:rPr lang="en-US" b="0" i="0" baseline="0"/>
            <a:t>Time period: 5 years (2008-2013) </a:t>
          </a:r>
          <a:endParaRPr lang="en-US"/>
        </a:p>
      </dgm:t>
    </dgm:pt>
    <dgm:pt modelId="{459E86A2-6E05-4848-8E8D-B87A3A5710C9}" type="parTrans" cxnId="{1FB02C04-6624-4A35-8D83-30F7F1F04295}">
      <dgm:prSet/>
      <dgm:spPr/>
      <dgm:t>
        <a:bodyPr/>
        <a:lstStyle/>
        <a:p>
          <a:endParaRPr lang="en-US"/>
        </a:p>
      </dgm:t>
    </dgm:pt>
    <dgm:pt modelId="{3642B5A0-8E10-4161-8347-A96681CA4E96}" type="sibTrans" cxnId="{1FB02C04-6624-4A35-8D83-30F7F1F04295}">
      <dgm:prSet/>
      <dgm:spPr/>
      <dgm:t>
        <a:bodyPr/>
        <a:lstStyle/>
        <a:p>
          <a:endParaRPr lang="en-US"/>
        </a:p>
      </dgm:t>
    </dgm:pt>
    <dgm:pt modelId="{DA485E0C-99E6-487A-A082-D1326A957FFD}">
      <dgm:prSet/>
      <dgm:spPr/>
      <dgm:t>
        <a:bodyPr/>
        <a:lstStyle/>
        <a:p>
          <a:r>
            <a:rPr lang="en-AU" b="0" i="0" baseline="0"/>
            <a:t>Frequency: 2-minute intervals</a:t>
          </a:r>
          <a:endParaRPr lang="en-US"/>
        </a:p>
      </dgm:t>
    </dgm:pt>
    <dgm:pt modelId="{0D33A931-6643-4BAC-B9E1-FB99A4A96EE3}" type="parTrans" cxnId="{0757DA95-1D44-4612-B28D-82797F036032}">
      <dgm:prSet/>
      <dgm:spPr/>
      <dgm:t>
        <a:bodyPr/>
        <a:lstStyle/>
        <a:p>
          <a:endParaRPr lang="en-US"/>
        </a:p>
      </dgm:t>
    </dgm:pt>
    <dgm:pt modelId="{08F38CDD-9593-4F9E-9113-CE150B9D1299}" type="sibTrans" cxnId="{0757DA95-1D44-4612-B28D-82797F036032}">
      <dgm:prSet/>
      <dgm:spPr/>
      <dgm:t>
        <a:bodyPr/>
        <a:lstStyle/>
        <a:p>
          <a:endParaRPr lang="en-US"/>
        </a:p>
      </dgm:t>
    </dgm:pt>
    <dgm:pt modelId="{D28AAD6C-BCB1-4F26-A106-262FD70041F6}" type="pres">
      <dgm:prSet presAssocID="{AB8E60DC-7296-40D8-B91A-A951B3B5D6B2}" presName="linear" presStyleCnt="0">
        <dgm:presLayoutVars>
          <dgm:dir/>
          <dgm:animLvl val="lvl"/>
          <dgm:resizeHandles val="exact"/>
        </dgm:presLayoutVars>
      </dgm:prSet>
      <dgm:spPr/>
    </dgm:pt>
    <dgm:pt modelId="{235AB22A-9296-4177-A2EE-90539C89A4BD}" type="pres">
      <dgm:prSet presAssocID="{40AD101A-BE1C-488A-81AC-A0126646B50A}" presName="parentLin" presStyleCnt="0"/>
      <dgm:spPr/>
    </dgm:pt>
    <dgm:pt modelId="{BBDD390E-E915-413E-B1E6-B94F3E65EF74}" type="pres">
      <dgm:prSet presAssocID="{40AD101A-BE1C-488A-81AC-A0126646B50A}" presName="parentLeftMargin" presStyleLbl="node1" presStyleIdx="0" presStyleCnt="1"/>
      <dgm:spPr/>
    </dgm:pt>
    <dgm:pt modelId="{5CF0EA34-D59D-4CFA-8838-E6D928E859FE}" type="pres">
      <dgm:prSet presAssocID="{40AD101A-BE1C-488A-81AC-A0126646B50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19869C4-CCE9-4AA2-8653-77C56635217C}" type="pres">
      <dgm:prSet presAssocID="{40AD101A-BE1C-488A-81AC-A0126646B50A}" presName="negativeSpace" presStyleCnt="0"/>
      <dgm:spPr/>
    </dgm:pt>
    <dgm:pt modelId="{2682A28A-B09B-40A1-8409-64822C6A8956}" type="pres">
      <dgm:prSet presAssocID="{40AD101A-BE1C-488A-81AC-A0126646B50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FB02C04-6624-4A35-8D83-30F7F1F04295}" srcId="{40AD101A-BE1C-488A-81AC-A0126646B50A}" destId="{262399AF-BD6C-4943-8A8A-23C758F86B82}" srcOrd="2" destOrd="0" parTransId="{459E86A2-6E05-4848-8E8D-B87A3A5710C9}" sibTransId="{3642B5A0-8E10-4161-8347-A96681CA4E96}"/>
    <dgm:cxn modelId="{EFD67F0D-B989-4774-8355-7F67E265ACE0}" type="presOf" srcId="{40AD101A-BE1C-488A-81AC-A0126646B50A}" destId="{5CF0EA34-D59D-4CFA-8838-E6D928E859FE}" srcOrd="1" destOrd="0" presId="urn:microsoft.com/office/officeart/2005/8/layout/list1"/>
    <dgm:cxn modelId="{72C31646-0C0C-41CC-9CDE-3E4D186380B9}" type="presOf" srcId="{DA485E0C-99E6-487A-A082-D1326A957FFD}" destId="{2682A28A-B09B-40A1-8409-64822C6A8956}" srcOrd="0" destOrd="3" presId="urn:microsoft.com/office/officeart/2005/8/layout/list1"/>
    <dgm:cxn modelId="{75DC0E48-5BA1-4532-9DC1-C4357E46773E}" type="presOf" srcId="{C2602CE4-8A81-4116-B404-59DB5264B104}" destId="{2682A28A-B09B-40A1-8409-64822C6A8956}" srcOrd="0" destOrd="1" presId="urn:microsoft.com/office/officeart/2005/8/layout/list1"/>
    <dgm:cxn modelId="{8707837D-BC0D-451F-911D-C84698C1C23A}" type="presOf" srcId="{262399AF-BD6C-4943-8A8A-23C758F86B82}" destId="{2682A28A-B09B-40A1-8409-64822C6A8956}" srcOrd="0" destOrd="2" presId="urn:microsoft.com/office/officeart/2005/8/layout/list1"/>
    <dgm:cxn modelId="{60637D80-33DA-4D11-B135-D6310FA0FAE3}" srcId="{40AD101A-BE1C-488A-81AC-A0126646B50A}" destId="{D0384F4B-D2D0-4EB5-9BAD-98B07D0EA243}" srcOrd="0" destOrd="0" parTransId="{FB89A68C-B9A4-466E-9B9C-9CC597B5D182}" sibTransId="{9311A066-04F6-4E05-A54B-EB5904834CA6}"/>
    <dgm:cxn modelId="{0757DA95-1D44-4612-B28D-82797F036032}" srcId="{40AD101A-BE1C-488A-81AC-A0126646B50A}" destId="{DA485E0C-99E6-487A-A082-D1326A957FFD}" srcOrd="3" destOrd="0" parTransId="{0D33A931-6643-4BAC-B9E1-FB99A4A96EE3}" sibTransId="{08F38CDD-9593-4F9E-9113-CE150B9D1299}"/>
    <dgm:cxn modelId="{088651BD-7741-4B7B-9BED-B653B5BA6BF2}" type="presOf" srcId="{40AD101A-BE1C-488A-81AC-A0126646B50A}" destId="{BBDD390E-E915-413E-B1E6-B94F3E65EF74}" srcOrd="0" destOrd="0" presId="urn:microsoft.com/office/officeart/2005/8/layout/list1"/>
    <dgm:cxn modelId="{1A02D3CE-1864-4139-AE99-0FCEF9DF8544}" type="presOf" srcId="{AB8E60DC-7296-40D8-B91A-A951B3B5D6B2}" destId="{D28AAD6C-BCB1-4F26-A106-262FD70041F6}" srcOrd="0" destOrd="0" presId="urn:microsoft.com/office/officeart/2005/8/layout/list1"/>
    <dgm:cxn modelId="{B9DA00EC-D3E1-4D5D-953E-7622C94303AC}" type="presOf" srcId="{D0384F4B-D2D0-4EB5-9BAD-98B07D0EA243}" destId="{2682A28A-B09B-40A1-8409-64822C6A8956}" srcOrd="0" destOrd="0" presId="urn:microsoft.com/office/officeart/2005/8/layout/list1"/>
    <dgm:cxn modelId="{B8FE9DF9-4551-4431-80A7-227306FA8BBB}" srcId="{40AD101A-BE1C-488A-81AC-A0126646B50A}" destId="{C2602CE4-8A81-4116-B404-59DB5264B104}" srcOrd="1" destOrd="0" parTransId="{ACCD3F2E-94C3-4563-BB1D-C9FCE65AF292}" sibTransId="{41582306-FD6C-48BD-A86A-F877D37A1C2B}"/>
    <dgm:cxn modelId="{716EE9FB-ABFD-4286-A68B-C5CB6EB20541}" srcId="{AB8E60DC-7296-40D8-B91A-A951B3B5D6B2}" destId="{40AD101A-BE1C-488A-81AC-A0126646B50A}" srcOrd="0" destOrd="0" parTransId="{5BD01DB3-0595-4F57-ADC1-0D3E16924CA4}" sibTransId="{F2A0AB3F-E0B4-4FF4-B062-E3840777A36E}"/>
    <dgm:cxn modelId="{8417C6EF-B5F8-4CB1-BAE7-916805E2DFE8}" type="presParOf" srcId="{D28AAD6C-BCB1-4F26-A106-262FD70041F6}" destId="{235AB22A-9296-4177-A2EE-90539C89A4BD}" srcOrd="0" destOrd="0" presId="urn:microsoft.com/office/officeart/2005/8/layout/list1"/>
    <dgm:cxn modelId="{304D29E6-D052-4EA9-9EF1-25389BC2C28B}" type="presParOf" srcId="{235AB22A-9296-4177-A2EE-90539C89A4BD}" destId="{BBDD390E-E915-413E-B1E6-B94F3E65EF74}" srcOrd="0" destOrd="0" presId="urn:microsoft.com/office/officeart/2005/8/layout/list1"/>
    <dgm:cxn modelId="{35BB0BC0-1DBF-480D-BCB2-486F975B52C6}" type="presParOf" srcId="{235AB22A-9296-4177-A2EE-90539C89A4BD}" destId="{5CF0EA34-D59D-4CFA-8838-E6D928E859FE}" srcOrd="1" destOrd="0" presId="urn:microsoft.com/office/officeart/2005/8/layout/list1"/>
    <dgm:cxn modelId="{72142EA6-FF23-4C25-BFF4-C2ECB01F0EE5}" type="presParOf" srcId="{D28AAD6C-BCB1-4F26-A106-262FD70041F6}" destId="{919869C4-CCE9-4AA2-8653-77C56635217C}" srcOrd="1" destOrd="0" presId="urn:microsoft.com/office/officeart/2005/8/layout/list1"/>
    <dgm:cxn modelId="{E55363EF-0137-4204-AE45-A3B19D7285F7}" type="presParOf" srcId="{D28AAD6C-BCB1-4F26-A106-262FD70041F6}" destId="{2682A28A-B09B-40A1-8409-64822C6A895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8E60DC-7296-40D8-B91A-A951B3B5D6B2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059EB698-1FF8-4AF3-81B9-AAF286338D8F}">
      <dgm:prSet/>
      <dgm:spPr/>
      <dgm:t>
        <a:bodyPr/>
        <a:lstStyle/>
        <a:p>
          <a:r>
            <a:rPr lang="en-US" b="0" i="0" baseline="0"/>
            <a:t>Missing values and non-uniform distribution of time gaps </a:t>
          </a:r>
          <a:endParaRPr lang="en-US"/>
        </a:p>
      </dgm:t>
    </dgm:pt>
    <dgm:pt modelId="{C6BD3B7D-88D4-48F7-8E96-355DF745C010}" type="parTrans" cxnId="{DC7E48F5-18E4-4F8F-A08E-473FA13B5020}">
      <dgm:prSet/>
      <dgm:spPr/>
      <dgm:t>
        <a:bodyPr/>
        <a:lstStyle/>
        <a:p>
          <a:endParaRPr lang="en-US"/>
        </a:p>
      </dgm:t>
    </dgm:pt>
    <dgm:pt modelId="{2BB6E06C-8DB9-4DE4-B1E8-9096B7EBAEF4}" type="sibTrans" cxnId="{DC7E48F5-18E4-4F8F-A08E-473FA13B5020}">
      <dgm:prSet/>
      <dgm:spPr/>
      <dgm:t>
        <a:bodyPr/>
        <a:lstStyle/>
        <a:p>
          <a:endParaRPr lang="en-US"/>
        </a:p>
      </dgm:t>
    </dgm:pt>
    <dgm:pt modelId="{6E16981D-4AB8-4A8F-A093-83093439F849}">
      <dgm:prSet/>
      <dgm:spPr/>
      <dgm:t>
        <a:bodyPr/>
        <a:lstStyle/>
        <a:p>
          <a:r>
            <a:rPr lang="en-US" b="0" i="0" baseline="0"/>
            <a:t>Shorter time gaps more common; longer time gaps less frequent </a:t>
          </a:r>
          <a:endParaRPr lang="en-US"/>
        </a:p>
      </dgm:t>
    </dgm:pt>
    <dgm:pt modelId="{B6752ED6-78D7-4C51-B66C-2DACB4192CF3}" type="parTrans" cxnId="{575E6C1D-6785-49CA-A4BC-036038337B89}">
      <dgm:prSet/>
      <dgm:spPr/>
      <dgm:t>
        <a:bodyPr/>
        <a:lstStyle/>
        <a:p>
          <a:endParaRPr lang="en-US"/>
        </a:p>
      </dgm:t>
    </dgm:pt>
    <dgm:pt modelId="{FBE27A8D-3E48-4F53-B2E4-A974B7AE3A66}" type="sibTrans" cxnId="{575E6C1D-6785-49CA-A4BC-036038337B89}">
      <dgm:prSet/>
      <dgm:spPr/>
      <dgm:t>
        <a:bodyPr/>
        <a:lstStyle/>
        <a:p>
          <a:endParaRPr lang="en-US"/>
        </a:p>
      </dgm:t>
    </dgm:pt>
    <dgm:pt modelId="{9529A98C-3112-4852-A96A-E0888CD7FD10}">
      <dgm:prSet/>
      <dgm:spPr/>
      <dgm:t>
        <a:bodyPr/>
        <a:lstStyle/>
        <a:p>
          <a:r>
            <a:rPr lang="en-US" b="0" i="0" baseline="0"/>
            <a:t>Presence of outliers (e.g., holidays, market closed days) </a:t>
          </a:r>
          <a:endParaRPr lang="en-US"/>
        </a:p>
      </dgm:t>
    </dgm:pt>
    <dgm:pt modelId="{09DAE3CB-3941-4A2E-A0EE-E2A558DAE27A}" type="parTrans" cxnId="{C6550E4B-C9B0-49E5-B87B-4E99CC5B6863}">
      <dgm:prSet/>
      <dgm:spPr/>
      <dgm:t>
        <a:bodyPr/>
        <a:lstStyle/>
        <a:p>
          <a:endParaRPr lang="en-US"/>
        </a:p>
      </dgm:t>
    </dgm:pt>
    <dgm:pt modelId="{E7C3756D-1F12-47E5-82D6-DD463E4BBBF5}" type="sibTrans" cxnId="{C6550E4B-C9B0-49E5-B87B-4E99CC5B6863}">
      <dgm:prSet/>
      <dgm:spPr/>
      <dgm:t>
        <a:bodyPr/>
        <a:lstStyle/>
        <a:p>
          <a:endParaRPr lang="en-US"/>
        </a:p>
      </dgm:t>
    </dgm:pt>
    <dgm:pt modelId="{CB250B6D-D9E4-4467-A12C-34AF2787D62B}">
      <dgm:prSet/>
      <dgm:spPr/>
      <dgm:t>
        <a:bodyPr/>
        <a:lstStyle/>
        <a:p>
          <a:r>
            <a:rPr lang="en-US" b="0" i="0" baseline="0"/>
            <a:t>Significant number of missing values (not all likely to be holidays)</a:t>
          </a:r>
          <a:endParaRPr lang="en-US"/>
        </a:p>
      </dgm:t>
    </dgm:pt>
    <dgm:pt modelId="{FE3CB624-849C-4F8D-AA42-A84F12BDE9B1}" type="parTrans" cxnId="{5D90D8AA-53FD-4B36-A6C9-C77B0C39F4D8}">
      <dgm:prSet/>
      <dgm:spPr/>
      <dgm:t>
        <a:bodyPr/>
        <a:lstStyle/>
        <a:p>
          <a:endParaRPr lang="en-US"/>
        </a:p>
      </dgm:t>
    </dgm:pt>
    <dgm:pt modelId="{E02B85EE-8BCE-471B-A67D-B7B63FE6E6CD}" type="sibTrans" cxnId="{5D90D8AA-53FD-4B36-A6C9-C77B0C39F4D8}">
      <dgm:prSet/>
      <dgm:spPr/>
      <dgm:t>
        <a:bodyPr/>
        <a:lstStyle/>
        <a:p>
          <a:endParaRPr lang="en-US"/>
        </a:p>
      </dgm:t>
    </dgm:pt>
    <dgm:pt modelId="{DA3DEECF-0A8D-4850-8D13-5709A04B17A8}">
      <dgm:prSet/>
      <dgm:spPr/>
      <dgm:t>
        <a:bodyPr/>
        <a:lstStyle/>
        <a:p>
          <a:r>
            <a:rPr lang="en-US" b="0" i="0" baseline="0"/>
            <a:t>Wide range of time gaps (Time Series 1: avg. 17.67 min, max. 5,718 min; Time Series 2: avg. 168.24 min, max. 2,838 min)</a:t>
          </a:r>
          <a:endParaRPr lang="en-US"/>
        </a:p>
      </dgm:t>
    </dgm:pt>
    <dgm:pt modelId="{0BDC7403-97FA-4E1B-9056-8665B2BA5A35}" type="parTrans" cxnId="{46E7E779-C02B-4461-8442-C5B1634B1249}">
      <dgm:prSet/>
      <dgm:spPr/>
      <dgm:t>
        <a:bodyPr/>
        <a:lstStyle/>
        <a:p>
          <a:endParaRPr lang="en-US"/>
        </a:p>
      </dgm:t>
    </dgm:pt>
    <dgm:pt modelId="{9EFA3C81-BC42-4D35-B4E8-EC205FD59BC2}" type="sibTrans" cxnId="{46E7E779-C02B-4461-8442-C5B1634B1249}">
      <dgm:prSet/>
      <dgm:spPr/>
      <dgm:t>
        <a:bodyPr/>
        <a:lstStyle/>
        <a:p>
          <a:endParaRPr lang="en-US"/>
        </a:p>
      </dgm:t>
    </dgm:pt>
    <dgm:pt modelId="{29390FF4-2729-437F-9FEC-4ECCF33742C8}">
      <dgm:prSet/>
      <dgm:spPr/>
      <dgm:t>
        <a:bodyPr/>
        <a:lstStyle/>
        <a:p>
          <a:r>
            <a:rPr lang="en-US" b="0" i="0" baseline="0" dirty="0"/>
            <a:t>Skewness in time gap distribution </a:t>
          </a:r>
          <a:endParaRPr lang="en-US" dirty="0"/>
        </a:p>
      </dgm:t>
    </dgm:pt>
    <dgm:pt modelId="{5B62C627-8EFE-4263-9938-6A60CF3D534E}" type="parTrans" cxnId="{EF2E8B67-A11E-4DE4-BF0F-7F6ED8A76CA6}">
      <dgm:prSet/>
      <dgm:spPr/>
      <dgm:t>
        <a:bodyPr/>
        <a:lstStyle/>
        <a:p>
          <a:endParaRPr lang="en-US"/>
        </a:p>
      </dgm:t>
    </dgm:pt>
    <dgm:pt modelId="{91199398-7B71-452E-8973-7725FCE69C2E}" type="sibTrans" cxnId="{EF2E8B67-A11E-4DE4-BF0F-7F6ED8A76CA6}">
      <dgm:prSet/>
      <dgm:spPr/>
      <dgm:t>
        <a:bodyPr/>
        <a:lstStyle/>
        <a:p>
          <a:endParaRPr lang="en-US"/>
        </a:p>
      </dgm:t>
    </dgm:pt>
    <dgm:pt modelId="{2AEB1FDC-D523-4B5A-8870-4E1829A94541}">
      <dgm:prSet/>
      <dgm:spPr/>
      <dgm:t>
        <a:bodyPr/>
        <a:lstStyle/>
        <a:p>
          <a:r>
            <a:rPr lang="en-US" b="0" i="0" baseline="0"/>
            <a:t>Long tails indicating significant deviations from expected 2-minute intervals</a:t>
          </a:r>
          <a:endParaRPr lang="en-US"/>
        </a:p>
      </dgm:t>
    </dgm:pt>
    <dgm:pt modelId="{9F45AB84-FDAB-411C-AA38-5247BD2E98BE}" type="parTrans" cxnId="{92CF8596-B4CE-4E04-813B-729C3C4BADF1}">
      <dgm:prSet/>
      <dgm:spPr/>
      <dgm:t>
        <a:bodyPr/>
        <a:lstStyle/>
        <a:p>
          <a:endParaRPr lang="en-US"/>
        </a:p>
      </dgm:t>
    </dgm:pt>
    <dgm:pt modelId="{20F77812-0E6C-412B-8AC9-3439423400E4}" type="sibTrans" cxnId="{92CF8596-B4CE-4E04-813B-729C3C4BADF1}">
      <dgm:prSet/>
      <dgm:spPr/>
      <dgm:t>
        <a:bodyPr/>
        <a:lstStyle/>
        <a:p>
          <a:endParaRPr lang="en-US"/>
        </a:p>
      </dgm:t>
    </dgm:pt>
    <dgm:pt modelId="{9D8B04E3-2A78-4C2E-9A0B-D60BC965911A}">
      <dgm:prSet/>
      <dgm:spPr/>
      <dgm:t>
        <a:bodyPr/>
        <a:lstStyle/>
        <a:p>
          <a:r>
            <a:rPr lang="en-US" b="0" i="0" baseline="0"/>
            <a:t>24-hour price data (excluding Saturdays) </a:t>
          </a:r>
          <a:endParaRPr lang="en-US"/>
        </a:p>
      </dgm:t>
    </dgm:pt>
    <dgm:pt modelId="{628F9B5E-3E99-45A8-A9F7-1D3468B5E9F4}" type="sibTrans" cxnId="{E78FC59B-F6F7-4FCB-AE18-39B938E4B194}">
      <dgm:prSet/>
      <dgm:spPr/>
      <dgm:t>
        <a:bodyPr/>
        <a:lstStyle/>
        <a:p>
          <a:endParaRPr lang="en-US"/>
        </a:p>
      </dgm:t>
    </dgm:pt>
    <dgm:pt modelId="{3A6FCE8D-F4D6-4518-85D6-9F5F91BBA44A}" type="parTrans" cxnId="{E78FC59B-F6F7-4FCB-AE18-39B938E4B194}">
      <dgm:prSet/>
      <dgm:spPr/>
      <dgm:t>
        <a:bodyPr/>
        <a:lstStyle/>
        <a:p>
          <a:endParaRPr lang="en-US"/>
        </a:p>
      </dgm:t>
    </dgm:pt>
    <dgm:pt modelId="{8D97251B-1D25-4311-A5F2-E693A88136DF}">
      <dgm:prSet/>
      <dgm:spPr/>
      <dgm:t>
        <a:bodyPr/>
        <a:lstStyle/>
        <a:p>
          <a:r>
            <a:rPr lang="en-AU" b="0" i="0" baseline="0"/>
            <a:t>Data irregularities:</a:t>
          </a:r>
          <a:endParaRPr lang="en-US"/>
        </a:p>
      </dgm:t>
    </dgm:pt>
    <dgm:pt modelId="{E7A1A13D-0ADE-4828-9C65-CC5DCDD51BFA}" type="sibTrans" cxnId="{8AD70779-87AA-4CDF-B0AB-BAC383239FF3}">
      <dgm:prSet/>
      <dgm:spPr/>
      <dgm:t>
        <a:bodyPr/>
        <a:lstStyle/>
        <a:p>
          <a:endParaRPr lang="en-US"/>
        </a:p>
      </dgm:t>
    </dgm:pt>
    <dgm:pt modelId="{40C0CEC1-0CA0-4F13-84A0-7863E56A5ECF}" type="parTrans" cxnId="{8AD70779-87AA-4CDF-B0AB-BAC383239FF3}">
      <dgm:prSet/>
      <dgm:spPr/>
      <dgm:t>
        <a:bodyPr/>
        <a:lstStyle/>
        <a:p>
          <a:endParaRPr lang="en-US"/>
        </a:p>
      </dgm:t>
    </dgm:pt>
    <dgm:pt modelId="{BA8C8E2D-E487-4EF6-B7EC-2FBA1A666352}">
      <dgm:prSet/>
      <dgm:spPr/>
      <dgm:t>
        <a:bodyPr/>
        <a:lstStyle/>
        <a:p>
          <a:r>
            <a:rPr lang="en-AU" b="0" i="0" baseline="0"/>
            <a:t>Data characteristics:</a:t>
          </a:r>
          <a:endParaRPr lang="en-US"/>
        </a:p>
      </dgm:t>
    </dgm:pt>
    <dgm:pt modelId="{E295B662-4161-4521-9056-C07C43998391}" type="sibTrans" cxnId="{30D4D971-68B6-4A05-83A5-9A55678C977E}">
      <dgm:prSet/>
      <dgm:spPr/>
      <dgm:t>
        <a:bodyPr/>
        <a:lstStyle/>
        <a:p>
          <a:endParaRPr lang="en-US"/>
        </a:p>
      </dgm:t>
    </dgm:pt>
    <dgm:pt modelId="{871188CB-A575-4B85-A5E0-822621CD3D42}" type="parTrans" cxnId="{30D4D971-68B6-4A05-83A5-9A55678C977E}">
      <dgm:prSet/>
      <dgm:spPr/>
      <dgm:t>
        <a:bodyPr/>
        <a:lstStyle/>
        <a:p>
          <a:endParaRPr lang="en-US"/>
        </a:p>
      </dgm:t>
    </dgm:pt>
    <dgm:pt modelId="{877359F9-8438-4E81-8CD0-7C7F3A9A9D51}" type="pres">
      <dgm:prSet presAssocID="{AB8E60DC-7296-40D8-B91A-A951B3B5D6B2}" presName="linear" presStyleCnt="0">
        <dgm:presLayoutVars>
          <dgm:dir/>
          <dgm:animLvl val="lvl"/>
          <dgm:resizeHandles val="exact"/>
        </dgm:presLayoutVars>
      </dgm:prSet>
      <dgm:spPr/>
    </dgm:pt>
    <dgm:pt modelId="{9D536E1A-779A-4EA1-AD63-1400F40B1781}" type="pres">
      <dgm:prSet presAssocID="{BA8C8E2D-E487-4EF6-B7EC-2FBA1A666352}" presName="parentLin" presStyleCnt="0"/>
      <dgm:spPr/>
    </dgm:pt>
    <dgm:pt modelId="{5DA2142E-CD9F-43F6-B5A0-44A984390054}" type="pres">
      <dgm:prSet presAssocID="{BA8C8E2D-E487-4EF6-B7EC-2FBA1A666352}" presName="parentLeftMargin" presStyleLbl="node1" presStyleIdx="0" presStyleCnt="2"/>
      <dgm:spPr/>
    </dgm:pt>
    <dgm:pt modelId="{329AC5DD-5559-44E7-A708-9778CC5ADE2B}" type="pres">
      <dgm:prSet presAssocID="{BA8C8E2D-E487-4EF6-B7EC-2FBA1A6663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07A9A3-B680-49F0-A297-8B6CFC045D45}" type="pres">
      <dgm:prSet presAssocID="{BA8C8E2D-E487-4EF6-B7EC-2FBA1A666352}" presName="negativeSpace" presStyleCnt="0"/>
      <dgm:spPr/>
    </dgm:pt>
    <dgm:pt modelId="{F5B0E442-39B3-4712-874F-595F883F0D43}" type="pres">
      <dgm:prSet presAssocID="{BA8C8E2D-E487-4EF6-B7EC-2FBA1A666352}" presName="childText" presStyleLbl="conFgAcc1" presStyleIdx="0" presStyleCnt="2">
        <dgm:presLayoutVars>
          <dgm:bulletEnabled val="1"/>
        </dgm:presLayoutVars>
      </dgm:prSet>
      <dgm:spPr/>
    </dgm:pt>
    <dgm:pt modelId="{593112E5-1A3D-4FD0-8E52-00A5938582E4}" type="pres">
      <dgm:prSet presAssocID="{E295B662-4161-4521-9056-C07C43998391}" presName="spaceBetweenRectangles" presStyleCnt="0"/>
      <dgm:spPr/>
    </dgm:pt>
    <dgm:pt modelId="{03F399B7-DCF9-4EE2-9707-FEA3EEF1AB80}" type="pres">
      <dgm:prSet presAssocID="{8D97251B-1D25-4311-A5F2-E693A88136DF}" presName="parentLin" presStyleCnt="0"/>
      <dgm:spPr/>
    </dgm:pt>
    <dgm:pt modelId="{18DB9F31-4D50-4A33-B238-2367BF562AB5}" type="pres">
      <dgm:prSet presAssocID="{8D97251B-1D25-4311-A5F2-E693A88136DF}" presName="parentLeftMargin" presStyleLbl="node1" presStyleIdx="0" presStyleCnt="2"/>
      <dgm:spPr/>
    </dgm:pt>
    <dgm:pt modelId="{5E2CD17D-BD2D-4B31-8BC7-F725DCB104B5}" type="pres">
      <dgm:prSet presAssocID="{8D97251B-1D25-4311-A5F2-E693A88136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CCED91F-6C9B-4229-9049-8708125F8349}" type="pres">
      <dgm:prSet presAssocID="{8D97251B-1D25-4311-A5F2-E693A88136DF}" presName="negativeSpace" presStyleCnt="0"/>
      <dgm:spPr/>
    </dgm:pt>
    <dgm:pt modelId="{E67572AE-7403-48DA-B7AD-1D439AA9DE8A}" type="pres">
      <dgm:prSet presAssocID="{8D97251B-1D25-4311-A5F2-E693A88136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288A108-56E5-4BD7-A54E-5ADBBA84793E}" type="presOf" srcId="{CB250B6D-D9E4-4467-A12C-34AF2787D62B}" destId="{F5B0E442-39B3-4712-874F-595F883F0D43}" srcOrd="0" destOrd="4" presId="urn:microsoft.com/office/officeart/2005/8/layout/list1"/>
    <dgm:cxn modelId="{68AB6614-67B4-4709-B4A6-125522A67C7A}" type="presOf" srcId="{AB8E60DC-7296-40D8-B91A-A951B3B5D6B2}" destId="{877359F9-8438-4E81-8CD0-7C7F3A9A9D51}" srcOrd="0" destOrd="0" presId="urn:microsoft.com/office/officeart/2005/8/layout/list1"/>
    <dgm:cxn modelId="{575E6C1D-6785-49CA-A4BC-036038337B89}" srcId="{BA8C8E2D-E487-4EF6-B7EC-2FBA1A666352}" destId="{6E16981D-4AB8-4A8F-A093-83093439F849}" srcOrd="2" destOrd="0" parTransId="{B6752ED6-78D7-4C51-B66C-2DACB4192CF3}" sibTransId="{FBE27A8D-3E48-4F53-B2E4-A974B7AE3A66}"/>
    <dgm:cxn modelId="{76967C1F-A31A-446B-B040-18B4B6A94627}" type="presOf" srcId="{9D8B04E3-2A78-4C2E-9A0B-D60BC965911A}" destId="{F5B0E442-39B3-4712-874F-595F883F0D43}" srcOrd="0" destOrd="0" presId="urn:microsoft.com/office/officeart/2005/8/layout/list1"/>
    <dgm:cxn modelId="{6E91A929-8E95-4B85-B445-373FB47DC3A8}" type="presOf" srcId="{059EB698-1FF8-4AF3-81B9-AAF286338D8F}" destId="{F5B0E442-39B3-4712-874F-595F883F0D43}" srcOrd="0" destOrd="1" presId="urn:microsoft.com/office/officeart/2005/8/layout/list1"/>
    <dgm:cxn modelId="{BDE83938-57D8-47E5-81CB-C3AE80312A7E}" type="presOf" srcId="{8D97251B-1D25-4311-A5F2-E693A88136DF}" destId="{18DB9F31-4D50-4A33-B238-2367BF562AB5}" srcOrd="0" destOrd="0" presId="urn:microsoft.com/office/officeart/2005/8/layout/list1"/>
    <dgm:cxn modelId="{8E34483B-45EF-492C-BB9B-C3F045D3A71E}" type="presOf" srcId="{2AEB1FDC-D523-4B5A-8870-4E1829A94541}" destId="{E67572AE-7403-48DA-B7AD-1D439AA9DE8A}" srcOrd="0" destOrd="1" presId="urn:microsoft.com/office/officeart/2005/8/layout/list1"/>
    <dgm:cxn modelId="{B08C945B-404C-4FAC-94D1-7C5DD7EE49C8}" type="presOf" srcId="{8D97251B-1D25-4311-A5F2-E693A88136DF}" destId="{5E2CD17D-BD2D-4B31-8BC7-F725DCB104B5}" srcOrd="1" destOrd="0" presId="urn:microsoft.com/office/officeart/2005/8/layout/list1"/>
    <dgm:cxn modelId="{EF2E8B67-A11E-4DE4-BF0F-7F6ED8A76CA6}" srcId="{8D97251B-1D25-4311-A5F2-E693A88136DF}" destId="{29390FF4-2729-437F-9FEC-4ECCF33742C8}" srcOrd="0" destOrd="0" parTransId="{5B62C627-8EFE-4263-9938-6A60CF3D534E}" sibTransId="{91199398-7B71-452E-8973-7725FCE69C2E}"/>
    <dgm:cxn modelId="{C6550E4B-C9B0-49E5-B87B-4E99CC5B6863}" srcId="{BA8C8E2D-E487-4EF6-B7EC-2FBA1A666352}" destId="{9529A98C-3112-4852-A96A-E0888CD7FD10}" srcOrd="3" destOrd="0" parTransId="{09DAE3CB-3941-4A2E-A0EE-E2A558DAE27A}" sibTransId="{E7C3756D-1F12-47E5-82D6-DD463E4BBBF5}"/>
    <dgm:cxn modelId="{30D4D971-68B6-4A05-83A5-9A55678C977E}" srcId="{AB8E60DC-7296-40D8-B91A-A951B3B5D6B2}" destId="{BA8C8E2D-E487-4EF6-B7EC-2FBA1A666352}" srcOrd="0" destOrd="0" parTransId="{871188CB-A575-4B85-A5E0-822621CD3D42}" sibTransId="{E295B662-4161-4521-9056-C07C43998391}"/>
    <dgm:cxn modelId="{8AD70779-87AA-4CDF-B0AB-BAC383239FF3}" srcId="{AB8E60DC-7296-40D8-B91A-A951B3B5D6B2}" destId="{8D97251B-1D25-4311-A5F2-E693A88136DF}" srcOrd="1" destOrd="0" parTransId="{40C0CEC1-0CA0-4F13-84A0-7863E56A5ECF}" sibTransId="{E7A1A13D-0ADE-4828-9C65-CC5DCDD51BFA}"/>
    <dgm:cxn modelId="{46E7E779-C02B-4461-8442-C5B1634B1249}" srcId="{BA8C8E2D-E487-4EF6-B7EC-2FBA1A666352}" destId="{DA3DEECF-0A8D-4850-8D13-5709A04B17A8}" srcOrd="5" destOrd="0" parTransId="{0BDC7403-97FA-4E1B-9056-8665B2BA5A35}" sibTransId="{9EFA3C81-BC42-4D35-B4E8-EC205FD59BC2}"/>
    <dgm:cxn modelId="{97695E88-1C15-4CD0-9558-4A1C65FF89CC}" type="presOf" srcId="{BA8C8E2D-E487-4EF6-B7EC-2FBA1A666352}" destId="{5DA2142E-CD9F-43F6-B5A0-44A984390054}" srcOrd="0" destOrd="0" presId="urn:microsoft.com/office/officeart/2005/8/layout/list1"/>
    <dgm:cxn modelId="{92CF8596-B4CE-4E04-813B-729C3C4BADF1}" srcId="{8D97251B-1D25-4311-A5F2-E693A88136DF}" destId="{2AEB1FDC-D523-4B5A-8870-4E1829A94541}" srcOrd="1" destOrd="0" parTransId="{9F45AB84-FDAB-411C-AA38-5247BD2E98BE}" sibTransId="{20F77812-0E6C-412B-8AC9-3439423400E4}"/>
    <dgm:cxn modelId="{E78FC59B-F6F7-4FCB-AE18-39B938E4B194}" srcId="{BA8C8E2D-E487-4EF6-B7EC-2FBA1A666352}" destId="{9D8B04E3-2A78-4C2E-9A0B-D60BC965911A}" srcOrd="0" destOrd="0" parTransId="{3A6FCE8D-F4D6-4518-85D6-9F5F91BBA44A}" sibTransId="{628F9B5E-3E99-45A8-A9F7-1D3468B5E9F4}"/>
    <dgm:cxn modelId="{5D90D8AA-53FD-4B36-A6C9-C77B0C39F4D8}" srcId="{BA8C8E2D-E487-4EF6-B7EC-2FBA1A666352}" destId="{CB250B6D-D9E4-4467-A12C-34AF2787D62B}" srcOrd="4" destOrd="0" parTransId="{FE3CB624-849C-4F8D-AA42-A84F12BDE9B1}" sibTransId="{E02B85EE-8BCE-471B-A67D-B7B63FE6E6CD}"/>
    <dgm:cxn modelId="{E2F6C9B8-F552-44A5-80D0-B27454824938}" type="presOf" srcId="{DA3DEECF-0A8D-4850-8D13-5709A04B17A8}" destId="{F5B0E442-39B3-4712-874F-595F883F0D43}" srcOrd="0" destOrd="5" presId="urn:microsoft.com/office/officeart/2005/8/layout/list1"/>
    <dgm:cxn modelId="{4F0843B9-1A2F-4DB8-A419-9C52B6A30123}" type="presOf" srcId="{6E16981D-4AB8-4A8F-A093-83093439F849}" destId="{F5B0E442-39B3-4712-874F-595F883F0D43}" srcOrd="0" destOrd="2" presId="urn:microsoft.com/office/officeart/2005/8/layout/list1"/>
    <dgm:cxn modelId="{A36492E3-74AA-473B-9117-382DA852B4F4}" type="presOf" srcId="{9529A98C-3112-4852-A96A-E0888CD7FD10}" destId="{F5B0E442-39B3-4712-874F-595F883F0D43}" srcOrd="0" destOrd="3" presId="urn:microsoft.com/office/officeart/2005/8/layout/list1"/>
    <dgm:cxn modelId="{BF4D87E5-5AF1-44DC-8B56-9587F20E53C4}" type="presOf" srcId="{29390FF4-2729-437F-9FEC-4ECCF33742C8}" destId="{E67572AE-7403-48DA-B7AD-1D439AA9DE8A}" srcOrd="0" destOrd="0" presId="urn:microsoft.com/office/officeart/2005/8/layout/list1"/>
    <dgm:cxn modelId="{8ADA71EB-7D73-4DB8-9042-1CB6CFD52333}" type="presOf" srcId="{BA8C8E2D-E487-4EF6-B7EC-2FBA1A666352}" destId="{329AC5DD-5559-44E7-A708-9778CC5ADE2B}" srcOrd="1" destOrd="0" presId="urn:microsoft.com/office/officeart/2005/8/layout/list1"/>
    <dgm:cxn modelId="{DC7E48F5-18E4-4F8F-A08E-473FA13B5020}" srcId="{BA8C8E2D-E487-4EF6-B7EC-2FBA1A666352}" destId="{059EB698-1FF8-4AF3-81B9-AAF286338D8F}" srcOrd="1" destOrd="0" parTransId="{C6BD3B7D-88D4-48F7-8E96-355DF745C010}" sibTransId="{2BB6E06C-8DB9-4DE4-B1E8-9096B7EBAEF4}"/>
    <dgm:cxn modelId="{EA9DBED3-27AE-4ADD-9EBE-86F38080FB0A}" type="presParOf" srcId="{877359F9-8438-4E81-8CD0-7C7F3A9A9D51}" destId="{9D536E1A-779A-4EA1-AD63-1400F40B1781}" srcOrd="0" destOrd="0" presId="urn:microsoft.com/office/officeart/2005/8/layout/list1"/>
    <dgm:cxn modelId="{7B28413C-6DD4-43DE-A90E-CE0BCD86B702}" type="presParOf" srcId="{9D536E1A-779A-4EA1-AD63-1400F40B1781}" destId="{5DA2142E-CD9F-43F6-B5A0-44A984390054}" srcOrd="0" destOrd="0" presId="urn:microsoft.com/office/officeart/2005/8/layout/list1"/>
    <dgm:cxn modelId="{6D9224E8-4C2E-4126-8560-8472D16EB7F5}" type="presParOf" srcId="{9D536E1A-779A-4EA1-AD63-1400F40B1781}" destId="{329AC5DD-5559-44E7-A708-9778CC5ADE2B}" srcOrd="1" destOrd="0" presId="urn:microsoft.com/office/officeart/2005/8/layout/list1"/>
    <dgm:cxn modelId="{7A70845A-B234-4065-9E76-08DA1A9869EB}" type="presParOf" srcId="{877359F9-8438-4E81-8CD0-7C7F3A9A9D51}" destId="{D007A9A3-B680-49F0-A297-8B6CFC045D45}" srcOrd="1" destOrd="0" presId="urn:microsoft.com/office/officeart/2005/8/layout/list1"/>
    <dgm:cxn modelId="{273DDC36-B4AD-4582-B9E0-F551430B0FBA}" type="presParOf" srcId="{877359F9-8438-4E81-8CD0-7C7F3A9A9D51}" destId="{F5B0E442-39B3-4712-874F-595F883F0D43}" srcOrd="2" destOrd="0" presId="urn:microsoft.com/office/officeart/2005/8/layout/list1"/>
    <dgm:cxn modelId="{78B174AA-8646-41E5-88CB-BB45FF14CFD3}" type="presParOf" srcId="{877359F9-8438-4E81-8CD0-7C7F3A9A9D51}" destId="{593112E5-1A3D-4FD0-8E52-00A5938582E4}" srcOrd="3" destOrd="0" presId="urn:microsoft.com/office/officeart/2005/8/layout/list1"/>
    <dgm:cxn modelId="{A656C210-2C82-4251-8547-85BE03306CEC}" type="presParOf" srcId="{877359F9-8438-4E81-8CD0-7C7F3A9A9D51}" destId="{03F399B7-DCF9-4EE2-9707-FEA3EEF1AB80}" srcOrd="4" destOrd="0" presId="urn:microsoft.com/office/officeart/2005/8/layout/list1"/>
    <dgm:cxn modelId="{05C8DDF7-FF8A-49F8-B706-EFC7C78C856E}" type="presParOf" srcId="{03F399B7-DCF9-4EE2-9707-FEA3EEF1AB80}" destId="{18DB9F31-4D50-4A33-B238-2367BF562AB5}" srcOrd="0" destOrd="0" presId="urn:microsoft.com/office/officeart/2005/8/layout/list1"/>
    <dgm:cxn modelId="{6FF0EF40-60F5-4E26-A3D6-7211886D40D7}" type="presParOf" srcId="{03F399B7-DCF9-4EE2-9707-FEA3EEF1AB80}" destId="{5E2CD17D-BD2D-4B31-8BC7-F725DCB104B5}" srcOrd="1" destOrd="0" presId="urn:microsoft.com/office/officeart/2005/8/layout/list1"/>
    <dgm:cxn modelId="{F16687C6-C876-4864-AF51-D6830ABE7E38}" type="presParOf" srcId="{877359F9-8438-4E81-8CD0-7C7F3A9A9D51}" destId="{2CCED91F-6C9B-4229-9049-8708125F8349}" srcOrd="5" destOrd="0" presId="urn:microsoft.com/office/officeart/2005/8/layout/list1"/>
    <dgm:cxn modelId="{F160C9A2-B497-4274-9110-4A82439E65FB}" type="presParOf" srcId="{877359F9-8438-4E81-8CD0-7C7F3A9A9D51}" destId="{E67572AE-7403-48DA-B7AD-1D439AA9DE8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94DFD1-098B-43AB-A94D-43AE7301F76F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01E81E-241D-43C4-8565-651B3688A877}">
      <dgm:prSet/>
      <dgm:spPr/>
      <dgm:t>
        <a:bodyPr/>
        <a:lstStyle/>
        <a:p>
          <a:r>
            <a:rPr lang="en-AU" b="0" i="0" baseline="0"/>
            <a:t>Characteristics of the data: </a:t>
          </a:r>
          <a:endParaRPr lang="en-US"/>
        </a:p>
      </dgm:t>
    </dgm:pt>
    <dgm:pt modelId="{09EC049D-730F-4AEA-AFB1-4C3DFC1AF452}" type="parTrans" cxnId="{2FD30017-7A2D-423A-B802-FDAAA90ED8B7}">
      <dgm:prSet/>
      <dgm:spPr/>
      <dgm:t>
        <a:bodyPr/>
        <a:lstStyle/>
        <a:p>
          <a:endParaRPr lang="en-US"/>
        </a:p>
      </dgm:t>
    </dgm:pt>
    <dgm:pt modelId="{23A83730-89DD-45C6-8ACE-9D425EA26B59}" type="sibTrans" cxnId="{2FD30017-7A2D-423A-B802-FDAAA90ED8B7}">
      <dgm:prSet/>
      <dgm:spPr/>
      <dgm:t>
        <a:bodyPr/>
        <a:lstStyle/>
        <a:p>
          <a:endParaRPr lang="en-US"/>
        </a:p>
      </dgm:t>
    </dgm:pt>
    <dgm:pt modelId="{35870CAD-AAD8-42F3-9E8C-86C331B91266}">
      <dgm:prSet/>
      <dgm:spPr/>
      <dgm:t>
        <a:bodyPr/>
        <a:lstStyle/>
        <a:p>
          <a:r>
            <a:rPr lang="en-AU" b="0" i="0" baseline="0"/>
            <a:t>Stationary price returns series </a:t>
          </a:r>
          <a:endParaRPr lang="en-US"/>
        </a:p>
      </dgm:t>
    </dgm:pt>
    <dgm:pt modelId="{E5FF7277-5E6F-4BDE-8AE4-932196F8E712}" type="parTrans" cxnId="{6D59F1A2-B60D-4C2E-AEC2-47DF8161424C}">
      <dgm:prSet/>
      <dgm:spPr/>
      <dgm:t>
        <a:bodyPr/>
        <a:lstStyle/>
        <a:p>
          <a:endParaRPr lang="en-US"/>
        </a:p>
      </dgm:t>
    </dgm:pt>
    <dgm:pt modelId="{9F52326F-0CD2-44E6-84AE-CB4FE7B20C18}" type="sibTrans" cxnId="{6D59F1A2-B60D-4C2E-AEC2-47DF8161424C}">
      <dgm:prSet/>
      <dgm:spPr/>
      <dgm:t>
        <a:bodyPr/>
        <a:lstStyle/>
        <a:p>
          <a:endParaRPr lang="en-US"/>
        </a:p>
      </dgm:t>
    </dgm:pt>
    <dgm:pt modelId="{9F5E5F9B-BE2A-43BA-A41D-1248673B18BA}">
      <dgm:prSet/>
      <dgm:spPr/>
      <dgm:t>
        <a:bodyPr/>
        <a:lstStyle/>
        <a:p>
          <a:r>
            <a:rPr lang="en-US" b="0" i="1" baseline="0"/>
            <a:t>ADF test: p-value = 0, stationary time series</a:t>
          </a:r>
          <a:endParaRPr lang="en-US"/>
        </a:p>
      </dgm:t>
    </dgm:pt>
    <dgm:pt modelId="{C04DE2E2-D52F-4416-90ED-EFCDFBA3D43B}" type="parTrans" cxnId="{779D7EB0-7CBE-4C48-A4FD-E8907BDF747E}">
      <dgm:prSet/>
      <dgm:spPr/>
      <dgm:t>
        <a:bodyPr/>
        <a:lstStyle/>
        <a:p>
          <a:endParaRPr lang="en-US"/>
        </a:p>
      </dgm:t>
    </dgm:pt>
    <dgm:pt modelId="{1BCB71AF-0012-4A0C-9F58-7BA8D77C2B6B}" type="sibTrans" cxnId="{779D7EB0-7CBE-4C48-A4FD-E8907BDF747E}">
      <dgm:prSet/>
      <dgm:spPr/>
      <dgm:t>
        <a:bodyPr/>
        <a:lstStyle/>
        <a:p>
          <a:endParaRPr lang="en-US"/>
        </a:p>
      </dgm:t>
    </dgm:pt>
    <dgm:pt modelId="{769AF248-F412-4536-9513-D3293ECB4D09}">
      <dgm:prSet/>
      <dgm:spPr/>
      <dgm:t>
        <a:bodyPr/>
        <a:lstStyle/>
        <a:p>
          <a:r>
            <a:rPr lang="en-US" b="0" i="1" baseline="0"/>
            <a:t>KPSS test: p-value = 0.1, stationary around deterministic trend</a:t>
          </a:r>
          <a:endParaRPr lang="en-US"/>
        </a:p>
      </dgm:t>
    </dgm:pt>
    <dgm:pt modelId="{09CC1B2F-E35F-4046-AB21-0E91DE117174}" type="parTrans" cxnId="{662A92A4-AD6C-4CE2-9B16-8446B5EAB346}">
      <dgm:prSet/>
      <dgm:spPr/>
      <dgm:t>
        <a:bodyPr/>
        <a:lstStyle/>
        <a:p>
          <a:endParaRPr lang="en-US"/>
        </a:p>
      </dgm:t>
    </dgm:pt>
    <dgm:pt modelId="{EE4A8548-3A6F-4BCE-B84B-B8DF96BCB84A}" type="sibTrans" cxnId="{662A92A4-AD6C-4CE2-9B16-8446B5EAB346}">
      <dgm:prSet/>
      <dgm:spPr/>
      <dgm:t>
        <a:bodyPr/>
        <a:lstStyle/>
        <a:p>
          <a:endParaRPr lang="en-US"/>
        </a:p>
      </dgm:t>
    </dgm:pt>
    <dgm:pt modelId="{087F2B22-6483-4E69-9240-BBCDBDC29E54}">
      <dgm:prSet/>
      <dgm:spPr/>
      <dgm:t>
        <a:bodyPr/>
        <a:lstStyle/>
        <a:p>
          <a:r>
            <a:rPr lang="en-AU" b="0" i="0" baseline="0"/>
            <a:t>Nonlinear upwards trend </a:t>
          </a:r>
          <a:endParaRPr lang="en-US"/>
        </a:p>
      </dgm:t>
    </dgm:pt>
    <dgm:pt modelId="{8F9B36A2-7238-4719-B3C5-181D6CE002F0}" type="parTrans" cxnId="{512E70F9-3174-4252-B917-0A00CE49C8F0}">
      <dgm:prSet/>
      <dgm:spPr/>
      <dgm:t>
        <a:bodyPr/>
        <a:lstStyle/>
        <a:p>
          <a:endParaRPr lang="en-US"/>
        </a:p>
      </dgm:t>
    </dgm:pt>
    <dgm:pt modelId="{A934AC2E-0E9A-42E0-BF06-93211B27B4FB}" type="sibTrans" cxnId="{512E70F9-3174-4252-B917-0A00CE49C8F0}">
      <dgm:prSet/>
      <dgm:spPr/>
      <dgm:t>
        <a:bodyPr/>
        <a:lstStyle/>
        <a:p>
          <a:endParaRPr lang="en-US"/>
        </a:p>
      </dgm:t>
    </dgm:pt>
    <dgm:pt modelId="{577270A9-37CB-4726-B56E-A557D07C9891}">
      <dgm:prSet/>
      <dgm:spPr/>
      <dgm:t>
        <a:bodyPr/>
        <a:lstStyle/>
        <a:p>
          <a:r>
            <a:rPr lang="en-US" b="0" i="0" baseline="0"/>
            <a:t>No seasonal components in hourly, daily, or weekly frequencies </a:t>
          </a:r>
          <a:endParaRPr lang="en-US"/>
        </a:p>
      </dgm:t>
    </dgm:pt>
    <dgm:pt modelId="{741C081E-4358-4D98-8455-7DA2704E1106}" type="parTrans" cxnId="{518D588A-F024-41FB-858B-932687E7C59E}">
      <dgm:prSet/>
      <dgm:spPr/>
      <dgm:t>
        <a:bodyPr/>
        <a:lstStyle/>
        <a:p>
          <a:endParaRPr lang="en-US"/>
        </a:p>
      </dgm:t>
    </dgm:pt>
    <dgm:pt modelId="{FB90FD41-BCAD-4E97-A6E9-A2A8CED0DD8A}" type="sibTrans" cxnId="{518D588A-F024-41FB-858B-932687E7C59E}">
      <dgm:prSet/>
      <dgm:spPr/>
      <dgm:t>
        <a:bodyPr/>
        <a:lstStyle/>
        <a:p>
          <a:endParaRPr lang="en-US"/>
        </a:p>
      </dgm:t>
    </dgm:pt>
    <dgm:pt modelId="{3BE11E3B-B432-4172-86F9-A4011D68E9F8}">
      <dgm:prSet/>
      <dgm:spPr/>
      <dgm:t>
        <a:bodyPr/>
        <a:lstStyle/>
        <a:p>
          <a:r>
            <a:rPr lang="en-US" b="0" i="0" baseline="0"/>
            <a:t>Periodic components in daily and weekly frequencies </a:t>
          </a:r>
          <a:endParaRPr lang="en-US"/>
        </a:p>
      </dgm:t>
    </dgm:pt>
    <dgm:pt modelId="{4748F79C-4523-4370-9ECC-FA70C47EDD96}" type="parTrans" cxnId="{A4718A62-A940-4C57-802C-F503A2648872}">
      <dgm:prSet/>
      <dgm:spPr/>
      <dgm:t>
        <a:bodyPr/>
        <a:lstStyle/>
        <a:p>
          <a:endParaRPr lang="en-US"/>
        </a:p>
      </dgm:t>
    </dgm:pt>
    <dgm:pt modelId="{525AF4B0-4A26-4D7A-BB29-DDB74F5EE374}" type="sibTrans" cxnId="{A4718A62-A940-4C57-802C-F503A2648872}">
      <dgm:prSet/>
      <dgm:spPr/>
      <dgm:t>
        <a:bodyPr/>
        <a:lstStyle/>
        <a:p>
          <a:endParaRPr lang="en-US"/>
        </a:p>
      </dgm:t>
    </dgm:pt>
    <dgm:pt modelId="{E48C52E4-182C-4AED-86BB-82C9EA419285}">
      <dgm:prSet/>
      <dgm:spPr/>
      <dgm:t>
        <a:bodyPr/>
        <a:lstStyle/>
        <a:p>
          <a:r>
            <a:rPr lang="en-US" b="0" i="0" baseline="0"/>
            <a:t>Non-normal distributions with heteroskedasticity and volatility clustering</a:t>
          </a:r>
          <a:endParaRPr lang="en-US"/>
        </a:p>
      </dgm:t>
    </dgm:pt>
    <dgm:pt modelId="{F7809285-6414-41EE-8B4F-953A3C973FCF}" type="parTrans" cxnId="{1C3F5EEA-391A-4ED2-BAEA-A63F34BB6FDA}">
      <dgm:prSet/>
      <dgm:spPr/>
      <dgm:t>
        <a:bodyPr/>
        <a:lstStyle/>
        <a:p>
          <a:endParaRPr lang="en-US"/>
        </a:p>
      </dgm:t>
    </dgm:pt>
    <dgm:pt modelId="{5B4E74BB-6AE9-4159-B45E-94A481799E54}" type="sibTrans" cxnId="{1C3F5EEA-391A-4ED2-BAEA-A63F34BB6FDA}">
      <dgm:prSet/>
      <dgm:spPr/>
      <dgm:t>
        <a:bodyPr/>
        <a:lstStyle/>
        <a:p>
          <a:endParaRPr lang="en-US"/>
        </a:p>
      </dgm:t>
    </dgm:pt>
    <dgm:pt modelId="{4484425E-DA65-435E-B5EF-B15594B7D028}">
      <dgm:prSet/>
      <dgm:spPr/>
      <dgm:t>
        <a:bodyPr/>
        <a:lstStyle/>
        <a:p>
          <a:r>
            <a:rPr lang="en-AU" b="0" i="0" baseline="0"/>
            <a:t>Seasonal decomposition:</a:t>
          </a:r>
          <a:endParaRPr lang="en-US"/>
        </a:p>
      </dgm:t>
    </dgm:pt>
    <dgm:pt modelId="{7572036A-6BC8-4143-B956-4193A4F33D74}" type="parTrans" cxnId="{D3B1D588-012C-4A5A-8911-5CD92346BF05}">
      <dgm:prSet/>
      <dgm:spPr/>
      <dgm:t>
        <a:bodyPr/>
        <a:lstStyle/>
        <a:p>
          <a:endParaRPr lang="en-US"/>
        </a:p>
      </dgm:t>
    </dgm:pt>
    <dgm:pt modelId="{39DE6300-8E78-483A-8A95-0461D0C064E7}" type="sibTrans" cxnId="{D3B1D588-012C-4A5A-8911-5CD92346BF05}">
      <dgm:prSet/>
      <dgm:spPr/>
      <dgm:t>
        <a:bodyPr/>
        <a:lstStyle/>
        <a:p>
          <a:endParaRPr lang="en-US"/>
        </a:p>
      </dgm:t>
    </dgm:pt>
    <dgm:pt modelId="{19349610-073A-4F44-8C31-6B2FCC3B3471}">
      <dgm:prSet/>
      <dgm:spPr/>
      <dgm:t>
        <a:bodyPr/>
        <a:lstStyle/>
        <a:p>
          <a:r>
            <a:rPr lang="en-AU" b="0" i="0" baseline="0"/>
            <a:t>Time Series 1 (ts1): </a:t>
          </a:r>
          <a:endParaRPr lang="en-US"/>
        </a:p>
      </dgm:t>
    </dgm:pt>
    <dgm:pt modelId="{2EC3A160-3E80-452F-9FDA-BB04CD0AE52B}" type="parTrans" cxnId="{CBB958B9-FB65-4E69-A472-3D467138970A}">
      <dgm:prSet/>
      <dgm:spPr/>
      <dgm:t>
        <a:bodyPr/>
        <a:lstStyle/>
        <a:p>
          <a:endParaRPr lang="en-US"/>
        </a:p>
      </dgm:t>
    </dgm:pt>
    <dgm:pt modelId="{D3F307F5-3576-4A00-A34B-8BBED3812C26}" type="sibTrans" cxnId="{CBB958B9-FB65-4E69-A472-3D467138970A}">
      <dgm:prSet/>
      <dgm:spPr/>
      <dgm:t>
        <a:bodyPr/>
        <a:lstStyle/>
        <a:p>
          <a:endParaRPr lang="en-US"/>
        </a:p>
      </dgm:t>
    </dgm:pt>
    <dgm:pt modelId="{6492AFCC-6671-441E-9000-A86BAEB20782}">
      <dgm:prSet/>
      <dgm:spPr/>
      <dgm:t>
        <a:bodyPr/>
        <a:lstStyle/>
        <a:p>
          <a:r>
            <a:rPr lang="en-US" b="0" i="1" baseline="0"/>
            <a:t>Strong correlation between price and trend </a:t>
          </a:r>
          <a:endParaRPr lang="en-US"/>
        </a:p>
      </dgm:t>
    </dgm:pt>
    <dgm:pt modelId="{AADF0F12-8B9C-439B-B965-34C23980B2E4}" type="parTrans" cxnId="{599E96C5-FCB1-44DB-9B89-DDBAC8615E6D}">
      <dgm:prSet/>
      <dgm:spPr/>
      <dgm:t>
        <a:bodyPr/>
        <a:lstStyle/>
        <a:p>
          <a:endParaRPr lang="en-US"/>
        </a:p>
      </dgm:t>
    </dgm:pt>
    <dgm:pt modelId="{EC6DE444-33A5-4D91-BD0D-666EDFEA5384}" type="sibTrans" cxnId="{599E96C5-FCB1-44DB-9B89-DDBAC8615E6D}">
      <dgm:prSet/>
      <dgm:spPr/>
      <dgm:t>
        <a:bodyPr/>
        <a:lstStyle/>
        <a:p>
          <a:endParaRPr lang="en-US"/>
        </a:p>
      </dgm:t>
    </dgm:pt>
    <dgm:pt modelId="{E169806B-D1E8-46F8-82D1-B51D8E833E68}">
      <dgm:prSet/>
      <dgm:spPr/>
      <dgm:t>
        <a:bodyPr/>
        <a:lstStyle/>
        <a:p>
          <a:r>
            <a:rPr lang="en-US" b="0" i="1" baseline="0"/>
            <a:t>Possible seasonality in monthly time frame </a:t>
          </a:r>
          <a:endParaRPr lang="en-US"/>
        </a:p>
      </dgm:t>
    </dgm:pt>
    <dgm:pt modelId="{C0AFB274-3CA0-40BD-9A61-F13DA42D2DA9}" type="parTrans" cxnId="{C2C7E970-A11C-49C6-8BBE-920226CE0770}">
      <dgm:prSet/>
      <dgm:spPr/>
      <dgm:t>
        <a:bodyPr/>
        <a:lstStyle/>
        <a:p>
          <a:endParaRPr lang="en-US"/>
        </a:p>
      </dgm:t>
    </dgm:pt>
    <dgm:pt modelId="{A838FD2D-E009-45F7-8D95-FE3ADBD457D8}" type="sibTrans" cxnId="{C2C7E970-A11C-49C6-8BBE-920226CE0770}">
      <dgm:prSet/>
      <dgm:spPr/>
      <dgm:t>
        <a:bodyPr/>
        <a:lstStyle/>
        <a:p>
          <a:endParaRPr lang="en-US"/>
        </a:p>
      </dgm:t>
    </dgm:pt>
    <dgm:pt modelId="{4719EDD1-8E7D-4408-B6B2-17A75A5A56BE}">
      <dgm:prSet/>
      <dgm:spPr/>
      <dgm:t>
        <a:bodyPr/>
        <a:lstStyle/>
        <a:p>
          <a:r>
            <a:rPr lang="en-US" b="0" i="1" baseline="0"/>
            <a:t>Residuals strongly correlated (underlying structure not captured)</a:t>
          </a:r>
          <a:endParaRPr lang="en-US"/>
        </a:p>
      </dgm:t>
    </dgm:pt>
    <dgm:pt modelId="{7BD75F53-3BD1-4E51-A98A-C4ACD28B90F1}" type="parTrans" cxnId="{44B67F95-DEAB-40C1-B228-FCFEA4D8FA1D}">
      <dgm:prSet/>
      <dgm:spPr/>
      <dgm:t>
        <a:bodyPr/>
        <a:lstStyle/>
        <a:p>
          <a:endParaRPr lang="en-US"/>
        </a:p>
      </dgm:t>
    </dgm:pt>
    <dgm:pt modelId="{6EBF8D58-359F-46F9-AF97-CD9F8D798C54}" type="sibTrans" cxnId="{44B67F95-DEAB-40C1-B228-FCFEA4D8FA1D}">
      <dgm:prSet/>
      <dgm:spPr/>
      <dgm:t>
        <a:bodyPr/>
        <a:lstStyle/>
        <a:p>
          <a:endParaRPr lang="en-US"/>
        </a:p>
      </dgm:t>
    </dgm:pt>
    <dgm:pt modelId="{2B5DD46F-D011-476F-A57D-EFA1E139F3DD}">
      <dgm:prSet/>
      <dgm:spPr/>
      <dgm:t>
        <a:bodyPr/>
        <a:lstStyle/>
        <a:p>
          <a:r>
            <a:rPr lang="en-AU" b="0" i="0" baseline="0"/>
            <a:t>Time Series 2 (ts2): </a:t>
          </a:r>
          <a:endParaRPr lang="en-US"/>
        </a:p>
      </dgm:t>
    </dgm:pt>
    <dgm:pt modelId="{3F15D48C-E798-4BF9-A0A6-3222ACDBC3A1}" type="parTrans" cxnId="{ADE3F215-6B28-4B4A-9443-4CDA81C42E93}">
      <dgm:prSet/>
      <dgm:spPr/>
      <dgm:t>
        <a:bodyPr/>
        <a:lstStyle/>
        <a:p>
          <a:endParaRPr lang="en-US"/>
        </a:p>
      </dgm:t>
    </dgm:pt>
    <dgm:pt modelId="{BA83DFF7-3E59-4785-96ED-8F42A3DB6C50}" type="sibTrans" cxnId="{ADE3F215-6B28-4B4A-9443-4CDA81C42E93}">
      <dgm:prSet/>
      <dgm:spPr/>
      <dgm:t>
        <a:bodyPr/>
        <a:lstStyle/>
        <a:p>
          <a:endParaRPr lang="en-US"/>
        </a:p>
      </dgm:t>
    </dgm:pt>
    <dgm:pt modelId="{FD8D4BA3-4396-4BCC-9EF2-94CC2A232E66}">
      <dgm:prSet/>
      <dgm:spPr/>
      <dgm:t>
        <a:bodyPr/>
        <a:lstStyle/>
        <a:p>
          <a:r>
            <a:rPr lang="en-US" b="0" i="1" baseline="0"/>
            <a:t>More likely to be seasonal at higher timescales </a:t>
          </a:r>
          <a:endParaRPr lang="en-US"/>
        </a:p>
      </dgm:t>
    </dgm:pt>
    <dgm:pt modelId="{9B875AD4-859B-47D2-9EBA-6A369CCD00FB}" type="parTrans" cxnId="{63F37B9F-B0E6-4023-8D33-B4293B1B5140}">
      <dgm:prSet/>
      <dgm:spPr/>
      <dgm:t>
        <a:bodyPr/>
        <a:lstStyle/>
        <a:p>
          <a:endParaRPr lang="en-US"/>
        </a:p>
      </dgm:t>
    </dgm:pt>
    <dgm:pt modelId="{83B0534B-3F91-458E-866D-84F9BA6E7274}" type="sibTrans" cxnId="{63F37B9F-B0E6-4023-8D33-B4293B1B5140}">
      <dgm:prSet/>
      <dgm:spPr/>
      <dgm:t>
        <a:bodyPr/>
        <a:lstStyle/>
        <a:p>
          <a:endParaRPr lang="en-US"/>
        </a:p>
      </dgm:t>
    </dgm:pt>
    <dgm:pt modelId="{423581B4-0D99-413A-A8FC-0F5B60B46062}">
      <dgm:prSet/>
      <dgm:spPr/>
      <dgm:t>
        <a:bodyPr/>
        <a:lstStyle/>
        <a:p>
          <a:r>
            <a:rPr lang="en-US" b="0" i="1" baseline="0"/>
            <a:t>Strong upward trend across all timescales </a:t>
          </a:r>
          <a:endParaRPr lang="en-US"/>
        </a:p>
      </dgm:t>
    </dgm:pt>
    <dgm:pt modelId="{63971C1C-E8FE-4576-AFEB-E0D186E24624}" type="parTrans" cxnId="{12502281-3AC6-4B9C-A072-1E47CB545142}">
      <dgm:prSet/>
      <dgm:spPr/>
      <dgm:t>
        <a:bodyPr/>
        <a:lstStyle/>
        <a:p>
          <a:endParaRPr lang="en-US"/>
        </a:p>
      </dgm:t>
    </dgm:pt>
    <dgm:pt modelId="{CA9B6129-B6E4-485E-8BB2-6142A5457E9C}" type="sibTrans" cxnId="{12502281-3AC6-4B9C-A072-1E47CB545142}">
      <dgm:prSet/>
      <dgm:spPr/>
      <dgm:t>
        <a:bodyPr/>
        <a:lstStyle/>
        <a:p>
          <a:endParaRPr lang="en-US"/>
        </a:p>
      </dgm:t>
    </dgm:pt>
    <dgm:pt modelId="{C1629AE2-497F-49BB-940A-FA18579977F7}">
      <dgm:prSet/>
      <dgm:spPr/>
      <dgm:t>
        <a:bodyPr/>
        <a:lstStyle/>
        <a:p>
          <a:r>
            <a:rPr lang="en-US" b="0" i="1" baseline="0"/>
            <a:t>Residuals strongly correlated (underlying structure not captured)</a:t>
          </a:r>
          <a:endParaRPr lang="en-US"/>
        </a:p>
      </dgm:t>
    </dgm:pt>
    <dgm:pt modelId="{D4171A01-BDAB-43A7-9573-D60AB996FFEB}" type="parTrans" cxnId="{D65AAE15-D7A4-4994-B1EF-ADA388C33EDA}">
      <dgm:prSet/>
      <dgm:spPr/>
      <dgm:t>
        <a:bodyPr/>
        <a:lstStyle/>
        <a:p>
          <a:endParaRPr lang="en-US"/>
        </a:p>
      </dgm:t>
    </dgm:pt>
    <dgm:pt modelId="{CE499E3D-62EB-494A-8DE8-6EB977908F59}" type="sibTrans" cxnId="{D65AAE15-D7A4-4994-B1EF-ADA388C33EDA}">
      <dgm:prSet/>
      <dgm:spPr/>
      <dgm:t>
        <a:bodyPr/>
        <a:lstStyle/>
        <a:p>
          <a:endParaRPr lang="en-US"/>
        </a:p>
      </dgm:t>
    </dgm:pt>
    <dgm:pt modelId="{DE816C73-724B-48EC-8966-94E979DF7750}">
      <dgm:prSet/>
      <dgm:spPr/>
      <dgm:t>
        <a:bodyPr/>
        <a:lstStyle/>
        <a:p>
          <a:r>
            <a:rPr lang="en-AU" b="0" i="0" baseline="0"/>
            <a:t>Periodogram analysis: </a:t>
          </a:r>
          <a:endParaRPr lang="en-US"/>
        </a:p>
      </dgm:t>
    </dgm:pt>
    <dgm:pt modelId="{E37F74D2-4DE9-42E5-93A5-70FAA22AA829}" type="parTrans" cxnId="{C85A31EC-A08B-4E88-9FC0-2F373A3A9DE1}">
      <dgm:prSet/>
      <dgm:spPr/>
      <dgm:t>
        <a:bodyPr/>
        <a:lstStyle/>
        <a:p>
          <a:endParaRPr lang="en-US"/>
        </a:p>
      </dgm:t>
    </dgm:pt>
    <dgm:pt modelId="{A57DD7B4-0989-4602-94DE-08A6475AF6D5}" type="sibTrans" cxnId="{C85A31EC-A08B-4E88-9FC0-2F373A3A9DE1}">
      <dgm:prSet/>
      <dgm:spPr/>
      <dgm:t>
        <a:bodyPr/>
        <a:lstStyle/>
        <a:p>
          <a:endParaRPr lang="en-US"/>
        </a:p>
      </dgm:t>
    </dgm:pt>
    <dgm:pt modelId="{12EAA2AF-830C-43E4-8DB8-C143D359FFAB}">
      <dgm:prSet/>
      <dgm:spPr/>
      <dgm:t>
        <a:bodyPr/>
        <a:lstStyle/>
        <a:p>
          <a:r>
            <a:rPr lang="en-US" b="0" i="0" baseline="0"/>
            <a:t>Both time series show seasonality or periods in intra-day timescale and daily (2 hours, 16 hours, 48 hours) </a:t>
          </a:r>
          <a:endParaRPr lang="en-US"/>
        </a:p>
      </dgm:t>
    </dgm:pt>
    <dgm:pt modelId="{764FD720-EF04-4772-A3B1-876FFADE8C0D}" type="parTrans" cxnId="{1E7F0BE5-02DB-40E1-AC6F-5FA29ADC17CC}">
      <dgm:prSet/>
      <dgm:spPr/>
      <dgm:t>
        <a:bodyPr/>
        <a:lstStyle/>
        <a:p>
          <a:endParaRPr lang="en-US"/>
        </a:p>
      </dgm:t>
    </dgm:pt>
    <dgm:pt modelId="{73A59D39-4E50-4F00-BC50-C03DC337A1AD}" type="sibTrans" cxnId="{1E7F0BE5-02DB-40E1-AC6F-5FA29ADC17CC}">
      <dgm:prSet/>
      <dgm:spPr/>
      <dgm:t>
        <a:bodyPr/>
        <a:lstStyle/>
        <a:p>
          <a:endParaRPr lang="en-US"/>
        </a:p>
      </dgm:t>
    </dgm:pt>
    <dgm:pt modelId="{C19CAA58-FADB-401B-83D3-9F309D97D615}">
      <dgm:prSet/>
      <dgm:spPr/>
      <dgm:t>
        <a:bodyPr/>
        <a:lstStyle/>
        <a:p>
          <a:r>
            <a:rPr lang="en-US" b="0" i="0" baseline="0"/>
            <a:t>Significant lags in hourly and daily frequencies indicate serial correlation</a:t>
          </a:r>
          <a:endParaRPr lang="en-US"/>
        </a:p>
      </dgm:t>
    </dgm:pt>
    <dgm:pt modelId="{E6B436D1-2ADA-497A-99C6-EC464D60B75A}" type="parTrans" cxnId="{C69B993B-B683-431A-8457-08FC43386B46}">
      <dgm:prSet/>
      <dgm:spPr/>
      <dgm:t>
        <a:bodyPr/>
        <a:lstStyle/>
        <a:p>
          <a:endParaRPr lang="en-US"/>
        </a:p>
      </dgm:t>
    </dgm:pt>
    <dgm:pt modelId="{68731E60-6ECF-4530-ABDF-B6DCC3757005}" type="sibTrans" cxnId="{C69B993B-B683-431A-8457-08FC43386B46}">
      <dgm:prSet/>
      <dgm:spPr/>
      <dgm:t>
        <a:bodyPr/>
        <a:lstStyle/>
        <a:p>
          <a:endParaRPr lang="en-US"/>
        </a:p>
      </dgm:t>
    </dgm:pt>
    <dgm:pt modelId="{B8E41439-9FCA-4931-9841-CA5E086B6556}" type="pres">
      <dgm:prSet presAssocID="{A794DFD1-098B-43AB-A94D-43AE7301F76F}" presName="linear" presStyleCnt="0">
        <dgm:presLayoutVars>
          <dgm:dir/>
          <dgm:animLvl val="lvl"/>
          <dgm:resizeHandles val="exact"/>
        </dgm:presLayoutVars>
      </dgm:prSet>
      <dgm:spPr/>
    </dgm:pt>
    <dgm:pt modelId="{EED40ED5-3D69-42F0-9FE7-824F910343D0}" type="pres">
      <dgm:prSet presAssocID="{7001E81E-241D-43C4-8565-651B3688A877}" presName="parentLin" presStyleCnt="0"/>
      <dgm:spPr/>
    </dgm:pt>
    <dgm:pt modelId="{233F99D5-141E-4BCA-8E1A-07C110A8402E}" type="pres">
      <dgm:prSet presAssocID="{7001E81E-241D-43C4-8565-651B3688A877}" presName="parentLeftMargin" presStyleLbl="node1" presStyleIdx="0" presStyleCnt="3"/>
      <dgm:spPr/>
    </dgm:pt>
    <dgm:pt modelId="{94625DE9-9ED9-430F-8862-9AE3283F963D}" type="pres">
      <dgm:prSet presAssocID="{7001E81E-241D-43C4-8565-651B3688A8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58991D-0F3D-4FF2-91C0-7546E380074F}" type="pres">
      <dgm:prSet presAssocID="{7001E81E-241D-43C4-8565-651B3688A877}" presName="negativeSpace" presStyleCnt="0"/>
      <dgm:spPr/>
    </dgm:pt>
    <dgm:pt modelId="{A3A67B51-6A34-4F79-A464-0E9F8C820CAA}" type="pres">
      <dgm:prSet presAssocID="{7001E81E-241D-43C4-8565-651B3688A877}" presName="childText" presStyleLbl="conFgAcc1" presStyleIdx="0" presStyleCnt="3">
        <dgm:presLayoutVars>
          <dgm:bulletEnabled val="1"/>
        </dgm:presLayoutVars>
      </dgm:prSet>
      <dgm:spPr/>
    </dgm:pt>
    <dgm:pt modelId="{09EDD005-BDC1-4749-B2AC-6B861ADD65F2}" type="pres">
      <dgm:prSet presAssocID="{23A83730-89DD-45C6-8ACE-9D425EA26B59}" presName="spaceBetweenRectangles" presStyleCnt="0"/>
      <dgm:spPr/>
    </dgm:pt>
    <dgm:pt modelId="{36C8C567-2A63-443B-9102-6AF66AE18F5F}" type="pres">
      <dgm:prSet presAssocID="{4484425E-DA65-435E-B5EF-B15594B7D028}" presName="parentLin" presStyleCnt="0"/>
      <dgm:spPr/>
    </dgm:pt>
    <dgm:pt modelId="{7CEC7BA3-0DF5-49E0-9B54-916DD6C56272}" type="pres">
      <dgm:prSet presAssocID="{4484425E-DA65-435E-B5EF-B15594B7D028}" presName="parentLeftMargin" presStyleLbl="node1" presStyleIdx="0" presStyleCnt="3"/>
      <dgm:spPr/>
    </dgm:pt>
    <dgm:pt modelId="{E6F22442-D012-4E9B-988B-694981F38B97}" type="pres">
      <dgm:prSet presAssocID="{4484425E-DA65-435E-B5EF-B15594B7D0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B2D652-ED01-4682-9606-FFF7DA660D5B}" type="pres">
      <dgm:prSet presAssocID="{4484425E-DA65-435E-B5EF-B15594B7D028}" presName="negativeSpace" presStyleCnt="0"/>
      <dgm:spPr/>
    </dgm:pt>
    <dgm:pt modelId="{31CECD0F-11BA-4E63-9E4E-10597D407F05}" type="pres">
      <dgm:prSet presAssocID="{4484425E-DA65-435E-B5EF-B15594B7D028}" presName="childText" presStyleLbl="conFgAcc1" presStyleIdx="1" presStyleCnt="3">
        <dgm:presLayoutVars>
          <dgm:bulletEnabled val="1"/>
        </dgm:presLayoutVars>
      </dgm:prSet>
      <dgm:spPr/>
    </dgm:pt>
    <dgm:pt modelId="{BBD094B6-BCD1-4BD8-985E-6FAE6CC5EEE1}" type="pres">
      <dgm:prSet presAssocID="{39DE6300-8E78-483A-8A95-0461D0C064E7}" presName="spaceBetweenRectangles" presStyleCnt="0"/>
      <dgm:spPr/>
    </dgm:pt>
    <dgm:pt modelId="{7C1CA0EB-B7C0-450F-92EE-2E4313E4A5E2}" type="pres">
      <dgm:prSet presAssocID="{DE816C73-724B-48EC-8966-94E979DF7750}" presName="parentLin" presStyleCnt="0"/>
      <dgm:spPr/>
    </dgm:pt>
    <dgm:pt modelId="{1225CC31-AA31-42B9-BA65-DE3EAB93F25C}" type="pres">
      <dgm:prSet presAssocID="{DE816C73-724B-48EC-8966-94E979DF7750}" presName="parentLeftMargin" presStyleLbl="node1" presStyleIdx="1" presStyleCnt="3"/>
      <dgm:spPr/>
    </dgm:pt>
    <dgm:pt modelId="{F72D2DA7-E6B6-430C-AE6C-5FA5C41F2B98}" type="pres">
      <dgm:prSet presAssocID="{DE816C73-724B-48EC-8966-94E979DF77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42D5910-6A34-4D3F-886E-58769490B067}" type="pres">
      <dgm:prSet presAssocID="{DE816C73-724B-48EC-8966-94E979DF7750}" presName="negativeSpace" presStyleCnt="0"/>
      <dgm:spPr/>
    </dgm:pt>
    <dgm:pt modelId="{7E27D487-24F1-4A3E-B7AF-603D07F90042}" type="pres">
      <dgm:prSet presAssocID="{DE816C73-724B-48EC-8966-94E979DF775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3BD007-CBB5-4FBF-8219-98F7F36164DD}" type="presOf" srcId="{E169806B-D1E8-46F8-82D1-B51D8E833E68}" destId="{31CECD0F-11BA-4E63-9E4E-10597D407F05}" srcOrd="0" destOrd="2" presId="urn:microsoft.com/office/officeart/2005/8/layout/list1"/>
    <dgm:cxn modelId="{1D684C0C-B927-41E9-90A4-F9F00D75BA45}" type="presOf" srcId="{19349610-073A-4F44-8C31-6B2FCC3B3471}" destId="{31CECD0F-11BA-4E63-9E4E-10597D407F05}" srcOrd="0" destOrd="0" presId="urn:microsoft.com/office/officeart/2005/8/layout/list1"/>
    <dgm:cxn modelId="{4150120E-5CB6-4141-9937-9FE255613880}" type="presOf" srcId="{4484425E-DA65-435E-B5EF-B15594B7D028}" destId="{E6F22442-D012-4E9B-988B-694981F38B97}" srcOrd="1" destOrd="0" presId="urn:microsoft.com/office/officeart/2005/8/layout/list1"/>
    <dgm:cxn modelId="{F57BEC0E-C66D-4DD8-A1A7-8F83ED91D01F}" type="presOf" srcId="{2B5DD46F-D011-476F-A57D-EFA1E139F3DD}" destId="{31CECD0F-11BA-4E63-9E4E-10597D407F05}" srcOrd="0" destOrd="4" presId="urn:microsoft.com/office/officeart/2005/8/layout/list1"/>
    <dgm:cxn modelId="{0CE2090F-7732-4B6C-A0E3-A8D8E61C4FAC}" type="presOf" srcId="{7001E81E-241D-43C4-8565-651B3688A877}" destId="{233F99D5-141E-4BCA-8E1A-07C110A8402E}" srcOrd="0" destOrd="0" presId="urn:microsoft.com/office/officeart/2005/8/layout/list1"/>
    <dgm:cxn modelId="{D65AAE15-D7A4-4994-B1EF-ADA388C33EDA}" srcId="{2B5DD46F-D011-476F-A57D-EFA1E139F3DD}" destId="{C1629AE2-497F-49BB-940A-FA18579977F7}" srcOrd="2" destOrd="0" parTransId="{D4171A01-BDAB-43A7-9573-D60AB996FFEB}" sibTransId="{CE499E3D-62EB-494A-8DE8-6EB977908F59}"/>
    <dgm:cxn modelId="{ADE3F215-6B28-4B4A-9443-4CDA81C42E93}" srcId="{4484425E-DA65-435E-B5EF-B15594B7D028}" destId="{2B5DD46F-D011-476F-A57D-EFA1E139F3DD}" srcOrd="1" destOrd="0" parTransId="{3F15D48C-E798-4BF9-A0A6-3222ACDBC3A1}" sibTransId="{BA83DFF7-3E59-4785-96ED-8F42A3DB6C50}"/>
    <dgm:cxn modelId="{2FD30017-7A2D-423A-B802-FDAAA90ED8B7}" srcId="{A794DFD1-098B-43AB-A94D-43AE7301F76F}" destId="{7001E81E-241D-43C4-8565-651B3688A877}" srcOrd="0" destOrd="0" parTransId="{09EC049D-730F-4AEA-AFB1-4C3DFC1AF452}" sibTransId="{23A83730-89DD-45C6-8ACE-9D425EA26B59}"/>
    <dgm:cxn modelId="{8B4CB11F-1DD3-4D32-B2E2-A0FD4791E595}" type="presOf" srcId="{9F5E5F9B-BE2A-43BA-A41D-1248673B18BA}" destId="{A3A67B51-6A34-4F79-A464-0E9F8C820CAA}" srcOrd="0" destOrd="1" presId="urn:microsoft.com/office/officeart/2005/8/layout/list1"/>
    <dgm:cxn modelId="{9B478C26-2A70-49B8-9CBC-2B9D6A184BF3}" type="presOf" srcId="{577270A9-37CB-4726-B56E-A557D07C9891}" destId="{A3A67B51-6A34-4F79-A464-0E9F8C820CAA}" srcOrd="0" destOrd="4" presId="urn:microsoft.com/office/officeart/2005/8/layout/list1"/>
    <dgm:cxn modelId="{3CE61A2B-F80A-40DB-BC26-19D12195CA63}" type="presOf" srcId="{DE816C73-724B-48EC-8966-94E979DF7750}" destId="{1225CC31-AA31-42B9-BA65-DE3EAB93F25C}" srcOrd="0" destOrd="0" presId="urn:microsoft.com/office/officeart/2005/8/layout/list1"/>
    <dgm:cxn modelId="{671C0C2C-2B80-41BB-A188-3A055AF3D1B6}" type="presOf" srcId="{12EAA2AF-830C-43E4-8DB8-C143D359FFAB}" destId="{7E27D487-24F1-4A3E-B7AF-603D07F90042}" srcOrd="0" destOrd="0" presId="urn:microsoft.com/office/officeart/2005/8/layout/list1"/>
    <dgm:cxn modelId="{AB02E130-1737-490C-A3DA-367E446258D8}" type="presOf" srcId="{FD8D4BA3-4396-4BCC-9EF2-94CC2A232E66}" destId="{31CECD0F-11BA-4E63-9E4E-10597D407F05}" srcOrd="0" destOrd="5" presId="urn:microsoft.com/office/officeart/2005/8/layout/list1"/>
    <dgm:cxn modelId="{4CC32537-B835-4D78-B125-D5002F0CF6AA}" type="presOf" srcId="{DE816C73-724B-48EC-8966-94E979DF7750}" destId="{F72D2DA7-E6B6-430C-AE6C-5FA5C41F2B98}" srcOrd="1" destOrd="0" presId="urn:microsoft.com/office/officeart/2005/8/layout/list1"/>
    <dgm:cxn modelId="{C69B993B-B683-431A-8457-08FC43386B46}" srcId="{DE816C73-724B-48EC-8966-94E979DF7750}" destId="{C19CAA58-FADB-401B-83D3-9F309D97D615}" srcOrd="1" destOrd="0" parTransId="{E6B436D1-2ADA-497A-99C6-EC464D60B75A}" sibTransId="{68731E60-6ECF-4530-ABDF-B6DCC3757005}"/>
    <dgm:cxn modelId="{1977493F-FB4A-4E24-BC95-95F860BE7297}" type="presOf" srcId="{423581B4-0D99-413A-A8FC-0F5B60B46062}" destId="{31CECD0F-11BA-4E63-9E4E-10597D407F05}" srcOrd="0" destOrd="6" presId="urn:microsoft.com/office/officeart/2005/8/layout/list1"/>
    <dgm:cxn modelId="{19E9945B-6483-4185-A8F0-D19F152EC1E2}" type="presOf" srcId="{3BE11E3B-B432-4172-86F9-A4011D68E9F8}" destId="{A3A67B51-6A34-4F79-A464-0E9F8C820CAA}" srcOrd="0" destOrd="5" presId="urn:microsoft.com/office/officeart/2005/8/layout/list1"/>
    <dgm:cxn modelId="{A4718A62-A940-4C57-802C-F503A2648872}" srcId="{7001E81E-241D-43C4-8565-651B3688A877}" destId="{3BE11E3B-B432-4172-86F9-A4011D68E9F8}" srcOrd="3" destOrd="0" parTransId="{4748F79C-4523-4370-9ECC-FA70C47EDD96}" sibTransId="{525AF4B0-4A26-4D7A-BB29-DDB74F5EE374}"/>
    <dgm:cxn modelId="{61917350-E8B9-4AB5-9491-80955C88B57E}" type="presOf" srcId="{A794DFD1-098B-43AB-A94D-43AE7301F76F}" destId="{B8E41439-9FCA-4931-9841-CA5E086B6556}" srcOrd="0" destOrd="0" presId="urn:microsoft.com/office/officeart/2005/8/layout/list1"/>
    <dgm:cxn modelId="{C2C7E970-A11C-49C6-8BBE-920226CE0770}" srcId="{19349610-073A-4F44-8C31-6B2FCC3B3471}" destId="{E169806B-D1E8-46F8-82D1-B51D8E833E68}" srcOrd="1" destOrd="0" parTransId="{C0AFB274-3CA0-40BD-9A61-F13DA42D2DA9}" sibTransId="{A838FD2D-E009-45F7-8D95-FE3ADBD457D8}"/>
    <dgm:cxn modelId="{F5945457-E60D-4CA9-AC9B-A64877461E37}" type="presOf" srcId="{E48C52E4-182C-4AED-86BB-82C9EA419285}" destId="{A3A67B51-6A34-4F79-A464-0E9F8C820CAA}" srcOrd="0" destOrd="6" presId="urn:microsoft.com/office/officeart/2005/8/layout/list1"/>
    <dgm:cxn modelId="{12502281-3AC6-4B9C-A072-1E47CB545142}" srcId="{2B5DD46F-D011-476F-A57D-EFA1E139F3DD}" destId="{423581B4-0D99-413A-A8FC-0F5B60B46062}" srcOrd="1" destOrd="0" parTransId="{63971C1C-E8FE-4576-AFEB-E0D186E24624}" sibTransId="{CA9B6129-B6E4-485E-8BB2-6142A5457E9C}"/>
    <dgm:cxn modelId="{D3B1D588-012C-4A5A-8911-5CD92346BF05}" srcId="{A794DFD1-098B-43AB-A94D-43AE7301F76F}" destId="{4484425E-DA65-435E-B5EF-B15594B7D028}" srcOrd="1" destOrd="0" parTransId="{7572036A-6BC8-4143-B956-4193A4F33D74}" sibTransId="{39DE6300-8E78-483A-8A95-0461D0C064E7}"/>
    <dgm:cxn modelId="{518D588A-F024-41FB-858B-932687E7C59E}" srcId="{7001E81E-241D-43C4-8565-651B3688A877}" destId="{577270A9-37CB-4726-B56E-A557D07C9891}" srcOrd="2" destOrd="0" parTransId="{741C081E-4358-4D98-8455-7DA2704E1106}" sibTransId="{FB90FD41-BCAD-4E97-A6E9-A2A8CED0DD8A}"/>
    <dgm:cxn modelId="{44B67F95-DEAB-40C1-B228-FCFEA4D8FA1D}" srcId="{19349610-073A-4F44-8C31-6B2FCC3B3471}" destId="{4719EDD1-8E7D-4408-B6B2-17A75A5A56BE}" srcOrd="2" destOrd="0" parTransId="{7BD75F53-3BD1-4E51-A98A-C4ACD28B90F1}" sibTransId="{6EBF8D58-359F-46F9-AF97-CD9F8D798C54}"/>
    <dgm:cxn modelId="{8DE00997-EBCF-4FF4-B401-2B4B961FFCFF}" type="presOf" srcId="{087F2B22-6483-4E69-9240-BBCDBDC29E54}" destId="{A3A67B51-6A34-4F79-A464-0E9F8C820CAA}" srcOrd="0" destOrd="3" presId="urn:microsoft.com/office/officeart/2005/8/layout/list1"/>
    <dgm:cxn modelId="{79A96F98-834C-4AA1-9D60-18618B4079BC}" type="presOf" srcId="{7001E81E-241D-43C4-8565-651B3688A877}" destId="{94625DE9-9ED9-430F-8862-9AE3283F963D}" srcOrd="1" destOrd="0" presId="urn:microsoft.com/office/officeart/2005/8/layout/list1"/>
    <dgm:cxn modelId="{63F37B9F-B0E6-4023-8D33-B4293B1B5140}" srcId="{2B5DD46F-D011-476F-A57D-EFA1E139F3DD}" destId="{FD8D4BA3-4396-4BCC-9EF2-94CC2A232E66}" srcOrd="0" destOrd="0" parTransId="{9B875AD4-859B-47D2-9EBA-6A369CCD00FB}" sibTransId="{83B0534B-3F91-458E-866D-84F9BA6E7274}"/>
    <dgm:cxn modelId="{6D59F1A2-B60D-4C2E-AEC2-47DF8161424C}" srcId="{7001E81E-241D-43C4-8565-651B3688A877}" destId="{35870CAD-AAD8-42F3-9E8C-86C331B91266}" srcOrd="0" destOrd="0" parTransId="{E5FF7277-5E6F-4BDE-8AE4-932196F8E712}" sibTransId="{9F52326F-0CD2-44E6-84AE-CB4FE7B20C18}"/>
    <dgm:cxn modelId="{662A92A4-AD6C-4CE2-9B16-8446B5EAB346}" srcId="{35870CAD-AAD8-42F3-9E8C-86C331B91266}" destId="{769AF248-F412-4536-9513-D3293ECB4D09}" srcOrd="1" destOrd="0" parTransId="{09CC1B2F-E35F-4046-AB21-0E91DE117174}" sibTransId="{EE4A8548-3A6F-4BCE-B84B-B8DF96BCB84A}"/>
    <dgm:cxn modelId="{810EDCAA-1EDB-4371-B573-51FE3FE02917}" type="presOf" srcId="{4484425E-DA65-435E-B5EF-B15594B7D028}" destId="{7CEC7BA3-0DF5-49E0-9B54-916DD6C56272}" srcOrd="0" destOrd="0" presId="urn:microsoft.com/office/officeart/2005/8/layout/list1"/>
    <dgm:cxn modelId="{F2262EAD-C6CF-4119-A26F-3B068645FBCD}" type="presOf" srcId="{35870CAD-AAD8-42F3-9E8C-86C331B91266}" destId="{A3A67B51-6A34-4F79-A464-0E9F8C820CAA}" srcOrd="0" destOrd="0" presId="urn:microsoft.com/office/officeart/2005/8/layout/list1"/>
    <dgm:cxn modelId="{779D7EB0-7CBE-4C48-A4FD-E8907BDF747E}" srcId="{35870CAD-AAD8-42F3-9E8C-86C331B91266}" destId="{9F5E5F9B-BE2A-43BA-A41D-1248673B18BA}" srcOrd="0" destOrd="0" parTransId="{C04DE2E2-D52F-4416-90ED-EFCDFBA3D43B}" sibTransId="{1BCB71AF-0012-4A0C-9F58-7BA8D77C2B6B}"/>
    <dgm:cxn modelId="{98CFD3B7-6BDE-4BC2-B954-D5BC434E10CC}" type="presOf" srcId="{4719EDD1-8E7D-4408-B6B2-17A75A5A56BE}" destId="{31CECD0F-11BA-4E63-9E4E-10597D407F05}" srcOrd="0" destOrd="3" presId="urn:microsoft.com/office/officeart/2005/8/layout/list1"/>
    <dgm:cxn modelId="{CBB958B9-FB65-4E69-A472-3D467138970A}" srcId="{4484425E-DA65-435E-B5EF-B15594B7D028}" destId="{19349610-073A-4F44-8C31-6B2FCC3B3471}" srcOrd="0" destOrd="0" parTransId="{2EC3A160-3E80-452F-9FDA-BB04CD0AE52B}" sibTransId="{D3F307F5-3576-4A00-A34B-8BBED3812C26}"/>
    <dgm:cxn modelId="{C2E3B2C3-50F7-47D0-B1E7-B3DDA3F03969}" type="presOf" srcId="{C1629AE2-497F-49BB-940A-FA18579977F7}" destId="{31CECD0F-11BA-4E63-9E4E-10597D407F05}" srcOrd="0" destOrd="7" presId="urn:microsoft.com/office/officeart/2005/8/layout/list1"/>
    <dgm:cxn modelId="{599E96C5-FCB1-44DB-9B89-DDBAC8615E6D}" srcId="{19349610-073A-4F44-8C31-6B2FCC3B3471}" destId="{6492AFCC-6671-441E-9000-A86BAEB20782}" srcOrd="0" destOrd="0" parTransId="{AADF0F12-8B9C-439B-B965-34C23980B2E4}" sibTransId="{EC6DE444-33A5-4D91-BD0D-666EDFEA5384}"/>
    <dgm:cxn modelId="{0C1C02DC-ABC7-48A9-807F-56F95961BC9F}" type="presOf" srcId="{6492AFCC-6671-441E-9000-A86BAEB20782}" destId="{31CECD0F-11BA-4E63-9E4E-10597D407F05}" srcOrd="0" destOrd="1" presId="urn:microsoft.com/office/officeart/2005/8/layout/list1"/>
    <dgm:cxn modelId="{1E7F0BE5-02DB-40E1-AC6F-5FA29ADC17CC}" srcId="{DE816C73-724B-48EC-8966-94E979DF7750}" destId="{12EAA2AF-830C-43E4-8DB8-C143D359FFAB}" srcOrd="0" destOrd="0" parTransId="{764FD720-EF04-4772-A3B1-876FFADE8C0D}" sibTransId="{73A59D39-4E50-4F00-BC50-C03DC337A1AD}"/>
    <dgm:cxn modelId="{1C3F5EEA-391A-4ED2-BAEA-A63F34BB6FDA}" srcId="{7001E81E-241D-43C4-8565-651B3688A877}" destId="{E48C52E4-182C-4AED-86BB-82C9EA419285}" srcOrd="4" destOrd="0" parTransId="{F7809285-6414-41EE-8B4F-953A3C973FCF}" sibTransId="{5B4E74BB-6AE9-4159-B45E-94A481799E54}"/>
    <dgm:cxn modelId="{C85A31EC-A08B-4E88-9FC0-2F373A3A9DE1}" srcId="{A794DFD1-098B-43AB-A94D-43AE7301F76F}" destId="{DE816C73-724B-48EC-8966-94E979DF7750}" srcOrd="2" destOrd="0" parTransId="{E37F74D2-4DE9-42E5-93A5-70FAA22AA829}" sibTransId="{A57DD7B4-0989-4602-94DE-08A6475AF6D5}"/>
    <dgm:cxn modelId="{512E70F9-3174-4252-B917-0A00CE49C8F0}" srcId="{7001E81E-241D-43C4-8565-651B3688A877}" destId="{087F2B22-6483-4E69-9240-BBCDBDC29E54}" srcOrd="1" destOrd="0" parTransId="{8F9B36A2-7238-4719-B3C5-181D6CE002F0}" sibTransId="{A934AC2E-0E9A-42E0-BF06-93211B27B4FB}"/>
    <dgm:cxn modelId="{3B93F1F9-AF4C-48D4-86A5-A6CD42D15F8D}" type="presOf" srcId="{C19CAA58-FADB-401B-83D3-9F309D97D615}" destId="{7E27D487-24F1-4A3E-B7AF-603D07F90042}" srcOrd="0" destOrd="1" presId="urn:microsoft.com/office/officeart/2005/8/layout/list1"/>
    <dgm:cxn modelId="{D636D1FB-D2DA-4A14-9D90-7C0EBCD34F75}" type="presOf" srcId="{769AF248-F412-4536-9513-D3293ECB4D09}" destId="{A3A67B51-6A34-4F79-A464-0E9F8C820CAA}" srcOrd="0" destOrd="2" presId="urn:microsoft.com/office/officeart/2005/8/layout/list1"/>
    <dgm:cxn modelId="{BCB4B047-66C0-48FC-A3C7-E6163DCB9DF5}" type="presParOf" srcId="{B8E41439-9FCA-4931-9841-CA5E086B6556}" destId="{EED40ED5-3D69-42F0-9FE7-824F910343D0}" srcOrd="0" destOrd="0" presId="urn:microsoft.com/office/officeart/2005/8/layout/list1"/>
    <dgm:cxn modelId="{FC2D46EC-2130-4DCA-82DC-F1A43D546755}" type="presParOf" srcId="{EED40ED5-3D69-42F0-9FE7-824F910343D0}" destId="{233F99D5-141E-4BCA-8E1A-07C110A8402E}" srcOrd="0" destOrd="0" presId="urn:microsoft.com/office/officeart/2005/8/layout/list1"/>
    <dgm:cxn modelId="{8C1F9CFC-9A69-4C34-916D-DF14DC0C9997}" type="presParOf" srcId="{EED40ED5-3D69-42F0-9FE7-824F910343D0}" destId="{94625DE9-9ED9-430F-8862-9AE3283F963D}" srcOrd="1" destOrd="0" presId="urn:microsoft.com/office/officeart/2005/8/layout/list1"/>
    <dgm:cxn modelId="{05D44ACE-1EFF-490C-87CC-FB8EBE423D90}" type="presParOf" srcId="{B8E41439-9FCA-4931-9841-CA5E086B6556}" destId="{6658991D-0F3D-4FF2-91C0-7546E380074F}" srcOrd="1" destOrd="0" presId="urn:microsoft.com/office/officeart/2005/8/layout/list1"/>
    <dgm:cxn modelId="{2E0EBCB2-1676-42EF-9433-FAB618A9A7E2}" type="presParOf" srcId="{B8E41439-9FCA-4931-9841-CA5E086B6556}" destId="{A3A67B51-6A34-4F79-A464-0E9F8C820CAA}" srcOrd="2" destOrd="0" presId="urn:microsoft.com/office/officeart/2005/8/layout/list1"/>
    <dgm:cxn modelId="{9177C3A4-6284-491D-A8A5-11E93C161666}" type="presParOf" srcId="{B8E41439-9FCA-4931-9841-CA5E086B6556}" destId="{09EDD005-BDC1-4749-B2AC-6B861ADD65F2}" srcOrd="3" destOrd="0" presId="urn:microsoft.com/office/officeart/2005/8/layout/list1"/>
    <dgm:cxn modelId="{7CBFB278-C953-4776-AEF4-FFB6D5360756}" type="presParOf" srcId="{B8E41439-9FCA-4931-9841-CA5E086B6556}" destId="{36C8C567-2A63-443B-9102-6AF66AE18F5F}" srcOrd="4" destOrd="0" presId="urn:microsoft.com/office/officeart/2005/8/layout/list1"/>
    <dgm:cxn modelId="{8DA157FC-F7E3-4A73-B551-33A0FFE7A148}" type="presParOf" srcId="{36C8C567-2A63-443B-9102-6AF66AE18F5F}" destId="{7CEC7BA3-0DF5-49E0-9B54-916DD6C56272}" srcOrd="0" destOrd="0" presId="urn:microsoft.com/office/officeart/2005/8/layout/list1"/>
    <dgm:cxn modelId="{81BE1377-9929-46AD-B5F9-EC8246CB31C8}" type="presParOf" srcId="{36C8C567-2A63-443B-9102-6AF66AE18F5F}" destId="{E6F22442-D012-4E9B-988B-694981F38B97}" srcOrd="1" destOrd="0" presId="urn:microsoft.com/office/officeart/2005/8/layout/list1"/>
    <dgm:cxn modelId="{FEFDF5F6-46C3-4091-91A1-879ED094F80C}" type="presParOf" srcId="{B8E41439-9FCA-4931-9841-CA5E086B6556}" destId="{A3B2D652-ED01-4682-9606-FFF7DA660D5B}" srcOrd="5" destOrd="0" presId="urn:microsoft.com/office/officeart/2005/8/layout/list1"/>
    <dgm:cxn modelId="{3BF57CCB-54D8-461F-8922-09A0627D0EA2}" type="presParOf" srcId="{B8E41439-9FCA-4931-9841-CA5E086B6556}" destId="{31CECD0F-11BA-4E63-9E4E-10597D407F05}" srcOrd="6" destOrd="0" presId="urn:microsoft.com/office/officeart/2005/8/layout/list1"/>
    <dgm:cxn modelId="{5B284F6D-A2AC-4FE8-B24A-2DB8ECA3CF73}" type="presParOf" srcId="{B8E41439-9FCA-4931-9841-CA5E086B6556}" destId="{BBD094B6-BCD1-4BD8-985E-6FAE6CC5EEE1}" srcOrd="7" destOrd="0" presId="urn:microsoft.com/office/officeart/2005/8/layout/list1"/>
    <dgm:cxn modelId="{9CE3C054-9696-4515-935B-D5EE2B5D9209}" type="presParOf" srcId="{B8E41439-9FCA-4931-9841-CA5E086B6556}" destId="{7C1CA0EB-B7C0-450F-92EE-2E4313E4A5E2}" srcOrd="8" destOrd="0" presId="urn:microsoft.com/office/officeart/2005/8/layout/list1"/>
    <dgm:cxn modelId="{AA260F16-A2BE-4D8C-858F-02F38B522AC3}" type="presParOf" srcId="{7C1CA0EB-B7C0-450F-92EE-2E4313E4A5E2}" destId="{1225CC31-AA31-42B9-BA65-DE3EAB93F25C}" srcOrd="0" destOrd="0" presId="urn:microsoft.com/office/officeart/2005/8/layout/list1"/>
    <dgm:cxn modelId="{94BA6111-56BC-44C7-8FE8-8692D3437747}" type="presParOf" srcId="{7C1CA0EB-B7C0-450F-92EE-2E4313E4A5E2}" destId="{F72D2DA7-E6B6-430C-AE6C-5FA5C41F2B98}" srcOrd="1" destOrd="0" presId="urn:microsoft.com/office/officeart/2005/8/layout/list1"/>
    <dgm:cxn modelId="{AE67EA76-C66B-4618-94C5-01619536896C}" type="presParOf" srcId="{B8E41439-9FCA-4931-9841-CA5E086B6556}" destId="{842D5910-6A34-4D3F-886E-58769490B067}" srcOrd="9" destOrd="0" presId="urn:microsoft.com/office/officeart/2005/8/layout/list1"/>
    <dgm:cxn modelId="{184CB3A6-228C-473B-9A22-74A76E103172}" type="presParOf" srcId="{B8E41439-9FCA-4931-9841-CA5E086B6556}" destId="{7E27D487-24F1-4A3E-B7AF-603D07F9004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266F54-DFF4-407A-849A-CDD7F1B7F79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23994E-705A-4217-A094-508B34F63126}">
      <dgm:prSet/>
      <dgm:spPr/>
      <dgm:t>
        <a:bodyPr/>
        <a:lstStyle/>
        <a:p>
          <a:r>
            <a:rPr lang="en-AU" b="0" i="0" baseline="0"/>
            <a:t>Key observations: </a:t>
          </a:r>
          <a:endParaRPr lang="en-US"/>
        </a:p>
      </dgm:t>
    </dgm:pt>
    <dgm:pt modelId="{8032A293-BFD7-4B3E-B28D-39CB9A907835}" type="parTrans" cxnId="{79CE11B0-7951-464F-BD5B-A0935BA01083}">
      <dgm:prSet/>
      <dgm:spPr/>
      <dgm:t>
        <a:bodyPr/>
        <a:lstStyle/>
        <a:p>
          <a:endParaRPr lang="en-US"/>
        </a:p>
      </dgm:t>
    </dgm:pt>
    <dgm:pt modelId="{46F76E7A-C1C6-47BE-8F9B-A66D71787517}" type="sibTrans" cxnId="{79CE11B0-7951-464F-BD5B-A0935BA01083}">
      <dgm:prSet/>
      <dgm:spPr/>
      <dgm:t>
        <a:bodyPr/>
        <a:lstStyle/>
        <a:p>
          <a:endParaRPr lang="en-US"/>
        </a:p>
      </dgm:t>
    </dgm:pt>
    <dgm:pt modelId="{D31F3C3D-1956-4624-957E-6B6F0A5F24A5}">
      <dgm:prSet/>
      <dgm:spPr/>
      <dgm:t>
        <a:bodyPr/>
        <a:lstStyle/>
        <a:p>
          <a:r>
            <a:rPr lang="en-US" b="0" i="0" baseline="0"/>
            <a:t>Extreme market events visually identified </a:t>
          </a:r>
          <a:endParaRPr lang="en-US"/>
        </a:p>
      </dgm:t>
    </dgm:pt>
    <dgm:pt modelId="{FC300671-178C-4B84-80AC-B4AE6C0BF9A5}" type="parTrans" cxnId="{A724B8BD-94F8-4639-9C45-E9F432427280}">
      <dgm:prSet/>
      <dgm:spPr/>
      <dgm:t>
        <a:bodyPr/>
        <a:lstStyle/>
        <a:p>
          <a:endParaRPr lang="en-US"/>
        </a:p>
      </dgm:t>
    </dgm:pt>
    <dgm:pt modelId="{FC15AF01-8EDA-4DE1-90D5-FA570460DCBF}" type="sibTrans" cxnId="{A724B8BD-94F8-4639-9C45-E9F432427280}">
      <dgm:prSet/>
      <dgm:spPr/>
      <dgm:t>
        <a:bodyPr/>
        <a:lstStyle/>
        <a:p>
          <a:endParaRPr lang="en-US"/>
        </a:p>
      </dgm:t>
    </dgm:pt>
    <dgm:pt modelId="{CDBC2A2F-4DDE-4F6E-809C-AF3F65463864}">
      <dgm:prSet/>
      <dgm:spPr/>
      <dgm:t>
        <a:bodyPr/>
        <a:lstStyle/>
        <a:p>
          <a:r>
            <a:rPr lang="en-US" b="0" i="0" baseline="0"/>
            <a:t>Outliers: Focused on extreme market events (e.g., 2008)</a:t>
          </a:r>
          <a:endParaRPr lang="en-US"/>
        </a:p>
      </dgm:t>
    </dgm:pt>
    <dgm:pt modelId="{5078B0D9-3AF1-4A43-8691-DA003F7E9523}" type="parTrans" cxnId="{80D13F19-A971-498E-9CEE-A0B8C8D1BB02}">
      <dgm:prSet/>
      <dgm:spPr/>
      <dgm:t>
        <a:bodyPr/>
        <a:lstStyle/>
        <a:p>
          <a:endParaRPr lang="en-US"/>
        </a:p>
      </dgm:t>
    </dgm:pt>
    <dgm:pt modelId="{9AED5D40-A2A3-478F-939E-16E1B9CB80E6}" type="sibTrans" cxnId="{80D13F19-A971-498E-9CEE-A0B8C8D1BB02}">
      <dgm:prSet/>
      <dgm:spPr/>
      <dgm:t>
        <a:bodyPr/>
        <a:lstStyle/>
        <a:p>
          <a:endParaRPr lang="en-US"/>
        </a:p>
      </dgm:t>
    </dgm:pt>
    <dgm:pt modelId="{BA840EF3-77A9-4AA2-9D8E-27E34E9BA398}">
      <dgm:prSet/>
      <dgm:spPr/>
      <dgm:t>
        <a:bodyPr/>
        <a:lstStyle/>
        <a:p>
          <a:r>
            <a:rPr lang="en-US" b="0" i="0" baseline="0"/>
            <a:t>Noise assumed to be inherent in data (not due to measurement error)</a:t>
          </a:r>
          <a:endParaRPr lang="en-US"/>
        </a:p>
      </dgm:t>
    </dgm:pt>
    <dgm:pt modelId="{09EDDDF1-B754-4624-B4FE-6C686A6E2773}" type="parTrans" cxnId="{05ACA4EE-5278-4016-8DA2-73CD66DF49E1}">
      <dgm:prSet/>
      <dgm:spPr/>
      <dgm:t>
        <a:bodyPr/>
        <a:lstStyle/>
        <a:p>
          <a:endParaRPr lang="en-US"/>
        </a:p>
      </dgm:t>
    </dgm:pt>
    <dgm:pt modelId="{106A33C4-8FDF-4509-B4F9-BD9911A2F9D8}" type="sibTrans" cxnId="{05ACA4EE-5278-4016-8DA2-73CD66DF49E1}">
      <dgm:prSet/>
      <dgm:spPr/>
      <dgm:t>
        <a:bodyPr/>
        <a:lstStyle/>
        <a:p>
          <a:endParaRPr lang="en-US"/>
        </a:p>
      </dgm:t>
    </dgm:pt>
    <dgm:pt modelId="{30FE8412-63BF-46F5-99F0-067A596BD792}">
      <dgm:prSet/>
      <dgm:spPr/>
      <dgm:t>
        <a:bodyPr/>
        <a:lstStyle/>
        <a:p>
          <a:r>
            <a:rPr lang="en-AU" b="0" i="0" baseline="0"/>
            <a:t>Logarithmic returns: </a:t>
          </a:r>
          <a:endParaRPr lang="en-US"/>
        </a:p>
      </dgm:t>
    </dgm:pt>
    <dgm:pt modelId="{6CCC5D52-B460-4BDC-AB52-E578B677BD10}" type="parTrans" cxnId="{08526D6D-7F82-4992-839F-6B1D062D8158}">
      <dgm:prSet/>
      <dgm:spPr/>
      <dgm:t>
        <a:bodyPr/>
        <a:lstStyle/>
        <a:p>
          <a:endParaRPr lang="en-US"/>
        </a:p>
      </dgm:t>
    </dgm:pt>
    <dgm:pt modelId="{DC1B7BE3-8C61-43AF-8C67-AC7C1F733FD3}" type="sibTrans" cxnId="{08526D6D-7F82-4992-839F-6B1D062D8158}">
      <dgm:prSet/>
      <dgm:spPr/>
      <dgm:t>
        <a:bodyPr/>
        <a:lstStyle/>
        <a:p>
          <a:endParaRPr lang="en-US"/>
        </a:p>
      </dgm:t>
    </dgm:pt>
    <dgm:pt modelId="{14878246-406B-4994-BA9F-3160BEFBB1F4}">
      <dgm:prSet/>
      <dgm:spPr/>
      <dgm:t>
        <a:bodyPr/>
        <a:lstStyle/>
        <a:p>
          <a:r>
            <a:rPr lang="en-US" b="0" i="0" baseline="0" dirty="0"/>
            <a:t>Not normally distributed (Kolmogorov-Smirnov test p-value = 0.0)</a:t>
          </a:r>
          <a:endParaRPr lang="en-US" dirty="0"/>
        </a:p>
      </dgm:t>
    </dgm:pt>
    <dgm:pt modelId="{81BB4561-2321-44B2-8422-24ACC78C5B46}" type="parTrans" cxnId="{D13427CB-93BA-43D3-81F1-D30138B0C6DA}">
      <dgm:prSet/>
      <dgm:spPr/>
      <dgm:t>
        <a:bodyPr/>
        <a:lstStyle/>
        <a:p>
          <a:endParaRPr lang="en-US"/>
        </a:p>
      </dgm:t>
    </dgm:pt>
    <dgm:pt modelId="{0B6A074D-607D-46FD-B6CC-CF06F1BD1C8F}" type="sibTrans" cxnId="{D13427CB-93BA-43D3-81F1-D30138B0C6DA}">
      <dgm:prSet/>
      <dgm:spPr/>
      <dgm:t>
        <a:bodyPr/>
        <a:lstStyle/>
        <a:p>
          <a:endParaRPr lang="en-US"/>
        </a:p>
      </dgm:t>
    </dgm:pt>
    <dgm:pt modelId="{E29ABC6A-BF87-4BE0-948E-B79EEE474043}">
      <dgm:prSet/>
      <dgm:spPr/>
      <dgm:t>
        <a:bodyPr/>
        <a:lstStyle/>
        <a:p>
          <a:r>
            <a:rPr lang="en-US" b="0" i="0" baseline="0"/>
            <a:t>Skewness and kurtosis: evidence of non-normality </a:t>
          </a:r>
          <a:endParaRPr lang="en-US"/>
        </a:p>
      </dgm:t>
    </dgm:pt>
    <dgm:pt modelId="{B813B805-EF1A-4E64-9CC4-1155B2256693}" type="parTrans" cxnId="{BC397356-07B1-4E25-BA3A-4FC3C756E1A8}">
      <dgm:prSet/>
      <dgm:spPr/>
      <dgm:t>
        <a:bodyPr/>
        <a:lstStyle/>
        <a:p>
          <a:endParaRPr lang="en-US"/>
        </a:p>
      </dgm:t>
    </dgm:pt>
    <dgm:pt modelId="{413644C1-4327-4202-AC6D-D41A468FE492}" type="sibTrans" cxnId="{BC397356-07B1-4E25-BA3A-4FC3C756E1A8}">
      <dgm:prSet/>
      <dgm:spPr/>
      <dgm:t>
        <a:bodyPr/>
        <a:lstStyle/>
        <a:p>
          <a:endParaRPr lang="en-US"/>
        </a:p>
      </dgm:t>
    </dgm:pt>
    <dgm:pt modelId="{011FEB31-2E11-4D16-A6FB-052B7A73FE40}">
      <dgm:prSet/>
      <dgm:spPr/>
      <dgm:t>
        <a:bodyPr/>
        <a:lstStyle/>
        <a:p>
          <a:r>
            <a:rPr lang="en-AU" b="0" i="1" baseline="0"/>
            <a:t>ts1: skewness ≈ 0, kurtosis = 138.45 </a:t>
          </a:r>
          <a:endParaRPr lang="en-US"/>
        </a:p>
      </dgm:t>
    </dgm:pt>
    <dgm:pt modelId="{5FD222B2-EE7E-4D1F-935E-8B86C6E7820C}" type="parTrans" cxnId="{D5D2BE21-B620-461E-822A-289A6F69C297}">
      <dgm:prSet/>
      <dgm:spPr/>
      <dgm:t>
        <a:bodyPr/>
        <a:lstStyle/>
        <a:p>
          <a:endParaRPr lang="en-US"/>
        </a:p>
      </dgm:t>
    </dgm:pt>
    <dgm:pt modelId="{4E67D091-541D-49F9-987D-4F7CFCB93694}" type="sibTrans" cxnId="{D5D2BE21-B620-461E-822A-289A6F69C297}">
      <dgm:prSet/>
      <dgm:spPr/>
      <dgm:t>
        <a:bodyPr/>
        <a:lstStyle/>
        <a:p>
          <a:endParaRPr lang="en-US"/>
        </a:p>
      </dgm:t>
    </dgm:pt>
    <dgm:pt modelId="{92ABDE63-E2E9-4B9E-91C0-498A7175DB5E}">
      <dgm:prSet/>
      <dgm:spPr/>
      <dgm:t>
        <a:bodyPr/>
        <a:lstStyle/>
        <a:p>
          <a:r>
            <a:rPr lang="en-US" b="0" i="1" baseline="0"/>
            <a:t>ts2: skewness = 0.99, kurtosis significantly different from 3</a:t>
          </a:r>
          <a:endParaRPr lang="en-US"/>
        </a:p>
      </dgm:t>
    </dgm:pt>
    <dgm:pt modelId="{36084F92-F9B7-4EE3-A083-12258F633454}" type="parTrans" cxnId="{12CFF51A-24A1-43F0-8FE2-90D8EE120D85}">
      <dgm:prSet/>
      <dgm:spPr/>
      <dgm:t>
        <a:bodyPr/>
        <a:lstStyle/>
        <a:p>
          <a:endParaRPr lang="en-US"/>
        </a:p>
      </dgm:t>
    </dgm:pt>
    <dgm:pt modelId="{DFCBCEFC-9A2A-4369-8705-A79BD5BD8095}" type="sibTrans" cxnId="{12CFF51A-24A1-43F0-8FE2-90D8EE120D85}">
      <dgm:prSet/>
      <dgm:spPr/>
      <dgm:t>
        <a:bodyPr/>
        <a:lstStyle/>
        <a:p>
          <a:endParaRPr lang="en-US"/>
        </a:p>
      </dgm:t>
    </dgm:pt>
    <dgm:pt modelId="{07F1763F-2DF8-4CFD-9054-2A4BFBCD47BB}">
      <dgm:prSet/>
      <dgm:spPr/>
      <dgm:t>
        <a:bodyPr/>
        <a:lstStyle/>
        <a:p>
          <a:r>
            <a:rPr lang="en-US" b="0" i="0" baseline="0"/>
            <a:t>Mean values close to zero, variances small but different between ts1 and ts2</a:t>
          </a:r>
          <a:endParaRPr lang="en-US"/>
        </a:p>
      </dgm:t>
    </dgm:pt>
    <dgm:pt modelId="{0A12E1DF-A332-4A08-86FB-0C44C9A20F9A}" type="parTrans" cxnId="{5C0A20CA-7CF1-44BB-B071-0D42882AAF07}">
      <dgm:prSet/>
      <dgm:spPr/>
      <dgm:t>
        <a:bodyPr/>
        <a:lstStyle/>
        <a:p>
          <a:endParaRPr lang="en-US"/>
        </a:p>
      </dgm:t>
    </dgm:pt>
    <dgm:pt modelId="{8923359A-E47C-4256-9CCC-8195AAFA213F}" type="sibTrans" cxnId="{5C0A20CA-7CF1-44BB-B071-0D42882AAF07}">
      <dgm:prSet/>
      <dgm:spPr/>
      <dgm:t>
        <a:bodyPr/>
        <a:lstStyle/>
        <a:p>
          <a:endParaRPr lang="en-US"/>
        </a:p>
      </dgm:t>
    </dgm:pt>
    <dgm:pt modelId="{BDEF6068-DFD9-4720-81B2-4C07DCF745A1}">
      <dgm:prSet/>
      <dgm:spPr/>
      <dgm:t>
        <a:bodyPr/>
        <a:lstStyle/>
        <a:p>
          <a:r>
            <a:rPr lang="en-US" b="0" i="0" baseline="0"/>
            <a:t>Covariance between ts1 and ts2: negative, but small magnitude</a:t>
          </a:r>
          <a:endParaRPr lang="en-US"/>
        </a:p>
      </dgm:t>
    </dgm:pt>
    <dgm:pt modelId="{94798312-0AE4-429F-83D1-4BE0442CF1E2}" type="parTrans" cxnId="{3BC37A8D-880F-4975-A34D-93ADA6E42D64}">
      <dgm:prSet/>
      <dgm:spPr/>
      <dgm:t>
        <a:bodyPr/>
        <a:lstStyle/>
        <a:p>
          <a:endParaRPr lang="en-US"/>
        </a:p>
      </dgm:t>
    </dgm:pt>
    <dgm:pt modelId="{4BAB1A52-FFB0-48F3-980B-1E313FE715CA}" type="sibTrans" cxnId="{3BC37A8D-880F-4975-A34D-93ADA6E42D64}">
      <dgm:prSet/>
      <dgm:spPr/>
      <dgm:t>
        <a:bodyPr/>
        <a:lstStyle/>
        <a:p>
          <a:endParaRPr lang="en-US"/>
        </a:p>
      </dgm:t>
    </dgm:pt>
    <dgm:pt modelId="{77D912A3-E809-43D3-864A-B03D90D4428A}">
      <dgm:prSet/>
      <dgm:spPr/>
      <dgm:t>
        <a:bodyPr/>
        <a:lstStyle/>
        <a:p>
          <a:r>
            <a:rPr lang="en-US" b="0" i="0" baseline="0"/>
            <a:t>Non-normal behaviour: heavy tails, high likelihood of extreme values</a:t>
          </a:r>
          <a:endParaRPr lang="en-US"/>
        </a:p>
      </dgm:t>
    </dgm:pt>
    <dgm:pt modelId="{393CC43F-57E3-4DC3-83CC-1FB1517DAA95}" type="parTrans" cxnId="{E268D96D-FD81-4ED6-8E38-E99C5571E7A6}">
      <dgm:prSet/>
      <dgm:spPr/>
      <dgm:t>
        <a:bodyPr/>
        <a:lstStyle/>
        <a:p>
          <a:endParaRPr lang="en-US"/>
        </a:p>
      </dgm:t>
    </dgm:pt>
    <dgm:pt modelId="{DDA1FFF4-59B7-4A97-BA53-98CA6B0AB90E}" type="sibTrans" cxnId="{E268D96D-FD81-4ED6-8E38-E99C5571E7A6}">
      <dgm:prSet/>
      <dgm:spPr/>
      <dgm:t>
        <a:bodyPr/>
        <a:lstStyle/>
        <a:p>
          <a:endParaRPr lang="en-US"/>
        </a:p>
      </dgm:t>
    </dgm:pt>
    <dgm:pt modelId="{9BD9B747-A47D-43A0-B8CE-6AA86E154426}">
      <dgm:prSet/>
      <dgm:spPr/>
      <dgm:t>
        <a:bodyPr/>
        <a:lstStyle/>
        <a:p>
          <a:r>
            <a:rPr lang="en-US" b="0" i="0" baseline="0" dirty="0"/>
            <a:t>Rolling mean and standard deviation (window size: 4 hours)</a:t>
          </a:r>
          <a:endParaRPr lang="en-US" dirty="0"/>
        </a:p>
      </dgm:t>
    </dgm:pt>
    <dgm:pt modelId="{63B7FA20-63D5-4AC2-84E2-D02F7E389DB7}" type="parTrans" cxnId="{40F2C09E-67E3-468A-AF41-17FCA3AF8CC5}">
      <dgm:prSet/>
      <dgm:spPr/>
      <dgm:t>
        <a:bodyPr/>
        <a:lstStyle/>
        <a:p>
          <a:endParaRPr lang="en-US"/>
        </a:p>
      </dgm:t>
    </dgm:pt>
    <dgm:pt modelId="{146B2EC8-299F-4164-AD39-A02E12CB5CFD}" type="sibTrans" cxnId="{40F2C09E-67E3-468A-AF41-17FCA3AF8CC5}">
      <dgm:prSet/>
      <dgm:spPr/>
      <dgm:t>
        <a:bodyPr/>
        <a:lstStyle/>
        <a:p>
          <a:endParaRPr lang="en-US"/>
        </a:p>
      </dgm:t>
    </dgm:pt>
    <dgm:pt modelId="{73E7BB2E-7C15-4CB8-B9A9-D830A55B3D77}">
      <dgm:prSet/>
      <dgm:spPr/>
      <dgm:t>
        <a:bodyPr/>
        <a:lstStyle/>
        <a:p>
          <a:r>
            <a:rPr lang="en-US" b="0" i="0" baseline="0" dirty="0"/>
            <a:t>Squared and absolute returns: periods of high volatility</a:t>
          </a:r>
          <a:endParaRPr lang="en-US" dirty="0"/>
        </a:p>
      </dgm:t>
    </dgm:pt>
    <dgm:pt modelId="{5764C080-DB12-4BE3-B595-43B6714EBACE}" type="parTrans" cxnId="{4FDD4BAB-4A9D-4B43-A1F4-EEA9C69BA1E7}">
      <dgm:prSet/>
      <dgm:spPr/>
      <dgm:t>
        <a:bodyPr/>
        <a:lstStyle/>
        <a:p>
          <a:endParaRPr lang="en-US"/>
        </a:p>
      </dgm:t>
    </dgm:pt>
    <dgm:pt modelId="{87100443-5380-471D-A455-D499FE4A774E}" type="sibTrans" cxnId="{4FDD4BAB-4A9D-4B43-A1F4-EEA9C69BA1E7}">
      <dgm:prSet/>
      <dgm:spPr/>
      <dgm:t>
        <a:bodyPr/>
        <a:lstStyle/>
        <a:p>
          <a:endParaRPr lang="en-US"/>
        </a:p>
      </dgm:t>
    </dgm:pt>
    <dgm:pt modelId="{AF4CF5EE-94DB-4D73-A95A-55E97A26497F}">
      <dgm:prSet/>
      <dgm:spPr/>
      <dgm:t>
        <a:bodyPr/>
        <a:lstStyle/>
        <a:p>
          <a:r>
            <a:rPr lang="en-US" b="0" i="0" baseline="0" dirty="0"/>
            <a:t>Heteroskedasticity present in time series</a:t>
          </a:r>
          <a:endParaRPr lang="en-US" dirty="0"/>
        </a:p>
      </dgm:t>
    </dgm:pt>
    <dgm:pt modelId="{968EB03C-D65F-4CF7-A10F-4CAB3CBCDC6E}" type="parTrans" cxnId="{5C520708-7B02-48EE-988A-52446483B785}">
      <dgm:prSet/>
      <dgm:spPr/>
      <dgm:t>
        <a:bodyPr/>
        <a:lstStyle/>
        <a:p>
          <a:endParaRPr lang="en-US"/>
        </a:p>
      </dgm:t>
    </dgm:pt>
    <dgm:pt modelId="{0819D422-5BBB-40B8-850A-86E3B3F11B8F}" type="sibTrans" cxnId="{5C520708-7B02-48EE-988A-52446483B785}">
      <dgm:prSet/>
      <dgm:spPr/>
      <dgm:t>
        <a:bodyPr/>
        <a:lstStyle/>
        <a:p>
          <a:endParaRPr lang="en-US"/>
        </a:p>
      </dgm:t>
    </dgm:pt>
    <dgm:pt modelId="{12FB14ED-DDA4-45D6-BCDC-2C4EC597678F}" type="pres">
      <dgm:prSet presAssocID="{F1266F54-DFF4-407A-849A-CDD7F1B7F79C}" presName="linear" presStyleCnt="0">
        <dgm:presLayoutVars>
          <dgm:dir/>
          <dgm:animLvl val="lvl"/>
          <dgm:resizeHandles val="exact"/>
        </dgm:presLayoutVars>
      </dgm:prSet>
      <dgm:spPr/>
    </dgm:pt>
    <dgm:pt modelId="{B7486FE0-4D8E-4F89-810E-FC22223D427B}" type="pres">
      <dgm:prSet presAssocID="{2423994E-705A-4217-A094-508B34F63126}" presName="parentLin" presStyleCnt="0"/>
      <dgm:spPr/>
    </dgm:pt>
    <dgm:pt modelId="{186DC02E-3607-4593-9160-3A7A5467B697}" type="pres">
      <dgm:prSet presAssocID="{2423994E-705A-4217-A094-508B34F63126}" presName="parentLeftMargin" presStyleLbl="node1" presStyleIdx="0" presStyleCnt="2"/>
      <dgm:spPr/>
    </dgm:pt>
    <dgm:pt modelId="{3D9A8ADC-7B19-4872-9E3F-6E23BB36DDB4}" type="pres">
      <dgm:prSet presAssocID="{2423994E-705A-4217-A094-508B34F631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A80D95-FBD0-4D99-831E-8345557F4F42}" type="pres">
      <dgm:prSet presAssocID="{2423994E-705A-4217-A094-508B34F63126}" presName="negativeSpace" presStyleCnt="0"/>
      <dgm:spPr/>
    </dgm:pt>
    <dgm:pt modelId="{F2EB22D0-A9F1-45A5-AB08-6DB6CF7AB4FD}" type="pres">
      <dgm:prSet presAssocID="{2423994E-705A-4217-A094-508B34F63126}" presName="childText" presStyleLbl="conFgAcc1" presStyleIdx="0" presStyleCnt="2">
        <dgm:presLayoutVars>
          <dgm:bulletEnabled val="1"/>
        </dgm:presLayoutVars>
      </dgm:prSet>
      <dgm:spPr/>
    </dgm:pt>
    <dgm:pt modelId="{9A0C423B-661A-42E8-917C-477383218951}" type="pres">
      <dgm:prSet presAssocID="{46F76E7A-C1C6-47BE-8F9B-A66D71787517}" presName="spaceBetweenRectangles" presStyleCnt="0"/>
      <dgm:spPr/>
    </dgm:pt>
    <dgm:pt modelId="{9B4C41D5-9D8F-4BD9-920D-02803D8348DC}" type="pres">
      <dgm:prSet presAssocID="{30FE8412-63BF-46F5-99F0-067A596BD792}" presName="parentLin" presStyleCnt="0"/>
      <dgm:spPr/>
    </dgm:pt>
    <dgm:pt modelId="{64A5F25A-E9DB-4A60-95BF-CB982B72546C}" type="pres">
      <dgm:prSet presAssocID="{30FE8412-63BF-46F5-99F0-067A596BD792}" presName="parentLeftMargin" presStyleLbl="node1" presStyleIdx="0" presStyleCnt="2"/>
      <dgm:spPr/>
    </dgm:pt>
    <dgm:pt modelId="{C102527B-871E-4089-A3D8-120C6309B8DC}" type="pres">
      <dgm:prSet presAssocID="{30FE8412-63BF-46F5-99F0-067A596BD79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89B425A-6E5C-4DAA-9731-D7FC745501C0}" type="pres">
      <dgm:prSet presAssocID="{30FE8412-63BF-46F5-99F0-067A596BD792}" presName="negativeSpace" presStyleCnt="0"/>
      <dgm:spPr/>
    </dgm:pt>
    <dgm:pt modelId="{08518307-BC0B-4625-94D4-5843AF1F79A6}" type="pres">
      <dgm:prSet presAssocID="{30FE8412-63BF-46F5-99F0-067A596BD79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520708-7B02-48EE-988A-52446483B785}" srcId="{30FE8412-63BF-46F5-99F0-067A596BD792}" destId="{AF4CF5EE-94DB-4D73-A95A-55E97A26497F}" srcOrd="7" destOrd="0" parTransId="{968EB03C-D65F-4CF7-A10F-4CAB3CBCDC6E}" sibTransId="{0819D422-5BBB-40B8-850A-86E3B3F11B8F}"/>
    <dgm:cxn modelId="{3987A20A-9B61-41F1-B1A5-85DBECB664D8}" type="presOf" srcId="{AF4CF5EE-94DB-4D73-A95A-55E97A26497F}" destId="{08518307-BC0B-4625-94D4-5843AF1F79A6}" srcOrd="0" destOrd="9" presId="urn:microsoft.com/office/officeart/2005/8/layout/list1"/>
    <dgm:cxn modelId="{5EF3B50D-C56E-432A-9BA3-B98F2FDB9720}" type="presOf" srcId="{BDEF6068-DFD9-4720-81B2-4C07DCF745A1}" destId="{08518307-BC0B-4625-94D4-5843AF1F79A6}" srcOrd="0" destOrd="5" presId="urn:microsoft.com/office/officeart/2005/8/layout/list1"/>
    <dgm:cxn modelId="{06C49C14-9591-440A-8757-C6D328A7EB1F}" type="presOf" srcId="{F1266F54-DFF4-407A-849A-CDD7F1B7F79C}" destId="{12FB14ED-DDA4-45D6-BCDC-2C4EC597678F}" srcOrd="0" destOrd="0" presId="urn:microsoft.com/office/officeart/2005/8/layout/list1"/>
    <dgm:cxn modelId="{80D13F19-A971-498E-9CEE-A0B8C8D1BB02}" srcId="{2423994E-705A-4217-A094-508B34F63126}" destId="{CDBC2A2F-4DDE-4F6E-809C-AF3F65463864}" srcOrd="1" destOrd="0" parTransId="{5078B0D9-3AF1-4A43-8691-DA003F7E9523}" sibTransId="{9AED5D40-A2A3-478F-939E-16E1B9CB80E6}"/>
    <dgm:cxn modelId="{12CFF51A-24A1-43F0-8FE2-90D8EE120D85}" srcId="{E29ABC6A-BF87-4BE0-948E-B79EEE474043}" destId="{92ABDE63-E2E9-4B9E-91C0-498A7175DB5E}" srcOrd="1" destOrd="0" parTransId="{36084F92-F9B7-4EE3-A083-12258F633454}" sibTransId="{DFCBCEFC-9A2A-4369-8705-A79BD5BD8095}"/>
    <dgm:cxn modelId="{870AF11C-0572-4462-9BE7-6E2EDE8395DB}" type="presOf" srcId="{CDBC2A2F-4DDE-4F6E-809C-AF3F65463864}" destId="{F2EB22D0-A9F1-45A5-AB08-6DB6CF7AB4FD}" srcOrd="0" destOrd="1" presId="urn:microsoft.com/office/officeart/2005/8/layout/list1"/>
    <dgm:cxn modelId="{3C00C61F-BC89-4ADA-9529-D71026AAE71E}" type="presOf" srcId="{07F1763F-2DF8-4CFD-9054-2A4BFBCD47BB}" destId="{08518307-BC0B-4625-94D4-5843AF1F79A6}" srcOrd="0" destOrd="4" presId="urn:microsoft.com/office/officeart/2005/8/layout/list1"/>
    <dgm:cxn modelId="{D5D2BE21-B620-461E-822A-289A6F69C297}" srcId="{E29ABC6A-BF87-4BE0-948E-B79EEE474043}" destId="{011FEB31-2E11-4D16-A6FB-052B7A73FE40}" srcOrd="0" destOrd="0" parTransId="{5FD222B2-EE7E-4D1F-935E-8B86C6E7820C}" sibTransId="{4E67D091-541D-49F9-987D-4F7CFCB93694}"/>
    <dgm:cxn modelId="{E4E5AA23-07E8-4337-98DA-EF9AAA4F9A8E}" type="presOf" srcId="{92ABDE63-E2E9-4B9E-91C0-498A7175DB5E}" destId="{08518307-BC0B-4625-94D4-5843AF1F79A6}" srcOrd="0" destOrd="3" presId="urn:microsoft.com/office/officeart/2005/8/layout/list1"/>
    <dgm:cxn modelId="{2D8CAC37-047A-438B-A0BF-EC014B42EECA}" type="presOf" srcId="{30FE8412-63BF-46F5-99F0-067A596BD792}" destId="{C102527B-871E-4089-A3D8-120C6309B8DC}" srcOrd="1" destOrd="0" presId="urn:microsoft.com/office/officeart/2005/8/layout/list1"/>
    <dgm:cxn modelId="{D7328961-4A73-4AF1-ADB1-D21203C39701}" type="presOf" srcId="{011FEB31-2E11-4D16-A6FB-052B7A73FE40}" destId="{08518307-BC0B-4625-94D4-5843AF1F79A6}" srcOrd="0" destOrd="2" presId="urn:microsoft.com/office/officeart/2005/8/layout/list1"/>
    <dgm:cxn modelId="{08526D6D-7F82-4992-839F-6B1D062D8158}" srcId="{F1266F54-DFF4-407A-849A-CDD7F1B7F79C}" destId="{30FE8412-63BF-46F5-99F0-067A596BD792}" srcOrd="1" destOrd="0" parTransId="{6CCC5D52-B460-4BDC-AB52-E578B677BD10}" sibTransId="{DC1B7BE3-8C61-43AF-8C67-AC7C1F733FD3}"/>
    <dgm:cxn modelId="{5005AD6D-DCFD-45C3-89AF-0F1A1099604E}" type="presOf" srcId="{9BD9B747-A47D-43A0-B8CE-6AA86E154426}" destId="{08518307-BC0B-4625-94D4-5843AF1F79A6}" srcOrd="0" destOrd="7" presId="urn:microsoft.com/office/officeart/2005/8/layout/list1"/>
    <dgm:cxn modelId="{E268D96D-FD81-4ED6-8E38-E99C5571E7A6}" srcId="{30FE8412-63BF-46F5-99F0-067A596BD792}" destId="{77D912A3-E809-43D3-864A-B03D90D4428A}" srcOrd="4" destOrd="0" parTransId="{393CC43F-57E3-4DC3-83CC-1FB1517DAA95}" sibTransId="{DDA1FFF4-59B7-4A97-BA53-98CA6B0AB90E}"/>
    <dgm:cxn modelId="{CB840975-19E6-48A6-A221-24D035F82673}" type="presOf" srcId="{73E7BB2E-7C15-4CB8-B9A9-D830A55B3D77}" destId="{08518307-BC0B-4625-94D4-5843AF1F79A6}" srcOrd="0" destOrd="8" presId="urn:microsoft.com/office/officeart/2005/8/layout/list1"/>
    <dgm:cxn modelId="{BC397356-07B1-4E25-BA3A-4FC3C756E1A8}" srcId="{30FE8412-63BF-46F5-99F0-067A596BD792}" destId="{E29ABC6A-BF87-4BE0-948E-B79EEE474043}" srcOrd="1" destOrd="0" parTransId="{B813B805-EF1A-4E64-9CC4-1155B2256693}" sibTransId="{413644C1-4327-4202-AC6D-D41A468FE492}"/>
    <dgm:cxn modelId="{04D3EF78-4580-416A-AB95-0286A535BCA2}" type="presOf" srcId="{14878246-406B-4994-BA9F-3160BEFBB1F4}" destId="{08518307-BC0B-4625-94D4-5843AF1F79A6}" srcOrd="0" destOrd="0" presId="urn:microsoft.com/office/officeart/2005/8/layout/list1"/>
    <dgm:cxn modelId="{C2E7B37A-60C6-435B-8EA5-8EF4C0A22302}" type="presOf" srcId="{D31F3C3D-1956-4624-957E-6B6F0A5F24A5}" destId="{F2EB22D0-A9F1-45A5-AB08-6DB6CF7AB4FD}" srcOrd="0" destOrd="0" presId="urn:microsoft.com/office/officeart/2005/8/layout/list1"/>
    <dgm:cxn modelId="{3BC37A8D-880F-4975-A34D-93ADA6E42D64}" srcId="{30FE8412-63BF-46F5-99F0-067A596BD792}" destId="{BDEF6068-DFD9-4720-81B2-4C07DCF745A1}" srcOrd="3" destOrd="0" parTransId="{94798312-0AE4-429F-83D1-4BE0442CF1E2}" sibTransId="{4BAB1A52-FFB0-48F3-980B-1E313FE715CA}"/>
    <dgm:cxn modelId="{2203A78E-8EC6-42E4-A033-BF1B05FAFB4C}" type="presOf" srcId="{30FE8412-63BF-46F5-99F0-067A596BD792}" destId="{64A5F25A-E9DB-4A60-95BF-CB982B72546C}" srcOrd="0" destOrd="0" presId="urn:microsoft.com/office/officeart/2005/8/layout/list1"/>
    <dgm:cxn modelId="{40F2C09E-67E3-468A-AF41-17FCA3AF8CC5}" srcId="{30FE8412-63BF-46F5-99F0-067A596BD792}" destId="{9BD9B747-A47D-43A0-B8CE-6AA86E154426}" srcOrd="5" destOrd="0" parTransId="{63B7FA20-63D5-4AC2-84E2-D02F7E389DB7}" sibTransId="{146B2EC8-299F-4164-AD39-A02E12CB5CFD}"/>
    <dgm:cxn modelId="{4FDD4BAB-4A9D-4B43-A1F4-EEA9C69BA1E7}" srcId="{30FE8412-63BF-46F5-99F0-067A596BD792}" destId="{73E7BB2E-7C15-4CB8-B9A9-D830A55B3D77}" srcOrd="6" destOrd="0" parTransId="{5764C080-DB12-4BE3-B595-43B6714EBACE}" sibTransId="{87100443-5380-471D-A455-D499FE4A774E}"/>
    <dgm:cxn modelId="{79CE11B0-7951-464F-BD5B-A0935BA01083}" srcId="{F1266F54-DFF4-407A-849A-CDD7F1B7F79C}" destId="{2423994E-705A-4217-A094-508B34F63126}" srcOrd="0" destOrd="0" parTransId="{8032A293-BFD7-4B3E-B28D-39CB9A907835}" sibTransId="{46F76E7A-C1C6-47BE-8F9B-A66D71787517}"/>
    <dgm:cxn modelId="{A724B8BD-94F8-4639-9C45-E9F432427280}" srcId="{2423994E-705A-4217-A094-508B34F63126}" destId="{D31F3C3D-1956-4624-957E-6B6F0A5F24A5}" srcOrd="0" destOrd="0" parTransId="{FC300671-178C-4B84-80AC-B4AE6C0BF9A5}" sibTransId="{FC15AF01-8EDA-4DE1-90D5-FA570460DCBF}"/>
    <dgm:cxn modelId="{5C0A20CA-7CF1-44BB-B071-0D42882AAF07}" srcId="{30FE8412-63BF-46F5-99F0-067A596BD792}" destId="{07F1763F-2DF8-4CFD-9054-2A4BFBCD47BB}" srcOrd="2" destOrd="0" parTransId="{0A12E1DF-A332-4A08-86FB-0C44C9A20F9A}" sibTransId="{8923359A-E47C-4256-9CCC-8195AAFA213F}"/>
    <dgm:cxn modelId="{4B636BCA-2058-48F3-8D70-D2C21B5FA348}" type="presOf" srcId="{77D912A3-E809-43D3-864A-B03D90D4428A}" destId="{08518307-BC0B-4625-94D4-5843AF1F79A6}" srcOrd="0" destOrd="6" presId="urn:microsoft.com/office/officeart/2005/8/layout/list1"/>
    <dgm:cxn modelId="{D13427CB-93BA-43D3-81F1-D30138B0C6DA}" srcId="{30FE8412-63BF-46F5-99F0-067A596BD792}" destId="{14878246-406B-4994-BA9F-3160BEFBB1F4}" srcOrd="0" destOrd="0" parTransId="{81BB4561-2321-44B2-8422-24ACC78C5B46}" sibTransId="{0B6A074D-607D-46FD-B6CC-CF06F1BD1C8F}"/>
    <dgm:cxn modelId="{D68CE9E0-2496-434F-A4FA-327D9C7094AE}" type="presOf" srcId="{2423994E-705A-4217-A094-508B34F63126}" destId="{3D9A8ADC-7B19-4872-9E3F-6E23BB36DDB4}" srcOrd="1" destOrd="0" presId="urn:microsoft.com/office/officeart/2005/8/layout/list1"/>
    <dgm:cxn modelId="{05ACA4EE-5278-4016-8DA2-73CD66DF49E1}" srcId="{2423994E-705A-4217-A094-508B34F63126}" destId="{BA840EF3-77A9-4AA2-9D8E-27E34E9BA398}" srcOrd="2" destOrd="0" parTransId="{09EDDDF1-B754-4624-B4FE-6C686A6E2773}" sibTransId="{106A33C4-8FDF-4509-B4F9-BD9911A2F9D8}"/>
    <dgm:cxn modelId="{09CD56F0-24FB-47E7-AEF6-0145EBBFF202}" type="presOf" srcId="{2423994E-705A-4217-A094-508B34F63126}" destId="{186DC02E-3607-4593-9160-3A7A5467B697}" srcOrd="0" destOrd="0" presId="urn:microsoft.com/office/officeart/2005/8/layout/list1"/>
    <dgm:cxn modelId="{36930BF5-C282-4C15-B977-9FB8C628A29B}" type="presOf" srcId="{BA840EF3-77A9-4AA2-9D8E-27E34E9BA398}" destId="{F2EB22D0-A9F1-45A5-AB08-6DB6CF7AB4FD}" srcOrd="0" destOrd="2" presId="urn:microsoft.com/office/officeart/2005/8/layout/list1"/>
    <dgm:cxn modelId="{4EF40EF9-5BDD-400F-B414-60233337A336}" type="presOf" srcId="{E29ABC6A-BF87-4BE0-948E-B79EEE474043}" destId="{08518307-BC0B-4625-94D4-5843AF1F79A6}" srcOrd="0" destOrd="1" presId="urn:microsoft.com/office/officeart/2005/8/layout/list1"/>
    <dgm:cxn modelId="{A92E0D4A-8392-4F0C-8A01-D1CF0033561C}" type="presParOf" srcId="{12FB14ED-DDA4-45D6-BCDC-2C4EC597678F}" destId="{B7486FE0-4D8E-4F89-810E-FC22223D427B}" srcOrd="0" destOrd="0" presId="urn:microsoft.com/office/officeart/2005/8/layout/list1"/>
    <dgm:cxn modelId="{F93EA01E-7DB5-4F48-94C1-C60A5CF40D01}" type="presParOf" srcId="{B7486FE0-4D8E-4F89-810E-FC22223D427B}" destId="{186DC02E-3607-4593-9160-3A7A5467B697}" srcOrd="0" destOrd="0" presId="urn:microsoft.com/office/officeart/2005/8/layout/list1"/>
    <dgm:cxn modelId="{C1831013-9C96-4867-B08A-A6D7393BDB76}" type="presParOf" srcId="{B7486FE0-4D8E-4F89-810E-FC22223D427B}" destId="{3D9A8ADC-7B19-4872-9E3F-6E23BB36DDB4}" srcOrd="1" destOrd="0" presId="urn:microsoft.com/office/officeart/2005/8/layout/list1"/>
    <dgm:cxn modelId="{0DE5F341-2FB1-4CCB-B36B-56DED98253ED}" type="presParOf" srcId="{12FB14ED-DDA4-45D6-BCDC-2C4EC597678F}" destId="{6BA80D95-FBD0-4D99-831E-8345557F4F42}" srcOrd="1" destOrd="0" presId="urn:microsoft.com/office/officeart/2005/8/layout/list1"/>
    <dgm:cxn modelId="{A8199C23-00D5-4626-8FC4-C8F9855890E0}" type="presParOf" srcId="{12FB14ED-DDA4-45D6-BCDC-2C4EC597678F}" destId="{F2EB22D0-A9F1-45A5-AB08-6DB6CF7AB4FD}" srcOrd="2" destOrd="0" presId="urn:microsoft.com/office/officeart/2005/8/layout/list1"/>
    <dgm:cxn modelId="{35F1B3C3-CC9E-46A2-8952-92C319212665}" type="presParOf" srcId="{12FB14ED-DDA4-45D6-BCDC-2C4EC597678F}" destId="{9A0C423B-661A-42E8-917C-477383218951}" srcOrd="3" destOrd="0" presId="urn:microsoft.com/office/officeart/2005/8/layout/list1"/>
    <dgm:cxn modelId="{32834806-03DE-4EF0-ACB1-E2B8444026E2}" type="presParOf" srcId="{12FB14ED-DDA4-45D6-BCDC-2C4EC597678F}" destId="{9B4C41D5-9D8F-4BD9-920D-02803D8348DC}" srcOrd="4" destOrd="0" presId="urn:microsoft.com/office/officeart/2005/8/layout/list1"/>
    <dgm:cxn modelId="{FF3153C7-ACD6-4B4E-BFD9-FBE1A8E989B4}" type="presParOf" srcId="{9B4C41D5-9D8F-4BD9-920D-02803D8348DC}" destId="{64A5F25A-E9DB-4A60-95BF-CB982B72546C}" srcOrd="0" destOrd="0" presId="urn:microsoft.com/office/officeart/2005/8/layout/list1"/>
    <dgm:cxn modelId="{3E699DE0-782E-4EBC-ACB3-ED3DEBD442DC}" type="presParOf" srcId="{9B4C41D5-9D8F-4BD9-920D-02803D8348DC}" destId="{C102527B-871E-4089-A3D8-120C6309B8DC}" srcOrd="1" destOrd="0" presId="urn:microsoft.com/office/officeart/2005/8/layout/list1"/>
    <dgm:cxn modelId="{0D4B4744-18FA-4466-B215-39AAFBD30876}" type="presParOf" srcId="{12FB14ED-DDA4-45D6-BCDC-2C4EC597678F}" destId="{389B425A-6E5C-4DAA-9731-D7FC745501C0}" srcOrd="5" destOrd="0" presId="urn:microsoft.com/office/officeart/2005/8/layout/list1"/>
    <dgm:cxn modelId="{62234B40-1B8D-4D50-BCD5-2AC360FE106C}" type="presParOf" srcId="{12FB14ED-DDA4-45D6-BCDC-2C4EC597678F}" destId="{08518307-BC0B-4625-94D4-5843AF1F79A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1ADDB2-EC92-4A4E-AB3E-34F6DA87C9D5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477EFCDF-2888-4B11-8B91-7471C48269B3}">
      <dgm:prSet/>
      <dgm:spPr/>
      <dgm:t>
        <a:bodyPr/>
        <a:lstStyle/>
        <a:p>
          <a:r>
            <a:rPr lang="en-US" b="0" i="0" baseline="0"/>
            <a:t>Research goal: Develop suitable predictions for price returns, accounting for volatility, extreme events, and missing values</a:t>
          </a:r>
          <a:endParaRPr lang="en-US"/>
        </a:p>
      </dgm:t>
    </dgm:pt>
    <dgm:pt modelId="{CEFE4A75-7DFC-4C5D-AA20-25AFB41A38E7}" type="parTrans" cxnId="{D774F5DD-464A-4018-8FD5-1D52DC128E09}">
      <dgm:prSet/>
      <dgm:spPr/>
      <dgm:t>
        <a:bodyPr/>
        <a:lstStyle/>
        <a:p>
          <a:endParaRPr lang="en-US"/>
        </a:p>
      </dgm:t>
    </dgm:pt>
    <dgm:pt modelId="{8A3D8F18-AD96-4122-8A48-78364ACFED92}" type="sibTrans" cxnId="{D774F5DD-464A-4018-8FD5-1D52DC128E09}">
      <dgm:prSet/>
      <dgm:spPr/>
      <dgm:t>
        <a:bodyPr/>
        <a:lstStyle/>
        <a:p>
          <a:endParaRPr lang="en-US"/>
        </a:p>
      </dgm:t>
    </dgm:pt>
    <dgm:pt modelId="{688AE691-8F2E-45D4-9219-EECED82A1F87}">
      <dgm:prSet/>
      <dgm:spPr/>
      <dgm:t>
        <a:bodyPr/>
        <a:lstStyle/>
        <a:p>
          <a:r>
            <a:rPr lang="en-AU" b="0" i="0" baseline="0"/>
            <a:t>Hypotheses:</a:t>
          </a:r>
          <a:endParaRPr lang="en-US"/>
        </a:p>
      </dgm:t>
    </dgm:pt>
    <dgm:pt modelId="{9A6E9965-B9C3-4420-B70A-BE4EE15330EC}" type="parTrans" cxnId="{3F701970-519C-4945-812C-ADA4688F2FD1}">
      <dgm:prSet/>
      <dgm:spPr/>
      <dgm:t>
        <a:bodyPr/>
        <a:lstStyle/>
        <a:p>
          <a:endParaRPr lang="en-US"/>
        </a:p>
      </dgm:t>
    </dgm:pt>
    <dgm:pt modelId="{85DE17E8-D035-4A84-9931-D45684BB8D3F}" type="sibTrans" cxnId="{3F701970-519C-4945-812C-ADA4688F2FD1}">
      <dgm:prSet/>
      <dgm:spPr/>
      <dgm:t>
        <a:bodyPr/>
        <a:lstStyle/>
        <a:p>
          <a:endParaRPr lang="en-US"/>
        </a:p>
      </dgm:t>
    </dgm:pt>
    <dgm:pt modelId="{75487A21-C666-449B-9C65-73AE526B4F5B}">
      <dgm:prSet/>
      <dgm:spPr/>
      <dgm:t>
        <a:bodyPr/>
        <a:lstStyle/>
        <a:p>
          <a:r>
            <a:rPr lang="en-US" b="0" i="0" baseline="0"/>
            <a:t>H1: ts1 can predict ts1 </a:t>
          </a:r>
          <a:endParaRPr lang="en-US"/>
        </a:p>
      </dgm:t>
    </dgm:pt>
    <dgm:pt modelId="{2A038C99-2474-4B7A-8225-CC6DD03D61ED}" type="parTrans" cxnId="{53A565FD-360A-4196-B7F6-F2B4EFD9BC96}">
      <dgm:prSet/>
      <dgm:spPr/>
      <dgm:t>
        <a:bodyPr/>
        <a:lstStyle/>
        <a:p>
          <a:endParaRPr lang="en-US"/>
        </a:p>
      </dgm:t>
    </dgm:pt>
    <dgm:pt modelId="{F30B6748-696B-4F15-8F7A-978C2A1ED0C3}" type="sibTrans" cxnId="{53A565FD-360A-4196-B7F6-F2B4EFD9BC96}">
      <dgm:prSet/>
      <dgm:spPr/>
      <dgm:t>
        <a:bodyPr/>
        <a:lstStyle/>
        <a:p>
          <a:endParaRPr lang="en-US"/>
        </a:p>
      </dgm:t>
    </dgm:pt>
    <dgm:pt modelId="{28F93693-CC8F-4146-9989-B2D45ACD876B}">
      <dgm:prSet/>
      <dgm:spPr/>
      <dgm:t>
        <a:bodyPr/>
        <a:lstStyle/>
        <a:p>
          <a:r>
            <a:rPr lang="en-US" b="0" i="0" baseline="0"/>
            <a:t>H2: ts2 can predict ts2 </a:t>
          </a:r>
          <a:endParaRPr lang="en-US"/>
        </a:p>
      </dgm:t>
    </dgm:pt>
    <dgm:pt modelId="{A4A80F4A-98B8-4952-A0F4-2426202BBE4F}" type="parTrans" cxnId="{EA725315-D321-4BB3-980E-C27A63F0512A}">
      <dgm:prSet/>
      <dgm:spPr/>
      <dgm:t>
        <a:bodyPr/>
        <a:lstStyle/>
        <a:p>
          <a:endParaRPr lang="en-US"/>
        </a:p>
      </dgm:t>
    </dgm:pt>
    <dgm:pt modelId="{9AE26CD9-C0C5-4C98-8B66-7BE84D451018}" type="sibTrans" cxnId="{EA725315-D321-4BB3-980E-C27A63F0512A}">
      <dgm:prSet/>
      <dgm:spPr/>
      <dgm:t>
        <a:bodyPr/>
        <a:lstStyle/>
        <a:p>
          <a:endParaRPr lang="en-US"/>
        </a:p>
      </dgm:t>
    </dgm:pt>
    <dgm:pt modelId="{5B85B5DF-0221-4A4D-BD4A-FA8312FBAE65}">
      <dgm:prSet/>
      <dgm:spPr/>
      <dgm:t>
        <a:bodyPr/>
        <a:lstStyle/>
        <a:p>
          <a:r>
            <a:rPr lang="en-US" b="0" i="0" baseline="0"/>
            <a:t>H3: ts1 can predict ts2 </a:t>
          </a:r>
          <a:endParaRPr lang="en-US"/>
        </a:p>
      </dgm:t>
    </dgm:pt>
    <dgm:pt modelId="{FD2418B1-F396-4E9E-A441-789A9490D7B9}" type="parTrans" cxnId="{674D2AC2-6FD1-4AE5-B57D-D06C45CFB413}">
      <dgm:prSet/>
      <dgm:spPr/>
      <dgm:t>
        <a:bodyPr/>
        <a:lstStyle/>
        <a:p>
          <a:endParaRPr lang="en-US"/>
        </a:p>
      </dgm:t>
    </dgm:pt>
    <dgm:pt modelId="{8C722854-E155-45AA-B548-82AEC3FEEEFC}" type="sibTrans" cxnId="{674D2AC2-6FD1-4AE5-B57D-D06C45CFB413}">
      <dgm:prSet/>
      <dgm:spPr/>
      <dgm:t>
        <a:bodyPr/>
        <a:lstStyle/>
        <a:p>
          <a:endParaRPr lang="en-US"/>
        </a:p>
      </dgm:t>
    </dgm:pt>
    <dgm:pt modelId="{EFAB821E-F52B-45C9-896B-F5A13951AA2D}">
      <dgm:prSet/>
      <dgm:spPr/>
      <dgm:t>
        <a:bodyPr/>
        <a:lstStyle/>
        <a:p>
          <a:r>
            <a:rPr lang="en-US" b="0" i="0" baseline="0"/>
            <a:t>H4: ts2 can predict ts1</a:t>
          </a:r>
          <a:endParaRPr lang="en-US"/>
        </a:p>
      </dgm:t>
    </dgm:pt>
    <dgm:pt modelId="{D07159D5-3F02-4E78-9497-29BC0FF567C5}" type="parTrans" cxnId="{BAAFF3BF-D8F0-49DB-B31C-925BBFD14AD8}">
      <dgm:prSet/>
      <dgm:spPr/>
      <dgm:t>
        <a:bodyPr/>
        <a:lstStyle/>
        <a:p>
          <a:endParaRPr lang="en-US"/>
        </a:p>
      </dgm:t>
    </dgm:pt>
    <dgm:pt modelId="{859719FB-840F-4A11-9A8C-AADE6D260E22}" type="sibTrans" cxnId="{BAAFF3BF-D8F0-49DB-B31C-925BBFD14AD8}">
      <dgm:prSet/>
      <dgm:spPr/>
      <dgm:t>
        <a:bodyPr/>
        <a:lstStyle/>
        <a:p>
          <a:endParaRPr lang="en-US"/>
        </a:p>
      </dgm:t>
    </dgm:pt>
    <dgm:pt modelId="{2F05643F-30E8-425D-9813-EFD62294AE2B}">
      <dgm:prSet/>
      <dgm:spPr/>
      <dgm:t>
        <a:bodyPr/>
        <a:lstStyle/>
        <a:p>
          <a:r>
            <a:rPr lang="en-US" b="0" i="0" baseline="0"/>
            <a:t>Motivation: Investigate relationships between time series and predictability; impact of imputation and feature engineering on uncertainty</a:t>
          </a:r>
          <a:endParaRPr lang="en-US"/>
        </a:p>
      </dgm:t>
    </dgm:pt>
    <dgm:pt modelId="{C899798B-C025-4D84-8E7D-50769E8FB69F}" type="parTrans" cxnId="{2B38AC57-CF7D-4977-996F-C778E48E3F9F}">
      <dgm:prSet/>
      <dgm:spPr/>
      <dgm:t>
        <a:bodyPr/>
        <a:lstStyle/>
        <a:p>
          <a:endParaRPr lang="en-US"/>
        </a:p>
      </dgm:t>
    </dgm:pt>
    <dgm:pt modelId="{87727FC6-A54B-4A49-9A5E-819CCD58C624}" type="sibTrans" cxnId="{2B38AC57-CF7D-4977-996F-C778E48E3F9F}">
      <dgm:prSet/>
      <dgm:spPr/>
      <dgm:t>
        <a:bodyPr/>
        <a:lstStyle/>
        <a:p>
          <a:endParaRPr lang="en-US"/>
        </a:p>
      </dgm:t>
    </dgm:pt>
    <dgm:pt modelId="{D834A975-167D-4400-A8EA-3D59B2E67A13}">
      <dgm:prSet/>
      <dgm:spPr/>
      <dgm:t>
        <a:bodyPr/>
        <a:lstStyle/>
        <a:p>
          <a:r>
            <a:rPr lang="en-US" b="0" i="0" baseline="0"/>
            <a:t>Experiments (4 data preparation methods):</a:t>
          </a:r>
          <a:endParaRPr lang="en-US"/>
        </a:p>
      </dgm:t>
    </dgm:pt>
    <dgm:pt modelId="{DEEBA16F-4FB8-4B9C-AF1E-A8378BAA61D4}" type="parTrans" cxnId="{E5DAD740-169F-488A-B281-FAB5F9EBFC6E}">
      <dgm:prSet/>
      <dgm:spPr/>
      <dgm:t>
        <a:bodyPr/>
        <a:lstStyle/>
        <a:p>
          <a:endParaRPr lang="en-US"/>
        </a:p>
      </dgm:t>
    </dgm:pt>
    <dgm:pt modelId="{A93B964F-044A-433F-AAEF-5A874339C475}" type="sibTrans" cxnId="{E5DAD740-169F-488A-B281-FAB5F9EBFC6E}">
      <dgm:prSet/>
      <dgm:spPr/>
      <dgm:t>
        <a:bodyPr/>
        <a:lstStyle/>
        <a:p>
          <a:endParaRPr lang="en-US"/>
        </a:p>
      </dgm:t>
    </dgm:pt>
    <dgm:pt modelId="{3D418567-AEA0-4816-AD1B-745EC09006E5}">
      <dgm:prSet/>
      <dgm:spPr/>
      <dgm:t>
        <a:bodyPr/>
        <a:lstStyle/>
        <a:p>
          <a:r>
            <a:rPr lang="en-US" b="0" i="0" baseline="0"/>
            <a:t>Original data, missing values removed, outliers not identified</a:t>
          </a:r>
          <a:endParaRPr lang="en-US"/>
        </a:p>
      </dgm:t>
    </dgm:pt>
    <dgm:pt modelId="{EDCA7E04-9402-4EC5-9F2A-0424EF36E1DE}" type="parTrans" cxnId="{67220BD4-B34F-4CB9-AD91-1CF223155BAF}">
      <dgm:prSet/>
      <dgm:spPr/>
      <dgm:t>
        <a:bodyPr/>
        <a:lstStyle/>
        <a:p>
          <a:endParaRPr lang="en-US"/>
        </a:p>
      </dgm:t>
    </dgm:pt>
    <dgm:pt modelId="{E2505114-4F61-4C2A-8197-7EC2E3299EDD}" type="sibTrans" cxnId="{67220BD4-B34F-4CB9-AD91-1CF223155BAF}">
      <dgm:prSet/>
      <dgm:spPr/>
      <dgm:t>
        <a:bodyPr/>
        <a:lstStyle/>
        <a:p>
          <a:endParaRPr lang="en-US"/>
        </a:p>
      </dgm:t>
    </dgm:pt>
    <dgm:pt modelId="{484DBC89-595E-4DBB-86FE-9988A28951E0}">
      <dgm:prSet/>
      <dgm:spPr/>
      <dgm:t>
        <a:bodyPr/>
        <a:lstStyle/>
        <a:p>
          <a:r>
            <a:rPr lang="en-US" b="0" i="0" baseline="0"/>
            <a:t>Original data, missing values removed, outliers identified</a:t>
          </a:r>
          <a:endParaRPr lang="en-US"/>
        </a:p>
      </dgm:t>
    </dgm:pt>
    <dgm:pt modelId="{18B459BA-4B3C-4800-B186-9578F590F689}" type="parTrans" cxnId="{E7BA66A6-C706-414B-AC31-00FB05F54A10}">
      <dgm:prSet/>
      <dgm:spPr/>
      <dgm:t>
        <a:bodyPr/>
        <a:lstStyle/>
        <a:p>
          <a:endParaRPr lang="en-US"/>
        </a:p>
      </dgm:t>
    </dgm:pt>
    <dgm:pt modelId="{D6D6EA2F-59F7-4D3E-B40B-0F0DADD07485}" type="sibTrans" cxnId="{E7BA66A6-C706-414B-AC31-00FB05F54A10}">
      <dgm:prSet/>
      <dgm:spPr/>
      <dgm:t>
        <a:bodyPr/>
        <a:lstStyle/>
        <a:p>
          <a:endParaRPr lang="en-US"/>
        </a:p>
      </dgm:t>
    </dgm:pt>
    <dgm:pt modelId="{4ED434AD-2EF5-4481-9489-586C3625730E}">
      <dgm:prSet/>
      <dgm:spPr/>
      <dgm:t>
        <a:bodyPr/>
        <a:lstStyle/>
        <a:p>
          <a:r>
            <a:rPr lang="en-US" b="0" i="0" baseline="0"/>
            <a:t>Imputed data, outliers not identified</a:t>
          </a:r>
          <a:endParaRPr lang="en-US"/>
        </a:p>
      </dgm:t>
    </dgm:pt>
    <dgm:pt modelId="{9E75B236-DF17-44D5-8F80-B4D3C2BDA369}" type="parTrans" cxnId="{BE8ADE12-F54A-470A-A5DD-ED78EABB0D74}">
      <dgm:prSet/>
      <dgm:spPr/>
      <dgm:t>
        <a:bodyPr/>
        <a:lstStyle/>
        <a:p>
          <a:endParaRPr lang="en-US"/>
        </a:p>
      </dgm:t>
    </dgm:pt>
    <dgm:pt modelId="{29C44920-8F60-460B-B71B-112C66C2D729}" type="sibTrans" cxnId="{BE8ADE12-F54A-470A-A5DD-ED78EABB0D74}">
      <dgm:prSet/>
      <dgm:spPr/>
      <dgm:t>
        <a:bodyPr/>
        <a:lstStyle/>
        <a:p>
          <a:endParaRPr lang="en-US"/>
        </a:p>
      </dgm:t>
    </dgm:pt>
    <dgm:pt modelId="{461588F5-DF39-463A-88F6-F715F800B76F}">
      <dgm:prSet/>
      <dgm:spPr/>
      <dgm:t>
        <a:bodyPr/>
        <a:lstStyle/>
        <a:p>
          <a:r>
            <a:rPr lang="en-AU" b="0" i="0" baseline="0"/>
            <a:t>Imputed data, outliers identified</a:t>
          </a:r>
          <a:endParaRPr lang="en-US"/>
        </a:p>
      </dgm:t>
    </dgm:pt>
    <dgm:pt modelId="{04C21BFB-6099-466A-B0C2-5C13FEEED8AD}" type="parTrans" cxnId="{736C9FD6-5517-4104-8D9D-F6D68119B1CE}">
      <dgm:prSet/>
      <dgm:spPr/>
      <dgm:t>
        <a:bodyPr/>
        <a:lstStyle/>
        <a:p>
          <a:endParaRPr lang="en-US"/>
        </a:p>
      </dgm:t>
    </dgm:pt>
    <dgm:pt modelId="{59DA3E90-45B5-4165-B9DA-076A1AB787A5}" type="sibTrans" cxnId="{736C9FD6-5517-4104-8D9D-F6D68119B1CE}">
      <dgm:prSet/>
      <dgm:spPr/>
      <dgm:t>
        <a:bodyPr/>
        <a:lstStyle/>
        <a:p>
          <a:endParaRPr lang="en-US"/>
        </a:p>
      </dgm:t>
    </dgm:pt>
    <dgm:pt modelId="{D44F5889-7798-45BA-872B-54D1FFDBF2A0}" type="pres">
      <dgm:prSet presAssocID="{C11ADDB2-EC92-4A4E-AB3E-34F6DA87C9D5}" presName="Name0" presStyleCnt="0">
        <dgm:presLayoutVars>
          <dgm:dir/>
          <dgm:animLvl val="lvl"/>
          <dgm:resizeHandles val="exact"/>
        </dgm:presLayoutVars>
      </dgm:prSet>
      <dgm:spPr/>
    </dgm:pt>
    <dgm:pt modelId="{FA2A2564-A063-4EFA-ABE7-984E91331168}" type="pres">
      <dgm:prSet presAssocID="{D834A975-167D-4400-A8EA-3D59B2E67A13}" presName="boxAndChildren" presStyleCnt="0"/>
      <dgm:spPr/>
    </dgm:pt>
    <dgm:pt modelId="{425F0301-B7F1-4DD9-80BE-BC92B15B6D8D}" type="pres">
      <dgm:prSet presAssocID="{D834A975-167D-4400-A8EA-3D59B2E67A13}" presName="parentTextBox" presStyleLbl="node1" presStyleIdx="0" presStyleCnt="4"/>
      <dgm:spPr/>
    </dgm:pt>
    <dgm:pt modelId="{C3AF3727-84DB-4162-A1D3-F9DBC7A0B8D6}" type="pres">
      <dgm:prSet presAssocID="{D834A975-167D-4400-A8EA-3D59B2E67A13}" presName="entireBox" presStyleLbl="node1" presStyleIdx="0" presStyleCnt="4"/>
      <dgm:spPr/>
    </dgm:pt>
    <dgm:pt modelId="{F3F540B7-218C-44B2-8AE1-634A9B2C7318}" type="pres">
      <dgm:prSet presAssocID="{D834A975-167D-4400-A8EA-3D59B2E67A13}" presName="descendantBox" presStyleCnt="0"/>
      <dgm:spPr/>
    </dgm:pt>
    <dgm:pt modelId="{EA721E56-1FE1-41F6-AF3D-D1A51A9DEC76}" type="pres">
      <dgm:prSet presAssocID="{3D418567-AEA0-4816-AD1B-745EC09006E5}" presName="childTextBox" presStyleLbl="fgAccFollowNode1" presStyleIdx="0" presStyleCnt="8">
        <dgm:presLayoutVars>
          <dgm:bulletEnabled val="1"/>
        </dgm:presLayoutVars>
      </dgm:prSet>
      <dgm:spPr/>
    </dgm:pt>
    <dgm:pt modelId="{EA0F92F0-4501-4061-80D7-DBF3A86CD5CE}" type="pres">
      <dgm:prSet presAssocID="{484DBC89-595E-4DBB-86FE-9988A28951E0}" presName="childTextBox" presStyleLbl="fgAccFollowNode1" presStyleIdx="1" presStyleCnt="8">
        <dgm:presLayoutVars>
          <dgm:bulletEnabled val="1"/>
        </dgm:presLayoutVars>
      </dgm:prSet>
      <dgm:spPr/>
    </dgm:pt>
    <dgm:pt modelId="{56E39452-FF46-43EB-A903-5A2609527018}" type="pres">
      <dgm:prSet presAssocID="{4ED434AD-2EF5-4481-9489-586C3625730E}" presName="childTextBox" presStyleLbl="fgAccFollowNode1" presStyleIdx="2" presStyleCnt="8">
        <dgm:presLayoutVars>
          <dgm:bulletEnabled val="1"/>
        </dgm:presLayoutVars>
      </dgm:prSet>
      <dgm:spPr/>
    </dgm:pt>
    <dgm:pt modelId="{F00D3818-F8CB-424E-B23C-B1C6A8D04FBA}" type="pres">
      <dgm:prSet presAssocID="{461588F5-DF39-463A-88F6-F715F800B76F}" presName="childTextBox" presStyleLbl="fgAccFollowNode1" presStyleIdx="3" presStyleCnt="8">
        <dgm:presLayoutVars>
          <dgm:bulletEnabled val="1"/>
        </dgm:presLayoutVars>
      </dgm:prSet>
      <dgm:spPr/>
    </dgm:pt>
    <dgm:pt modelId="{916F7585-A357-43EF-BB7E-DFF963283328}" type="pres">
      <dgm:prSet presAssocID="{87727FC6-A54B-4A49-9A5E-819CCD58C624}" presName="sp" presStyleCnt="0"/>
      <dgm:spPr/>
    </dgm:pt>
    <dgm:pt modelId="{695FEF5F-2DE4-4F8C-B446-BF0B8E5F6E45}" type="pres">
      <dgm:prSet presAssocID="{2F05643F-30E8-425D-9813-EFD62294AE2B}" presName="arrowAndChildren" presStyleCnt="0"/>
      <dgm:spPr/>
    </dgm:pt>
    <dgm:pt modelId="{A83D21CB-ADE8-4450-BB5E-FB1A8AA868AC}" type="pres">
      <dgm:prSet presAssocID="{2F05643F-30E8-425D-9813-EFD62294AE2B}" presName="parentTextArrow" presStyleLbl="node1" presStyleIdx="1" presStyleCnt="4"/>
      <dgm:spPr/>
    </dgm:pt>
    <dgm:pt modelId="{9C6E762B-560C-459F-BD73-B6729824057F}" type="pres">
      <dgm:prSet presAssocID="{85DE17E8-D035-4A84-9931-D45684BB8D3F}" presName="sp" presStyleCnt="0"/>
      <dgm:spPr/>
    </dgm:pt>
    <dgm:pt modelId="{5862D63F-F5D0-47EC-A26F-E58CF0F674A4}" type="pres">
      <dgm:prSet presAssocID="{688AE691-8F2E-45D4-9219-EECED82A1F87}" presName="arrowAndChildren" presStyleCnt="0"/>
      <dgm:spPr/>
    </dgm:pt>
    <dgm:pt modelId="{D3224DE9-3A3E-41DB-AA9E-89F5CF62828F}" type="pres">
      <dgm:prSet presAssocID="{688AE691-8F2E-45D4-9219-EECED82A1F87}" presName="parentTextArrow" presStyleLbl="node1" presStyleIdx="1" presStyleCnt="4"/>
      <dgm:spPr/>
    </dgm:pt>
    <dgm:pt modelId="{AE12D188-0E04-46C7-9D82-D503692B6BAB}" type="pres">
      <dgm:prSet presAssocID="{688AE691-8F2E-45D4-9219-EECED82A1F87}" presName="arrow" presStyleLbl="node1" presStyleIdx="2" presStyleCnt="4"/>
      <dgm:spPr/>
    </dgm:pt>
    <dgm:pt modelId="{E5240F2D-5DA9-445B-AA71-81B50AD823EF}" type="pres">
      <dgm:prSet presAssocID="{688AE691-8F2E-45D4-9219-EECED82A1F87}" presName="descendantArrow" presStyleCnt="0"/>
      <dgm:spPr/>
    </dgm:pt>
    <dgm:pt modelId="{086D51FF-366B-4CBD-91B9-BE9D2726B0E2}" type="pres">
      <dgm:prSet presAssocID="{75487A21-C666-449B-9C65-73AE526B4F5B}" presName="childTextArrow" presStyleLbl="fgAccFollowNode1" presStyleIdx="4" presStyleCnt="8">
        <dgm:presLayoutVars>
          <dgm:bulletEnabled val="1"/>
        </dgm:presLayoutVars>
      </dgm:prSet>
      <dgm:spPr/>
    </dgm:pt>
    <dgm:pt modelId="{BFF1CDE1-1845-4C30-9104-CDD7984C69E8}" type="pres">
      <dgm:prSet presAssocID="{28F93693-CC8F-4146-9989-B2D45ACD876B}" presName="childTextArrow" presStyleLbl="fgAccFollowNode1" presStyleIdx="5" presStyleCnt="8">
        <dgm:presLayoutVars>
          <dgm:bulletEnabled val="1"/>
        </dgm:presLayoutVars>
      </dgm:prSet>
      <dgm:spPr/>
    </dgm:pt>
    <dgm:pt modelId="{05161AA2-EFE5-4741-AE9F-46196DC331C6}" type="pres">
      <dgm:prSet presAssocID="{5B85B5DF-0221-4A4D-BD4A-FA8312FBAE65}" presName="childTextArrow" presStyleLbl="fgAccFollowNode1" presStyleIdx="6" presStyleCnt="8">
        <dgm:presLayoutVars>
          <dgm:bulletEnabled val="1"/>
        </dgm:presLayoutVars>
      </dgm:prSet>
      <dgm:spPr/>
    </dgm:pt>
    <dgm:pt modelId="{19F0F0F0-E522-4D21-8C90-BE2307B219DB}" type="pres">
      <dgm:prSet presAssocID="{EFAB821E-F52B-45C9-896B-F5A13951AA2D}" presName="childTextArrow" presStyleLbl="fgAccFollowNode1" presStyleIdx="7" presStyleCnt="8">
        <dgm:presLayoutVars>
          <dgm:bulletEnabled val="1"/>
        </dgm:presLayoutVars>
      </dgm:prSet>
      <dgm:spPr/>
    </dgm:pt>
    <dgm:pt modelId="{BFE744B0-6F28-4537-BA67-F02FFF62539F}" type="pres">
      <dgm:prSet presAssocID="{8A3D8F18-AD96-4122-8A48-78364ACFED92}" presName="sp" presStyleCnt="0"/>
      <dgm:spPr/>
    </dgm:pt>
    <dgm:pt modelId="{C2BC6360-E480-4B0B-9BA3-47EA648501EF}" type="pres">
      <dgm:prSet presAssocID="{477EFCDF-2888-4B11-8B91-7471C48269B3}" presName="arrowAndChildren" presStyleCnt="0"/>
      <dgm:spPr/>
    </dgm:pt>
    <dgm:pt modelId="{FEC1DFDE-7D09-4BA6-8C71-37239B0E33EB}" type="pres">
      <dgm:prSet presAssocID="{477EFCDF-2888-4B11-8B91-7471C48269B3}" presName="parentTextArrow" presStyleLbl="node1" presStyleIdx="3" presStyleCnt="4"/>
      <dgm:spPr/>
    </dgm:pt>
  </dgm:ptLst>
  <dgm:cxnLst>
    <dgm:cxn modelId="{BE8ADE12-F54A-470A-A5DD-ED78EABB0D74}" srcId="{D834A975-167D-4400-A8EA-3D59B2E67A13}" destId="{4ED434AD-2EF5-4481-9489-586C3625730E}" srcOrd="2" destOrd="0" parTransId="{9E75B236-DF17-44D5-8F80-B4D3C2BDA369}" sibTransId="{29C44920-8F60-460B-B71B-112C66C2D729}"/>
    <dgm:cxn modelId="{EA725315-D321-4BB3-980E-C27A63F0512A}" srcId="{688AE691-8F2E-45D4-9219-EECED82A1F87}" destId="{28F93693-CC8F-4146-9989-B2D45ACD876B}" srcOrd="1" destOrd="0" parTransId="{A4A80F4A-98B8-4952-A0F4-2426202BBE4F}" sibTransId="{9AE26CD9-C0C5-4C98-8B66-7BE84D451018}"/>
    <dgm:cxn modelId="{B9E4F730-DD72-4E3A-9404-BA1BDAAEBEC0}" type="presOf" srcId="{461588F5-DF39-463A-88F6-F715F800B76F}" destId="{F00D3818-F8CB-424E-B23C-B1C6A8D04FBA}" srcOrd="0" destOrd="0" presId="urn:microsoft.com/office/officeart/2005/8/layout/process4"/>
    <dgm:cxn modelId="{E5DAD740-169F-488A-B281-FAB5F9EBFC6E}" srcId="{C11ADDB2-EC92-4A4E-AB3E-34F6DA87C9D5}" destId="{D834A975-167D-4400-A8EA-3D59B2E67A13}" srcOrd="3" destOrd="0" parTransId="{DEEBA16F-4FB8-4B9C-AF1E-A8378BAA61D4}" sibTransId="{A93B964F-044A-433F-AAEF-5A874339C475}"/>
    <dgm:cxn modelId="{7BB9F25C-8BFD-4F3C-852D-554042DE6D20}" type="presOf" srcId="{2F05643F-30E8-425D-9813-EFD62294AE2B}" destId="{A83D21CB-ADE8-4450-BB5E-FB1A8AA868AC}" srcOrd="0" destOrd="0" presId="urn:microsoft.com/office/officeart/2005/8/layout/process4"/>
    <dgm:cxn modelId="{16C0F945-D69C-429D-B93B-0FD6080B6142}" type="presOf" srcId="{C11ADDB2-EC92-4A4E-AB3E-34F6DA87C9D5}" destId="{D44F5889-7798-45BA-872B-54D1FFDBF2A0}" srcOrd="0" destOrd="0" presId="urn:microsoft.com/office/officeart/2005/8/layout/process4"/>
    <dgm:cxn modelId="{E76C674D-9107-46B3-B9AF-7D80ADE3BA30}" type="presOf" srcId="{D834A975-167D-4400-A8EA-3D59B2E67A13}" destId="{C3AF3727-84DB-4162-A1D3-F9DBC7A0B8D6}" srcOrd="1" destOrd="0" presId="urn:microsoft.com/office/officeart/2005/8/layout/process4"/>
    <dgm:cxn modelId="{96A6586F-E8F4-42D4-B068-6BE87F613A46}" type="presOf" srcId="{477EFCDF-2888-4B11-8B91-7471C48269B3}" destId="{FEC1DFDE-7D09-4BA6-8C71-37239B0E33EB}" srcOrd="0" destOrd="0" presId="urn:microsoft.com/office/officeart/2005/8/layout/process4"/>
    <dgm:cxn modelId="{3F701970-519C-4945-812C-ADA4688F2FD1}" srcId="{C11ADDB2-EC92-4A4E-AB3E-34F6DA87C9D5}" destId="{688AE691-8F2E-45D4-9219-EECED82A1F87}" srcOrd="1" destOrd="0" parTransId="{9A6E9965-B9C3-4420-B70A-BE4EE15330EC}" sibTransId="{85DE17E8-D035-4A84-9931-D45684BB8D3F}"/>
    <dgm:cxn modelId="{63E54D74-A906-4881-9F8E-6F0012E0C2CC}" type="presOf" srcId="{688AE691-8F2E-45D4-9219-EECED82A1F87}" destId="{AE12D188-0E04-46C7-9D82-D503692B6BAB}" srcOrd="1" destOrd="0" presId="urn:microsoft.com/office/officeart/2005/8/layout/process4"/>
    <dgm:cxn modelId="{2B38AC57-CF7D-4977-996F-C778E48E3F9F}" srcId="{C11ADDB2-EC92-4A4E-AB3E-34F6DA87C9D5}" destId="{2F05643F-30E8-425D-9813-EFD62294AE2B}" srcOrd="2" destOrd="0" parTransId="{C899798B-C025-4D84-8E7D-50769E8FB69F}" sibTransId="{87727FC6-A54B-4A49-9A5E-819CCD58C624}"/>
    <dgm:cxn modelId="{7186E279-F66A-4E55-8D7A-57B523E0B3BE}" type="presOf" srcId="{5B85B5DF-0221-4A4D-BD4A-FA8312FBAE65}" destId="{05161AA2-EFE5-4741-AE9F-46196DC331C6}" srcOrd="0" destOrd="0" presId="urn:microsoft.com/office/officeart/2005/8/layout/process4"/>
    <dgm:cxn modelId="{31EC1E5A-DDE7-4BD2-9B6B-3D27283D6EA9}" type="presOf" srcId="{D834A975-167D-4400-A8EA-3D59B2E67A13}" destId="{425F0301-B7F1-4DD9-80BE-BC92B15B6D8D}" srcOrd="0" destOrd="0" presId="urn:microsoft.com/office/officeart/2005/8/layout/process4"/>
    <dgm:cxn modelId="{DD862684-9CF9-474F-85F1-B97FA101FB21}" type="presOf" srcId="{75487A21-C666-449B-9C65-73AE526B4F5B}" destId="{086D51FF-366B-4CBD-91B9-BE9D2726B0E2}" srcOrd="0" destOrd="0" presId="urn:microsoft.com/office/officeart/2005/8/layout/process4"/>
    <dgm:cxn modelId="{3AE90F8A-2797-4D40-849F-CF71DD9A7857}" type="presOf" srcId="{EFAB821E-F52B-45C9-896B-F5A13951AA2D}" destId="{19F0F0F0-E522-4D21-8C90-BE2307B219DB}" srcOrd="0" destOrd="0" presId="urn:microsoft.com/office/officeart/2005/8/layout/process4"/>
    <dgm:cxn modelId="{5A5E39A5-5CE4-4764-8EC2-734B2CCB49AE}" type="presOf" srcId="{28F93693-CC8F-4146-9989-B2D45ACD876B}" destId="{BFF1CDE1-1845-4C30-9104-CDD7984C69E8}" srcOrd="0" destOrd="0" presId="urn:microsoft.com/office/officeart/2005/8/layout/process4"/>
    <dgm:cxn modelId="{E7BA66A6-C706-414B-AC31-00FB05F54A10}" srcId="{D834A975-167D-4400-A8EA-3D59B2E67A13}" destId="{484DBC89-595E-4DBB-86FE-9988A28951E0}" srcOrd="1" destOrd="0" parTransId="{18B459BA-4B3C-4800-B186-9578F590F689}" sibTransId="{D6D6EA2F-59F7-4D3E-B40B-0F0DADD07485}"/>
    <dgm:cxn modelId="{BAAFF3BF-D8F0-49DB-B31C-925BBFD14AD8}" srcId="{688AE691-8F2E-45D4-9219-EECED82A1F87}" destId="{EFAB821E-F52B-45C9-896B-F5A13951AA2D}" srcOrd="3" destOrd="0" parTransId="{D07159D5-3F02-4E78-9497-29BC0FF567C5}" sibTransId="{859719FB-840F-4A11-9A8C-AADE6D260E22}"/>
    <dgm:cxn modelId="{674D2AC2-6FD1-4AE5-B57D-D06C45CFB413}" srcId="{688AE691-8F2E-45D4-9219-EECED82A1F87}" destId="{5B85B5DF-0221-4A4D-BD4A-FA8312FBAE65}" srcOrd="2" destOrd="0" parTransId="{FD2418B1-F396-4E9E-A441-789A9490D7B9}" sibTransId="{8C722854-E155-45AA-B548-82AEC3FEEEFC}"/>
    <dgm:cxn modelId="{740FDCD2-A67F-41EE-AA32-E393E4910664}" type="presOf" srcId="{484DBC89-595E-4DBB-86FE-9988A28951E0}" destId="{EA0F92F0-4501-4061-80D7-DBF3A86CD5CE}" srcOrd="0" destOrd="0" presId="urn:microsoft.com/office/officeart/2005/8/layout/process4"/>
    <dgm:cxn modelId="{67220BD4-B34F-4CB9-AD91-1CF223155BAF}" srcId="{D834A975-167D-4400-A8EA-3D59B2E67A13}" destId="{3D418567-AEA0-4816-AD1B-745EC09006E5}" srcOrd="0" destOrd="0" parTransId="{EDCA7E04-9402-4EC5-9F2A-0424EF36E1DE}" sibTransId="{E2505114-4F61-4C2A-8197-7EC2E3299EDD}"/>
    <dgm:cxn modelId="{736C9FD6-5517-4104-8D9D-F6D68119B1CE}" srcId="{D834A975-167D-4400-A8EA-3D59B2E67A13}" destId="{461588F5-DF39-463A-88F6-F715F800B76F}" srcOrd="3" destOrd="0" parTransId="{04C21BFB-6099-466A-B0C2-5C13FEEED8AD}" sibTransId="{59DA3E90-45B5-4165-B9DA-076A1AB787A5}"/>
    <dgm:cxn modelId="{8C9D09DA-8A03-4532-975D-B82E81A8F5BF}" type="presOf" srcId="{4ED434AD-2EF5-4481-9489-586C3625730E}" destId="{56E39452-FF46-43EB-A903-5A2609527018}" srcOrd="0" destOrd="0" presId="urn:microsoft.com/office/officeart/2005/8/layout/process4"/>
    <dgm:cxn modelId="{D774F5DD-464A-4018-8FD5-1D52DC128E09}" srcId="{C11ADDB2-EC92-4A4E-AB3E-34F6DA87C9D5}" destId="{477EFCDF-2888-4B11-8B91-7471C48269B3}" srcOrd="0" destOrd="0" parTransId="{CEFE4A75-7DFC-4C5D-AA20-25AFB41A38E7}" sibTransId="{8A3D8F18-AD96-4122-8A48-78364ACFED92}"/>
    <dgm:cxn modelId="{74CC16E6-B853-4D70-82A3-BDF7DD960C6F}" type="presOf" srcId="{3D418567-AEA0-4816-AD1B-745EC09006E5}" destId="{EA721E56-1FE1-41F6-AF3D-D1A51A9DEC76}" srcOrd="0" destOrd="0" presId="urn:microsoft.com/office/officeart/2005/8/layout/process4"/>
    <dgm:cxn modelId="{5499F5E7-B72A-40EB-86BE-38EFAA851B03}" type="presOf" srcId="{688AE691-8F2E-45D4-9219-EECED82A1F87}" destId="{D3224DE9-3A3E-41DB-AA9E-89F5CF62828F}" srcOrd="0" destOrd="0" presId="urn:microsoft.com/office/officeart/2005/8/layout/process4"/>
    <dgm:cxn modelId="{53A565FD-360A-4196-B7F6-F2B4EFD9BC96}" srcId="{688AE691-8F2E-45D4-9219-EECED82A1F87}" destId="{75487A21-C666-449B-9C65-73AE526B4F5B}" srcOrd="0" destOrd="0" parTransId="{2A038C99-2474-4B7A-8225-CC6DD03D61ED}" sibTransId="{F30B6748-696B-4F15-8F7A-978C2A1ED0C3}"/>
    <dgm:cxn modelId="{D65E1FF9-6880-4066-A71F-C0A84CA9863C}" type="presParOf" srcId="{D44F5889-7798-45BA-872B-54D1FFDBF2A0}" destId="{FA2A2564-A063-4EFA-ABE7-984E91331168}" srcOrd="0" destOrd="0" presId="urn:microsoft.com/office/officeart/2005/8/layout/process4"/>
    <dgm:cxn modelId="{14FFB82C-E8B0-445C-929A-52B8ACEFD6CD}" type="presParOf" srcId="{FA2A2564-A063-4EFA-ABE7-984E91331168}" destId="{425F0301-B7F1-4DD9-80BE-BC92B15B6D8D}" srcOrd="0" destOrd="0" presId="urn:microsoft.com/office/officeart/2005/8/layout/process4"/>
    <dgm:cxn modelId="{1BBBA2CA-377C-423C-AA89-09FA84FA1DB5}" type="presParOf" srcId="{FA2A2564-A063-4EFA-ABE7-984E91331168}" destId="{C3AF3727-84DB-4162-A1D3-F9DBC7A0B8D6}" srcOrd="1" destOrd="0" presId="urn:microsoft.com/office/officeart/2005/8/layout/process4"/>
    <dgm:cxn modelId="{E5034737-CE7D-4F74-837C-FD20474E2122}" type="presParOf" srcId="{FA2A2564-A063-4EFA-ABE7-984E91331168}" destId="{F3F540B7-218C-44B2-8AE1-634A9B2C7318}" srcOrd="2" destOrd="0" presId="urn:microsoft.com/office/officeart/2005/8/layout/process4"/>
    <dgm:cxn modelId="{4F1BAE67-4372-41D2-B35C-53599E0EBF0B}" type="presParOf" srcId="{F3F540B7-218C-44B2-8AE1-634A9B2C7318}" destId="{EA721E56-1FE1-41F6-AF3D-D1A51A9DEC76}" srcOrd="0" destOrd="0" presId="urn:microsoft.com/office/officeart/2005/8/layout/process4"/>
    <dgm:cxn modelId="{6E4B8C57-A438-4E10-A2E3-1850379F9BD6}" type="presParOf" srcId="{F3F540B7-218C-44B2-8AE1-634A9B2C7318}" destId="{EA0F92F0-4501-4061-80D7-DBF3A86CD5CE}" srcOrd="1" destOrd="0" presId="urn:microsoft.com/office/officeart/2005/8/layout/process4"/>
    <dgm:cxn modelId="{5B6865EA-2F26-4AEF-AFE5-BC6F6BED2A3C}" type="presParOf" srcId="{F3F540B7-218C-44B2-8AE1-634A9B2C7318}" destId="{56E39452-FF46-43EB-A903-5A2609527018}" srcOrd="2" destOrd="0" presId="urn:microsoft.com/office/officeart/2005/8/layout/process4"/>
    <dgm:cxn modelId="{8EA511E3-7699-4629-8396-C360452256AC}" type="presParOf" srcId="{F3F540B7-218C-44B2-8AE1-634A9B2C7318}" destId="{F00D3818-F8CB-424E-B23C-B1C6A8D04FBA}" srcOrd="3" destOrd="0" presId="urn:microsoft.com/office/officeart/2005/8/layout/process4"/>
    <dgm:cxn modelId="{49ECD205-5200-4DA7-9443-FB0C8E9FF50E}" type="presParOf" srcId="{D44F5889-7798-45BA-872B-54D1FFDBF2A0}" destId="{916F7585-A357-43EF-BB7E-DFF963283328}" srcOrd="1" destOrd="0" presId="urn:microsoft.com/office/officeart/2005/8/layout/process4"/>
    <dgm:cxn modelId="{819CAE41-0E64-40C5-8BEB-E89EDED484ED}" type="presParOf" srcId="{D44F5889-7798-45BA-872B-54D1FFDBF2A0}" destId="{695FEF5F-2DE4-4F8C-B446-BF0B8E5F6E45}" srcOrd="2" destOrd="0" presId="urn:microsoft.com/office/officeart/2005/8/layout/process4"/>
    <dgm:cxn modelId="{2D236943-365A-42D4-836A-21C968676527}" type="presParOf" srcId="{695FEF5F-2DE4-4F8C-B446-BF0B8E5F6E45}" destId="{A83D21CB-ADE8-4450-BB5E-FB1A8AA868AC}" srcOrd="0" destOrd="0" presId="urn:microsoft.com/office/officeart/2005/8/layout/process4"/>
    <dgm:cxn modelId="{C2E715A9-648C-4DFF-9525-8D5BBD38EDB6}" type="presParOf" srcId="{D44F5889-7798-45BA-872B-54D1FFDBF2A0}" destId="{9C6E762B-560C-459F-BD73-B6729824057F}" srcOrd="3" destOrd="0" presId="urn:microsoft.com/office/officeart/2005/8/layout/process4"/>
    <dgm:cxn modelId="{824F8F96-3E9E-445B-A896-178BEBB5ED39}" type="presParOf" srcId="{D44F5889-7798-45BA-872B-54D1FFDBF2A0}" destId="{5862D63F-F5D0-47EC-A26F-E58CF0F674A4}" srcOrd="4" destOrd="0" presId="urn:microsoft.com/office/officeart/2005/8/layout/process4"/>
    <dgm:cxn modelId="{B9246B4D-3CDF-4E56-8116-5383C21DB168}" type="presParOf" srcId="{5862D63F-F5D0-47EC-A26F-E58CF0F674A4}" destId="{D3224DE9-3A3E-41DB-AA9E-89F5CF62828F}" srcOrd="0" destOrd="0" presId="urn:microsoft.com/office/officeart/2005/8/layout/process4"/>
    <dgm:cxn modelId="{EBF8E219-31FF-4013-9CB8-9C643224A8F3}" type="presParOf" srcId="{5862D63F-F5D0-47EC-A26F-E58CF0F674A4}" destId="{AE12D188-0E04-46C7-9D82-D503692B6BAB}" srcOrd="1" destOrd="0" presId="urn:microsoft.com/office/officeart/2005/8/layout/process4"/>
    <dgm:cxn modelId="{2D6ECF53-25AE-4C0F-B7F2-542CDF64602D}" type="presParOf" srcId="{5862D63F-F5D0-47EC-A26F-E58CF0F674A4}" destId="{E5240F2D-5DA9-445B-AA71-81B50AD823EF}" srcOrd="2" destOrd="0" presId="urn:microsoft.com/office/officeart/2005/8/layout/process4"/>
    <dgm:cxn modelId="{AF2017BB-84A2-4BFA-BE19-B106E5E8BDE1}" type="presParOf" srcId="{E5240F2D-5DA9-445B-AA71-81B50AD823EF}" destId="{086D51FF-366B-4CBD-91B9-BE9D2726B0E2}" srcOrd="0" destOrd="0" presId="urn:microsoft.com/office/officeart/2005/8/layout/process4"/>
    <dgm:cxn modelId="{E78FA5C2-8133-427E-9A0F-A2997D86D0AF}" type="presParOf" srcId="{E5240F2D-5DA9-445B-AA71-81B50AD823EF}" destId="{BFF1CDE1-1845-4C30-9104-CDD7984C69E8}" srcOrd="1" destOrd="0" presId="urn:microsoft.com/office/officeart/2005/8/layout/process4"/>
    <dgm:cxn modelId="{30BA080D-2686-4AA4-AE8A-FF7303EAF673}" type="presParOf" srcId="{E5240F2D-5DA9-445B-AA71-81B50AD823EF}" destId="{05161AA2-EFE5-4741-AE9F-46196DC331C6}" srcOrd="2" destOrd="0" presId="urn:microsoft.com/office/officeart/2005/8/layout/process4"/>
    <dgm:cxn modelId="{DCDBB3E3-4C5B-468B-8FFA-883FEAB5C5A9}" type="presParOf" srcId="{E5240F2D-5DA9-445B-AA71-81B50AD823EF}" destId="{19F0F0F0-E522-4D21-8C90-BE2307B219DB}" srcOrd="3" destOrd="0" presId="urn:microsoft.com/office/officeart/2005/8/layout/process4"/>
    <dgm:cxn modelId="{64F2142F-2B38-4D51-890C-B4E4165D42EB}" type="presParOf" srcId="{D44F5889-7798-45BA-872B-54D1FFDBF2A0}" destId="{BFE744B0-6F28-4537-BA67-F02FFF62539F}" srcOrd="5" destOrd="0" presId="urn:microsoft.com/office/officeart/2005/8/layout/process4"/>
    <dgm:cxn modelId="{E3E53C26-6421-4DDB-8924-C95EBE297100}" type="presParOf" srcId="{D44F5889-7798-45BA-872B-54D1FFDBF2A0}" destId="{C2BC6360-E480-4B0B-9BA3-47EA648501EF}" srcOrd="6" destOrd="0" presId="urn:microsoft.com/office/officeart/2005/8/layout/process4"/>
    <dgm:cxn modelId="{8AF9FC36-3785-463D-807E-7CF985A44146}" type="presParOf" srcId="{C2BC6360-E480-4B0B-9BA3-47EA648501EF}" destId="{FEC1DFDE-7D09-4BA6-8C71-37239B0E33E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1610EC-C8F7-4789-A44A-DF6C2DC127B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2847F1-C0CA-4DD3-A36C-0BC28225226A}">
      <dgm:prSet/>
      <dgm:spPr/>
      <dgm:t>
        <a:bodyPr/>
        <a:lstStyle/>
        <a:p>
          <a:r>
            <a:rPr lang="en-US" b="0" i="0" baseline="0"/>
            <a:t>Pre-processing steps: </a:t>
          </a:r>
          <a:endParaRPr lang="en-US"/>
        </a:p>
      </dgm:t>
    </dgm:pt>
    <dgm:pt modelId="{1B78770A-9F0D-439E-9D6A-856E930D0220}" type="parTrans" cxnId="{4C41ED35-DD27-44CE-B926-D5074241C853}">
      <dgm:prSet/>
      <dgm:spPr/>
      <dgm:t>
        <a:bodyPr/>
        <a:lstStyle/>
        <a:p>
          <a:endParaRPr lang="en-US"/>
        </a:p>
      </dgm:t>
    </dgm:pt>
    <dgm:pt modelId="{88C2544A-55FF-4131-9B06-AC14FD09C2C0}" type="sibTrans" cxnId="{4C41ED35-DD27-44CE-B926-D5074241C853}">
      <dgm:prSet/>
      <dgm:spPr/>
      <dgm:t>
        <a:bodyPr/>
        <a:lstStyle/>
        <a:p>
          <a:endParaRPr lang="en-US"/>
        </a:p>
      </dgm:t>
    </dgm:pt>
    <dgm:pt modelId="{0CA394D3-BE82-4EBE-976B-60F540B1EDA3}">
      <dgm:prSet/>
      <dgm:spPr/>
      <dgm:t>
        <a:bodyPr/>
        <a:lstStyle/>
        <a:p>
          <a:r>
            <a:rPr lang="en-US" b="0" i="0" baseline="0"/>
            <a:t>Imputation techniques considered: </a:t>
          </a:r>
          <a:endParaRPr lang="en-US"/>
        </a:p>
      </dgm:t>
    </dgm:pt>
    <dgm:pt modelId="{122B06A0-DDC4-4C58-B0F3-E0AB15CA84B1}" type="parTrans" cxnId="{406E08CB-FA87-4544-9885-59954508696C}">
      <dgm:prSet/>
      <dgm:spPr/>
      <dgm:t>
        <a:bodyPr/>
        <a:lstStyle/>
        <a:p>
          <a:endParaRPr lang="en-US"/>
        </a:p>
      </dgm:t>
    </dgm:pt>
    <dgm:pt modelId="{0B159DF2-413B-4E66-9943-D70F6D53C368}" type="sibTrans" cxnId="{406E08CB-FA87-4544-9885-59954508696C}">
      <dgm:prSet/>
      <dgm:spPr/>
      <dgm:t>
        <a:bodyPr/>
        <a:lstStyle/>
        <a:p>
          <a:endParaRPr lang="en-US"/>
        </a:p>
      </dgm:t>
    </dgm:pt>
    <dgm:pt modelId="{3D7A9B29-49F2-42C4-A4E6-C785F1FB93A2}">
      <dgm:prSet/>
      <dgm:spPr/>
      <dgm:t>
        <a:bodyPr/>
        <a:lstStyle/>
        <a:p>
          <a:r>
            <a:rPr lang="en-US" b="0" i="0" baseline="0"/>
            <a:t>Mean imputation </a:t>
          </a:r>
          <a:endParaRPr lang="en-US"/>
        </a:p>
      </dgm:t>
    </dgm:pt>
    <dgm:pt modelId="{D6373CC0-B98F-4409-A04E-45503FE42329}" type="parTrans" cxnId="{E36CC911-B824-4831-B7AF-2E9940F05E06}">
      <dgm:prSet/>
      <dgm:spPr/>
      <dgm:t>
        <a:bodyPr/>
        <a:lstStyle/>
        <a:p>
          <a:endParaRPr lang="en-US"/>
        </a:p>
      </dgm:t>
    </dgm:pt>
    <dgm:pt modelId="{B25040DF-5FA8-4182-A73A-E8F939C6B0C0}" type="sibTrans" cxnId="{E36CC911-B824-4831-B7AF-2E9940F05E06}">
      <dgm:prSet/>
      <dgm:spPr/>
      <dgm:t>
        <a:bodyPr/>
        <a:lstStyle/>
        <a:p>
          <a:endParaRPr lang="en-US"/>
        </a:p>
      </dgm:t>
    </dgm:pt>
    <dgm:pt modelId="{6BAA8E0B-D630-4ED5-B32C-C7A64D559348}">
      <dgm:prSet/>
      <dgm:spPr/>
      <dgm:t>
        <a:bodyPr/>
        <a:lstStyle/>
        <a:p>
          <a:r>
            <a:rPr lang="en-US" b="0" i="0" baseline="0" dirty="0"/>
            <a:t>Linear interpolation</a:t>
          </a:r>
          <a:endParaRPr lang="en-US" dirty="0"/>
        </a:p>
      </dgm:t>
    </dgm:pt>
    <dgm:pt modelId="{87CCD65D-6C0F-4360-8C18-7CEF14AD6EE7}" type="parTrans" cxnId="{02419FE6-C56F-47B5-8A40-2B36A7F71228}">
      <dgm:prSet/>
      <dgm:spPr/>
      <dgm:t>
        <a:bodyPr/>
        <a:lstStyle/>
        <a:p>
          <a:endParaRPr lang="en-US"/>
        </a:p>
      </dgm:t>
    </dgm:pt>
    <dgm:pt modelId="{5E7665D9-EDF6-4FE6-919D-FDFD7D229396}" type="sibTrans" cxnId="{02419FE6-C56F-47B5-8A40-2B36A7F71228}">
      <dgm:prSet/>
      <dgm:spPr/>
      <dgm:t>
        <a:bodyPr/>
        <a:lstStyle/>
        <a:p>
          <a:endParaRPr lang="en-US"/>
        </a:p>
      </dgm:t>
    </dgm:pt>
    <dgm:pt modelId="{49E471D2-E0C4-479B-94B0-4AAC0C1AE481}">
      <dgm:prSet/>
      <dgm:spPr/>
      <dgm:t>
        <a:bodyPr/>
        <a:lstStyle/>
        <a:p>
          <a:r>
            <a:rPr lang="en-US" b="0" i="0" baseline="0"/>
            <a:t>Median interpolation</a:t>
          </a:r>
          <a:endParaRPr lang="en-US"/>
        </a:p>
      </dgm:t>
    </dgm:pt>
    <dgm:pt modelId="{AE47ADC9-AA18-4BBA-ACD0-CB58407222B6}" type="parTrans" cxnId="{97FD12FF-7015-49F4-83D2-563001C62915}">
      <dgm:prSet/>
      <dgm:spPr/>
      <dgm:t>
        <a:bodyPr/>
        <a:lstStyle/>
        <a:p>
          <a:endParaRPr lang="en-US"/>
        </a:p>
      </dgm:t>
    </dgm:pt>
    <dgm:pt modelId="{F6912722-1AB2-4E17-9330-0A0ABBCD730A}" type="sibTrans" cxnId="{97FD12FF-7015-49F4-83D2-563001C62915}">
      <dgm:prSet/>
      <dgm:spPr/>
      <dgm:t>
        <a:bodyPr/>
        <a:lstStyle/>
        <a:p>
          <a:endParaRPr lang="en-US"/>
        </a:p>
      </dgm:t>
    </dgm:pt>
    <dgm:pt modelId="{4B434430-CCF1-4D0B-93A4-03478AC45010}">
      <dgm:prSet/>
      <dgm:spPr/>
      <dgm:t>
        <a:bodyPr/>
        <a:lstStyle/>
        <a:p>
          <a:r>
            <a:rPr lang="en-US" b="0" i="0" baseline="0"/>
            <a:t>Imputation strategy: </a:t>
          </a:r>
          <a:endParaRPr lang="en-US"/>
        </a:p>
      </dgm:t>
    </dgm:pt>
    <dgm:pt modelId="{6458D273-41B4-42D6-83B8-DF421A1B9871}" type="parTrans" cxnId="{2D152327-683A-4A59-A62D-D53F86B3F5FC}">
      <dgm:prSet/>
      <dgm:spPr/>
      <dgm:t>
        <a:bodyPr/>
        <a:lstStyle/>
        <a:p>
          <a:endParaRPr lang="en-US"/>
        </a:p>
      </dgm:t>
    </dgm:pt>
    <dgm:pt modelId="{E12A0EBD-9E42-4FF8-AA40-F17B0BFCC839}" type="sibTrans" cxnId="{2D152327-683A-4A59-A62D-D53F86B3F5FC}">
      <dgm:prSet/>
      <dgm:spPr/>
      <dgm:t>
        <a:bodyPr/>
        <a:lstStyle/>
        <a:p>
          <a:endParaRPr lang="en-US"/>
        </a:p>
      </dgm:t>
    </dgm:pt>
    <dgm:pt modelId="{880BC49D-4885-4824-ABA3-92F7DD52B822}">
      <dgm:prSet/>
      <dgm:spPr/>
      <dgm:t>
        <a:bodyPr/>
        <a:lstStyle/>
        <a:p>
          <a:r>
            <a:rPr lang="en-US" b="0" i="0" baseline="0"/>
            <a:t>Different methods for short gaps (&lt; 4 hours) and long gaps </a:t>
          </a:r>
          <a:endParaRPr lang="en-US"/>
        </a:p>
      </dgm:t>
    </dgm:pt>
    <dgm:pt modelId="{24570AA1-8D9C-4301-A829-790F97FF8AD5}" type="parTrans" cxnId="{C8CE5024-29AE-4D36-8AFE-DEC407E7BD85}">
      <dgm:prSet/>
      <dgm:spPr/>
      <dgm:t>
        <a:bodyPr/>
        <a:lstStyle/>
        <a:p>
          <a:endParaRPr lang="en-US"/>
        </a:p>
      </dgm:t>
    </dgm:pt>
    <dgm:pt modelId="{7D97D7EE-CC5D-4E8F-B769-28C32DBF5ED7}" type="sibTrans" cxnId="{C8CE5024-29AE-4D36-8AFE-DEC407E7BD85}">
      <dgm:prSet/>
      <dgm:spPr/>
      <dgm:t>
        <a:bodyPr/>
        <a:lstStyle/>
        <a:p>
          <a:endParaRPr lang="en-US"/>
        </a:p>
      </dgm:t>
    </dgm:pt>
    <dgm:pt modelId="{C4DD4DAF-FA0B-40B0-BD5F-6702E72E14EC}">
      <dgm:prSet/>
      <dgm:spPr/>
      <dgm:t>
        <a:bodyPr/>
        <a:lstStyle/>
        <a:p>
          <a:r>
            <a:rPr lang="en-US" b="0" i="0" baseline="0"/>
            <a:t>Preserve time series structure and stability </a:t>
          </a:r>
          <a:endParaRPr lang="en-US"/>
        </a:p>
      </dgm:t>
    </dgm:pt>
    <dgm:pt modelId="{E35379E7-E035-439C-973A-94A2D7727AE7}" type="parTrans" cxnId="{69876E56-F2D7-4D19-98C7-A69C0CBD1BE2}">
      <dgm:prSet/>
      <dgm:spPr/>
      <dgm:t>
        <a:bodyPr/>
        <a:lstStyle/>
        <a:p>
          <a:endParaRPr lang="en-US"/>
        </a:p>
      </dgm:t>
    </dgm:pt>
    <dgm:pt modelId="{88C9E5DA-9C58-4562-8D6A-EC29993B1C46}" type="sibTrans" cxnId="{69876E56-F2D7-4D19-98C7-A69C0CBD1BE2}">
      <dgm:prSet/>
      <dgm:spPr/>
      <dgm:t>
        <a:bodyPr/>
        <a:lstStyle/>
        <a:p>
          <a:endParaRPr lang="en-US"/>
        </a:p>
      </dgm:t>
    </dgm:pt>
    <dgm:pt modelId="{99233B43-5151-4057-88E7-AC2E4E72C0CA}">
      <dgm:prSet/>
      <dgm:spPr/>
      <dgm:t>
        <a:bodyPr/>
        <a:lstStyle/>
        <a:p>
          <a:r>
            <a:rPr lang="en-US" b="0" i="0" baseline="0" dirty="0"/>
            <a:t>Rolling window of 4 hours for moving mean imputation</a:t>
          </a:r>
          <a:endParaRPr lang="en-US" dirty="0"/>
        </a:p>
      </dgm:t>
    </dgm:pt>
    <dgm:pt modelId="{B5B792C3-407F-4641-85B7-4BE33FB28278}" type="parTrans" cxnId="{E554DD80-22EB-46E3-B9F5-BEB8B7D27662}">
      <dgm:prSet/>
      <dgm:spPr/>
      <dgm:t>
        <a:bodyPr/>
        <a:lstStyle/>
        <a:p>
          <a:endParaRPr lang="en-US"/>
        </a:p>
      </dgm:t>
    </dgm:pt>
    <dgm:pt modelId="{899AF156-B5E5-494E-B58E-41ED8788DE8C}" type="sibTrans" cxnId="{E554DD80-22EB-46E3-B9F5-BEB8B7D27662}">
      <dgm:prSet/>
      <dgm:spPr/>
      <dgm:t>
        <a:bodyPr/>
        <a:lstStyle/>
        <a:p>
          <a:endParaRPr lang="en-US"/>
        </a:p>
      </dgm:t>
    </dgm:pt>
    <dgm:pt modelId="{52A2BD55-1993-4D8C-AE1C-49BB9019EE0B}">
      <dgm:prSet/>
      <dgm:spPr/>
      <dgm:t>
        <a:bodyPr/>
        <a:lstStyle/>
        <a:p>
          <a:r>
            <a:rPr lang="en-US" b="0" i="0" baseline="0"/>
            <a:t>Resampling:</a:t>
          </a:r>
          <a:endParaRPr lang="en-US"/>
        </a:p>
      </dgm:t>
    </dgm:pt>
    <dgm:pt modelId="{1ADA7A5D-F8DF-4A78-8BD7-BB3ABABB4CF1}" type="parTrans" cxnId="{968CACD9-3D5D-4BEE-8D5C-D63887A03C41}">
      <dgm:prSet/>
      <dgm:spPr/>
      <dgm:t>
        <a:bodyPr/>
        <a:lstStyle/>
        <a:p>
          <a:endParaRPr lang="en-US"/>
        </a:p>
      </dgm:t>
    </dgm:pt>
    <dgm:pt modelId="{15BE41D6-A627-48AC-B1C0-FF338F9A3677}" type="sibTrans" cxnId="{968CACD9-3D5D-4BEE-8D5C-D63887A03C41}">
      <dgm:prSet/>
      <dgm:spPr/>
      <dgm:t>
        <a:bodyPr/>
        <a:lstStyle/>
        <a:p>
          <a:endParaRPr lang="en-US"/>
        </a:p>
      </dgm:t>
    </dgm:pt>
    <dgm:pt modelId="{24E55261-5296-4599-8BFE-C7ADE068B987}">
      <dgm:prSet/>
      <dgm:spPr/>
      <dgm:t>
        <a:bodyPr/>
        <a:lstStyle/>
        <a:p>
          <a:r>
            <a:rPr lang="en-US" b="0" i="0" baseline="0"/>
            <a:t>Hourly </a:t>
          </a:r>
          <a:endParaRPr lang="en-US"/>
        </a:p>
      </dgm:t>
    </dgm:pt>
    <dgm:pt modelId="{16E1EF1D-BFDC-45C7-B0AF-B169D6E83AB7}" type="parTrans" cxnId="{E01956CF-B0C3-40BF-9F38-0C65C0B93832}">
      <dgm:prSet/>
      <dgm:spPr/>
      <dgm:t>
        <a:bodyPr/>
        <a:lstStyle/>
        <a:p>
          <a:endParaRPr lang="en-US"/>
        </a:p>
      </dgm:t>
    </dgm:pt>
    <dgm:pt modelId="{0CF70646-D1DD-45CF-8F37-4BE2E78F5108}" type="sibTrans" cxnId="{E01956CF-B0C3-40BF-9F38-0C65C0B93832}">
      <dgm:prSet/>
      <dgm:spPr/>
      <dgm:t>
        <a:bodyPr/>
        <a:lstStyle/>
        <a:p>
          <a:endParaRPr lang="en-US"/>
        </a:p>
      </dgm:t>
    </dgm:pt>
    <dgm:pt modelId="{BE36CFF0-161D-433C-B4FA-E38C7B92E83F}">
      <dgm:prSet/>
      <dgm:spPr/>
      <dgm:t>
        <a:bodyPr/>
        <a:lstStyle/>
        <a:p>
          <a:r>
            <a:rPr lang="en-US"/>
            <a:t>Daily</a:t>
          </a:r>
        </a:p>
      </dgm:t>
    </dgm:pt>
    <dgm:pt modelId="{B5295D0A-35AE-4E37-9106-C084C6BE3988}" type="parTrans" cxnId="{FB8BF074-92B0-4C82-B85C-2BA430F1BFF1}">
      <dgm:prSet/>
      <dgm:spPr/>
      <dgm:t>
        <a:bodyPr/>
        <a:lstStyle/>
        <a:p>
          <a:endParaRPr lang="en-US"/>
        </a:p>
      </dgm:t>
    </dgm:pt>
    <dgm:pt modelId="{C1B7BB20-A9EF-4EED-AB8E-7966BD03B29D}" type="sibTrans" cxnId="{FB8BF074-92B0-4C82-B85C-2BA430F1BFF1}">
      <dgm:prSet/>
      <dgm:spPr/>
      <dgm:t>
        <a:bodyPr/>
        <a:lstStyle/>
        <a:p>
          <a:endParaRPr lang="en-US"/>
        </a:p>
      </dgm:t>
    </dgm:pt>
    <dgm:pt modelId="{5E927625-C7D7-44FB-94C0-1936FA8E87C3}">
      <dgm:prSet/>
      <dgm:spPr/>
      <dgm:t>
        <a:bodyPr/>
        <a:lstStyle/>
        <a:p>
          <a:r>
            <a:rPr lang="en-US" b="0" i="0" baseline="0"/>
            <a:t>Data used: </a:t>
          </a:r>
          <a:endParaRPr lang="en-US"/>
        </a:p>
      </dgm:t>
    </dgm:pt>
    <dgm:pt modelId="{781AEC0D-7A74-4B06-ADE8-9E8D82A8B9A0}" type="parTrans" cxnId="{D0CF83F2-5513-4FA1-8B7F-0EC6FB9E7E70}">
      <dgm:prSet/>
      <dgm:spPr/>
      <dgm:t>
        <a:bodyPr/>
        <a:lstStyle/>
        <a:p>
          <a:endParaRPr lang="en-US"/>
        </a:p>
      </dgm:t>
    </dgm:pt>
    <dgm:pt modelId="{84F942C7-0863-4B05-A39F-8E95DB781C3D}" type="sibTrans" cxnId="{D0CF83F2-5513-4FA1-8B7F-0EC6FB9E7E70}">
      <dgm:prSet/>
      <dgm:spPr/>
      <dgm:t>
        <a:bodyPr/>
        <a:lstStyle/>
        <a:p>
          <a:endParaRPr lang="en-US"/>
        </a:p>
      </dgm:t>
    </dgm:pt>
    <dgm:pt modelId="{F6EE16C7-5533-484C-9383-75BD0D859E80}">
      <dgm:prSet/>
      <dgm:spPr/>
      <dgm:t>
        <a:bodyPr/>
        <a:lstStyle/>
        <a:p>
          <a:r>
            <a:rPr lang="en-US" b="0" i="0" baseline="0"/>
            <a:t>Original data including Saturdays</a:t>
          </a:r>
          <a:endParaRPr lang="en-US"/>
        </a:p>
      </dgm:t>
    </dgm:pt>
    <dgm:pt modelId="{278449C7-8D26-45E8-9698-958AAD5CF777}" type="parTrans" cxnId="{3F951AFD-F1F2-4E77-9E45-42319729A5A3}">
      <dgm:prSet/>
      <dgm:spPr/>
      <dgm:t>
        <a:bodyPr/>
        <a:lstStyle/>
        <a:p>
          <a:endParaRPr lang="en-US"/>
        </a:p>
      </dgm:t>
    </dgm:pt>
    <dgm:pt modelId="{4B0388F6-B179-4F0B-A6B1-2A07E1059EB9}" type="sibTrans" cxnId="{3F951AFD-F1F2-4E77-9E45-42319729A5A3}">
      <dgm:prSet/>
      <dgm:spPr/>
      <dgm:t>
        <a:bodyPr/>
        <a:lstStyle/>
        <a:p>
          <a:endParaRPr lang="en-US"/>
        </a:p>
      </dgm:t>
    </dgm:pt>
    <dgm:pt modelId="{6CFE813B-29B9-425C-B8FC-8D5E61E3CFF4}">
      <dgm:prSet/>
      <dgm:spPr/>
      <dgm:t>
        <a:bodyPr/>
        <a:lstStyle/>
        <a:p>
          <a:r>
            <a:rPr lang="en-US" b="0" i="0" baseline="0"/>
            <a:t>Linear interpolation: </a:t>
          </a:r>
          <a:endParaRPr lang="en-US"/>
        </a:p>
      </dgm:t>
    </dgm:pt>
    <dgm:pt modelId="{C49FFA00-BFFF-47A9-AF9C-9955B8BE5256}" type="parTrans" cxnId="{F8E4FD65-8B19-4273-84C1-5872BF74BB85}">
      <dgm:prSet/>
      <dgm:spPr/>
      <dgm:t>
        <a:bodyPr/>
        <a:lstStyle/>
        <a:p>
          <a:endParaRPr lang="en-US"/>
        </a:p>
      </dgm:t>
    </dgm:pt>
    <dgm:pt modelId="{2D83014B-EC2B-4EC8-86D0-C42FF3BF99F2}" type="sibTrans" cxnId="{F8E4FD65-8B19-4273-84C1-5872BF74BB85}">
      <dgm:prSet/>
      <dgm:spPr/>
      <dgm:t>
        <a:bodyPr/>
        <a:lstStyle/>
        <a:p>
          <a:endParaRPr lang="en-US"/>
        </a:p>
      </dgm:t>
    </dgm:pt>
    <dgm:pt modelId="{CCAAFF97-FB4E-4316-8CA5-5FA8569592DF}">
      <dgm:prSet/>
      <dgm:spPr/>
      <dgm:t>
        <a:bodyPr/>
        <a:lstStyle/>
        <a:p>
          <a:r>
            <a:rPr lang="en-US" b="0" i="0" baseline="0"/>
            <a:t>Least sensitive to underlying volatility </a:t>
          </a:r>
          <a:endParaRPr lang="en-US"/>
        </a:p>
      </dgm:t>
    </dgm:pt>
    <dgm:pt modelId="{3F779984-46A4-4FCD-8CD0-0B431212F6F0}" type="parTrans" cxnId="{C9E02991-E06E-464C-829B-1A52743FFEAD}">
      <dgm:prSet/>
      <dgm:spPr/>
      <dgm:t>
        <a:bodyPr/>
        <a:lstStyle/>
        <a:p>
          <a:endParaRPr lang="en-US"/>
        </a:p>
      </dgm:t>
    </dgm:pt>
    <dgm:pt modelId="{22EA6C69-77A1-461A-AC55-41F42F1DD79D}" type="sibTrans" cxnId="{C9E02991-E06E-464C-829B-1A52743FFEAD}">
      <dgm:prSet/>
      <dgm:spPr/>
      <dgm:t>
        <a:bodyPr/>
        <a:lstStyle/>
        <a:p>
          <a:endParaRPr lang="en-US"/>
        </a:p>
      </dgm:t>
    </dgm:pt>
    <dgm:pt modelId="{F7963132-0241-4743-93E1-EA2DFCDBD385}">
      <dgm:prSet/>
      <dgm:spPr/>
      <dgm:t>
        <a:bodyPr/>
        <a:lstStyle/>
        <a:p>
          <a:r>
            <a:rPr lang="en-US" b="0" i="0" baseline="0"/>
            <a:t>No artificial volatility introduced (unlike mean and median)</a:t>
          </a:r>
          <a:endParaRPr lang="en-US"/>
        </a:p>
      </dgm:t>
    </dgm:pt>
    <dgm:pt modelId="{78C905D0-0D8D-4717-A7C6-BD469ACC6D11}" type="parTrans" cxnId="{1085AD1A-7D40-455F-9F19-00EDE506ADD5}">
      <dgm:prSet/>
      <dgm:spPr/>
      <dgm:t>
        <a:bodyPr/>
        <a:lstStyle/>
        <a:p>
          <a:endParaRPr lang="en-US"/>
        </a:p>
      </dgm:t>
    </dgm:pt>
    <dgm:pt modelId="{F6595537-904E-4EC2-9E1F-29C927F7D5ED}" type="sibTrans" cxnId="{1085AD1A-7D40-455F-9F19-00EDE506ADD5}">
      <dgm:prSet/>
      <dgm:spPr/>
      <dgm:t>
        <a:bodyPr/>
        <a:lstStyle/>
        <a:p>
          <a:endParaRPr lang="en-US"/>
        </a:p>
      </dgm:t>
    </dgm:pt>
    <dgm:pt modelId="{FFFA872F-BE1A-441E-A5A3-845B723B5999}" type="pres">
      <dgm:prSet presAssocID="{FA1610EC-C8F7-4789-A44A-DF6C2DC127B7}" presName="linear" presStyleCnt="0">
        <dgm:presLayoutVars>
          <dgm:dir/>
          <dgm:animLvl val="lvl"/>
          <dgm:resizeHandles val="exact"/>
        </dgm:presLayoutVars>
      </dgm:prSet>
      <dgm:spPr/>
    </dgm:pt>
    <dgm:pt modelId="{10DBCADE-E7F4-4AD8-8477-A11BB30CBD95}" type="pres">
      <dgm:prSet presAssocID="{942847F1-C0CA-4DD3-A36C-0BC28225226A}" presName="parentLin" presStyleCnt="0"/>
      <dgm:spPr/>
    </dgm:pt>
    <dgm:pt modelId="{D8EE9B8A-329B-4F09-AADB-F03148228865}" type="pres">
      <dgm:prSet presAssocID="{942847F1-C0CA-4DD3-A36C-0BC28225226A}" presName="parentLeftMargin" presStyleLbl="node1" presStyleIdx="0" presStyleCnt="3"/>
      <dgm:spPr/>
    </dgm:pt>
    <dgm:pt modelId="{990F2888-40EE-41B2-8FE9-4E128D5372F0}" type="pres">
      <dgm:prSet presAssocID="{942847F1-C0CA-4DD3-A36C-0BC2822522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CF74AB-ECE4-4A0A-B56D-A201D46D1372}" type="pres">
      <dgm:prSet presAssocID="{942847F1-C0CA-4DD3-A36C-0BC28225226A}" presName="negativeSpace" presStyleCnt="0"/>
      <dgm:spPr/>
    </dgm:pt>
    <dgm:pt modelId="{FA700E79-8399-4F24-8BCC-1081AD7596B7}" type="pres">
      <dgm:prSet presAssocID="{942847F1-C0CA-4DD3-A36C-0BC28225226A}" presName="childText" presStyleLbl="conFgAcc1" presStyleIdx="0" presStyleCnt="3">
        <dgm:presLayoutVars>
          <dgm:bulletEnabled val="1"/>
        </dgm:presLayoutVars>
      </dgm:prSet>
      <dgm:spPr/>
    </dgm:pt>
    <dgm:pt modelId="{71C63AA2-F57E-44A4-AC26-74CBDE8D69FA}" type="pres">
      <dgm:prSet presAssocID="{88C2544A-55FF-4131-9B06-AC14FD09C2C0}" presName="spaceBetweenRectangles" presStyleCnt="0"/>
      <dgm:spPr/>
    </dgm:pt>
    <dgm:pt modelId="{A92972A2-3808-4694-BC71-1C5D65F1CC12}" type="pres">
      <dgm:prSet presAssocID="{5E927625-C7D7-44FB-94C0-1936FA8E87C3}" presName="parentLin" presStyleCnt="0"/>
      <dgm:spPr/>
    </dgm:pt>
    <dgm:pt modelId="{9A04F80C-CD67-481B-8D4F-FA4C6A30A708}" type="pres">
      <dgm:prSet presAssocID="{5E927625-C7D7-44FB-94C0-1936FA8E87C3}" presName="parentLeftMargin" presStyleLbl="node1" presStyleIdx="0" presStyleCnt="3"/>
      <dgm:spPr/>
    </dgm:pt>
    <dgm:pt modelId="{438A3EAF-B883-4708-8DE1-1E5AD5916B7B}" type="pres">
      <dgm:prSet presAssocID="{5E927625-C7D7-44FB-94C0-1936FA8E87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7868FE-CDA4-4466-8813-0FB98A2CE00E}" type="pres">
      <dgm:prSet presAssocID="{5E927625-C7D7-44FB-94C0-1936FA8E87C3}" presName="negativeSpace" presStyleCnt="0"/>
      <dgm:spPr/>
    </dgm:pt>
    <dgm:pt modelId="{2F43444C-01FF-4AC8-BA32-49B903E20DD2}" type="pres">
      <dgm:prSet presAssocID="{5E927625-C7D7-44FB-94C0-1936FA8E87C3}" presName="childText" presStyleLbl="conFgAcc1" presStyleIdx="1" presStyleCnt="3">
        <dgm:presLayoutVars>
          <dgm:bulletEnabled val="1"/>
        </dgm:presLayoutVars>
      </dgm:prSet>
      <dgm:spPr/>
    </dgm:pt>
    <dgm:pt modelId="{B62F60F8-A861-4709-9974-96465D772D1D}" type="pres">
      <dgm:prSet presAssocID="{84F942C7-0863-4B05-A39F-8E95DB781C3D}" presName="spaceBetweenRectangles" presStyleCnt="0"/>
      <dgm:spPr/>
    </dgm:pt>
    <dgm:pt modelId="{72365F17-BFAA-4A6E-816E-F8CE12AC22FD}" type="pres">
      <dgm:prSet presAssocID="{6CFE813B-29B9-425C-B8FC-8D5E61E3CFF4}" presName="parentLin" presStyleCnt="0"/>
      <dgm:spPr/>
    </dgm:pt>
    <dgm:pt modelId="{E7E435B2-02BC-444B-AC5D-E25A8C7BA1CE}" type="pres">
      <dgm:prSet presAssocID="{6CFE813B-29B9-425C-B8FC-8D5E61E3CFF4}" presName="parentLeftMargin" presStyleLbl="node1" presStyleIdx="1" presStyleCnt="3"/>
      <dgm:spPr/>
    </dgm:pt>
    <dgm:pt modelId="{C6E8E201-891E-4DCA-A730-416CB7BCEC76}" type="pres">
      <dgm:prSet presAssocID="{6CFE813B-29B9-425C-B8FC-8D5E61E3CFF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F8BEA5-CE74-404C-BAF8-2694463207DF}" type="pres">
      <dgm:prSet presAssocID="{6CFE813B-29B9-425C-B8FC-8D5E61E3CFF4}" presName="negativeSpace" presStyleCnt="0"/>
      <dgm:spPr/>
    </dgm:pt>
    <dgm:pt modelId="{2B194693-D94F-4135-B7AB-D2DD5FE0BE3D}" type="pres">
      <dgm:prSet presAssocID="{6CFE813B-29B9-425C-B8FC-8D5E61E3CFF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92AD001-C6D6-4A74-B011-2482EEB0C083}" type="presOf" srcId="{6BAA8E0B-D630-4ED5-B32C-C7A64D559348}" destId="{FA700E79-8399-4F24-8BCC-1081AD7596B7}" srcOrd="0" destOrd="2" presId="urn:microsoft.com/office/officeart/2005/8/layout/list1"/>
    <dgm:cxn modelId="{08094F10-4B9B-4FB0-900A-A3510773192F}" type="presOf" srcId="{6CFE813B-29B9-425C-B8FC-8D5E61E3CFF4}" destId="{C6E8E201-891E-4DCA-A730-416CB7BCEC76}" srcOrd="1" destOrd="0" presId="urn:microsoft.com/office/officeart/2005/8/layout/list1"/>
    <dgm:cxn modelId="{E36CC911-B824-4831-B7AF-2E9940F05E06}" srcId="{0CA394D3-BE82-4EBE-976B-60F540B1EDA3}" destId="{3D7A9B29-49F2-42C4-A4E6-C785F1FB93A2}" srcOrd="0" destOrd="0" parTransId="{D6373CC0-B98F-4409-A04E-45503FE42329}" sibTransId="{B25040DF-5FA8-4182-A73A-E8F939C6B0C0}"/>
    <dgm:cxn modelId="{3C6EF213-C998-4224-B1E6-7821F1CA66D6}" type="presOf" srcId="{CCAAFF97-FB4E-4316-8CA5-5FA8569592DF}" destId="{2B194693-D94F-4135-B7AB-D2DD5FE0BE3D}" srcOrd="0" destOrd="0" presId="urn:microsoft.com/office/officeart/2005/8/layout/list1"/>
    <dgm:cxn modelId="{1085AD1A-7D40-455F-9F19-00EDE506ADD5}" srcId="{6CFE813B-29B9-425C-B8FC-8D5E61E3CFF4}" destId="{F7963132-0241-4743-93E1-EA2DFCDBD385}" srcOrd="1" destOrd="0" parTransId="{78C905D0-0D8D-4717-A7C6-BD469ACC6D11}" sibTransId="{F6595537-904E-4EC2-9E1F-29C927F7D5ED}"/>
    <dgm:cxn modelId="{3C1BFB1B-C33C-4A7B-8128-A6D13AA7C9C9}" type="presOf" srcId="{5E927625-C7D7-44FB-94C0-1936FA8E87C3}" destId="{438A3EAF-B883-4708-8DE1-1E5AD5916B7B}" srcOrd="1" destOrd="0" presId="urn:microsoft.com/office/officeart/2005/8/layout/list1"/>
    <dgm:cxn modelId="{C8CE5024-29AE-4D36-8AFE-DEC407E7BD85}" srcId="{4B434430-CCF1-4D0B-93A4-03478AC45010}" destId="{880BC49D-4885-4824-ABA3-92F7DD52B822}" srcOrd="0" destOrd="0" parTransId="{24570AA1-8D9C-4301-A829-790F97FF8AD5}" sibTransId="{7D97D7EE-CC5D-4E8F-B769-28C32DBF5ED7}"/>
    <dgm:cxn modelId="{57895D25-C187-46B7-8AC5-382624F50B4F}" type="presOf" srcId="{24E55261-5296-4599-8BFE-C7ADE068B987}" destId="{FA700E79-8399-4F24-8BCC-1081AD7596B7}" srcOrd="0" destOrd="9" presId="urn:microsoft.com/office/officeart/2005/8/layout/list1"/>
    <dgm:cxn modelId="{BF880427-38CE-4C8E-BFC0-050EC7D40061}" type="presOf" srcId="{C4DD4DAF-FA0B-40B0-BD5F-6702E72E14EC}" destId="{FA700E79-8399-4F24-8BCC-1081AD7596B7}" srcOrd="0" destOrd="6" presId="urn:microsoft.com/office/officeart/2005/8/layout/list1"/>
    <dgm:cxn modelId="{2D152327-683A-4A59-A62D-D53F86B3F5FC}" srcId="{942847F1-C0CA-4DD3-A36C-0BC28225226A}" destId="{4B434430-CCF1-4D0B-93A4-03478AC45010}" srcOrd="1" destOrd="0" parTransId="{6458D273-41B4-42D6-83B8-DF421A1B9871}" sibTransId="{E12A0EBD-9E42-4FF8-AA40-F17B0BFCC839}"/>
    <dgm:cxn modelId="{4C41ED35-DD27-44CE-B926-D5074241C853}" srcId="{FA1610EC-C8F7-4789-A44A-DF6C2DC127B7}" destId="{942847F1-C0CA-4DD3-A36C-0BC28225226A}" srcOrd="0" destOrd="0" parTransId="{1B78770A-9F0D-439E-9D6A-856E930D0220}" sibTransId="{88C2544A-55FF-4131-9B06-AC14FD09C2C0}"/>
    <dgm:cxn modelId="{3883FD35-14D3-4CEC-B3A1-80EFD1A5A011}" type="presOf" srcId="{942847F1-C0CA-4DD3-A36C-0BC28225226A}" destId="{D8EE9B8A-329B-4F09-AADB-F03148228865}" srcOrd="0" destOrd="0" presId="urn:microsoft.com/office/officeart/2005/8/layout/list1"/>
    <dgm:cxn modelId="{60A4FB36-F634-4956-B178-99FB0556DEBC}" type="presOf" srcId="{5E927625-C7D7-44FB-94C0-1936FA8E87C3}" destId="{9A04F80C-CD67-481B-8D4F-FA4C6A30A708}" srcOrd="0" destOrd="0" presId="urn:microsoft.com/office/officeart/2005/8/layout/list1"/>
    <dgm:cxn modelId="{C9C2E465-9E96-485C-BA2E-88AB10B5A1D2}" type="presOf" srcId="{0CA394D3-BE82-4EBE-976B-60F540B1EDA3}" destId="{FA700E79-8399-4F24-8BCC-1081AD7596B7}" srcOrd="0" destOrd="0" presId="urn:microsoft.com/office/officeart/2005/8/layout/list1"/>
    <dgm:cxn modelId="{F8E4FD65-8B19-4273-84C1-5872BF74BB85}" srcId="{FA1610EC-C8F7-4789-A44A-DF6C2DC127B7}" destId="{6CFE813B-29B9-425C-B8FC-8D5E61E3CFF4}" srcOrd="2" destOrd="0" parTransId="{C49FFA00-BFFF-47A9-AF9C-9955B8BE5256}" sibTransId="{2D83014B-EC2B-4EC8-86D0-C42FF3BF99F2}"/>
    <dgm:cxn modelId="{A678D346-FAD0-47D4-B10F-FEBFE9A110D3}" type="presOf" srcId="{F7963132-0241-4743-93E1-EA2DFCDBD385}" destId="{2B194693-D94F-4135-B7AB-D2DD5FE0BE3D}" srcOrd="0" destOrd="1" presId="urn:microsoft.com/office/officeart/2005/8/layout/list1"/>
    <dgm:cxn modelId="{FB8BF074-92B0-4C82-B85C-2BA430F1BFF1}" srcId="{52A2BD55-1993-4D8C-AE1C-49BB9019EE0B}" destId="{BE36CFF0-161D-433C-B4FA-E38C7B92E83F}" srcOrd="1" destOrd="0" parTransId="{B5295D0A-35AE-4E37-9106-C084C6BE3988}" sibTransId="{C1B7BB20-A9EF-4EED-AB8E-7966BD03B29D}"/>
    <dgm:cxn modelId="{69876E56-F2D7-4D19-98C7-A69C0CBD1BE2}" srcId="{4B434430-CCF1-4D0B-93A4-03478AC45010}" destId="{C4DD4DAF-FA0B-40B0-BD5F-6702E72E14EC}" srcOrd="1" destOrd="0" parTransId="{E35379E7-E035-439C-973A-94A2D7727AE7}" sibTransId="{88C9E5DA-9C58-4562-8D6A-EC29993B1C46}"/>
    <dgm:cxn modelId="{E1475A5A-89AA-468F-9768-EEFB51F77FAF}" type="presOf" srcId="{4B434430-CCF1-4D0B-93A4-03478AC45010}" destId="{FA700E79-8399-4F24-8BCC-1081AD7596B7}" srcOrd="0" destOrd="4" presId="urn:microsoft.com/office/officeart/2005/8/layout/list1"/>
    <dgm:cxn modelId="{E554DD80-22EB-46E3-B9F5-BEB8B7D27662}" srcId="{4B434430-CCF1-4D0B-93A4-03478AC45010}" destId="{99233B43-5151-4057-88E7-AC2E4E72C0CA}" srcOrd="2" destOrd="0" parTransId="{B5B792C3-407F-4641-85B7-4BE33FB28278}" sibTransId="{899AF156-B5E5-494E-B58E-41ED8788DE8C}"/>
    <dgm:cxn modelId="{34FADD85-6EAB-4B08-BB0E-D8999033515B}" type="presOf" srcId="{49E471D2-E0C4-479B-94B0-4AAC0C1AE481}" destId="{FA700E79-8399-4F24-8BCC-1081AD7596B7}" srcOrd="0" destOrd="3" presId="urn:microsoft.com/office/officeart/2005/8/layout/list1"/>
    <dgm:cxn modelId="{C9E02991-E06E-464C-829B-1A52743FFEAD}" srcId="{6CFE813B-29B9-425C-B8FC-8D5E61E3CFF4}" destId="{CCAAFF97-FB4E-4316-8CA5-5FA8569592DF}" srcOrd="0" destOrd="0" parTransId="{3F779984-46A4-4FCD-8CD0-0B431212F6F0}" sibTransId="{22EA6C69-77A1-461A-AC55-41F42F1DD79D}"/>
    <dgm:cxn modelId="{52DBD09D-B07C-488B-881A-3140F0F75A5E}" type="presOf" srcId="{F6EE16C7-5533-484C-9383-75BD0D859E80}" destId="{2F43444C-01FF-4AC8-BA32-49B903E20DD2}" srcOrd="0" destOrd="0" presId="urn:microsoft.com/office/officeart/2005/8/layout/list1"/>
    <dgm:cxn modelId="{289EA4AE-004D-4BB6-8296-C46F3B0DF7A2}" type="presOf" srcId="{52A2BD55-1993-4D8C-AE1C-49BB9019EE0B}" destId="{FA700E79-8399-4F24-8BCC-1081AD7596B7}" srcOrd="0" destOrd="8" presId="urn:microsoft.com/office/officeart/2005/8/layout/list1"/>
    <dgm:cxn modelId="{5F6058C7-0F02-4F53-B105-7ED606A8D44A}" type="presOf" srcId="{3D7A9B29-49F2-42C4-A4E6-C785F1FB93A2}" destId="{FA700E79-8399-4F24-8BCC-1081AD7596B7}" srcOrd="0" destOrd="1" presId="urn:microsoft.com/office/officeart/2005/8/layout/list1"/>
    <dgm:cxn modelId="{7FE49AC9-391C-482E-80C6-30AC375232C5}" type="presOf" srcId="{FA1610EC-C8F7-4789-A44A-DF6C2DC127B7}" destId="{FFFA872F-BE1A-441E-A5A3-845B723B5999}" srcOrd="0" destOrd="0" presId="urn:microsoft.com/office/officeart/2005/8/layout/list1"/>
    <dgm:cxn modelId="{406E08CB-FA87-4544-9885-59954508696C}" srcId="{942847F1-C0CA-4DD3-A36C-0BC28225226A}" destId="{0CA394D3-BE82-4EBE-976B-60F540B1EDA3}" srcOrd="0" destOrd="0" parTransId="{122B06A0-DDC4-4C58-B0F3-E0AB15CA84B1}" sibTransId="{0B159DF2-413B-4E66-9943-D70F6D53C368}"/>
    <dgm:cxn modelId="{A254D5CD-AA2C-46B2-83E6-7E4FC5571D79}" type="presOf" srcId="{942847F1-C0CA-4DD3-A36C-0BC28225226A}" destId="{990F2888-40EE-41B2-8FE9-4E128D5372F0}" srcOrd="1" destOrd="0" presId="urn:microsoft.com/office/officeart/2005/8/layout/list1"/>
    <dgm:cxn modelId="{E01956CF-B0C3-40BF-9F38-0C65C0B93832}" srcId="{52A2BD55-1993-4D8C-AE1C-49BB9019EE0B}" destId="{24E55261-5296-4599-8BFE-C7ADE068B987}" srcOrd="0" destOrd="0" parTransId="{16E1EF1D-BFDC-45C7-B0AF-B169D6E83AB7}" sibTransId="{0CF70646-D1DD-45CF-8F37-4BE2E78F5108}"/>
    <dgm:cxn modelId="{2AA482D2-5FFD-4C38-80C6-8D30E769D9E8}" type="presOf" srcId="{99233B43-5151-4057-88E7-AC2E4E72C0CA}" destId="{FA700E79-8399-4F24-8BCC-1081AD7596B7}" srcOrd="0" destOrd="7" presId="urn:microsoft.com/office/officeart/2005/8/layout/list1"/>
    <dgm:cxn modelId="{35E1FFD4-63B8-4101-A602-6334E14B2C14}" type="presOf" srcId="{880BC49D-4885-4824-ABA3-92F7DD52B822}" destId="{FA700E79-8399-4F24-8BCC-1081AD7596B7}" srcOrd="0" destOrd="5" presId="urn:microsoft.com/office/officeart/2005/8/layout/list1"/>
    <dgm:cxn modelId="{968CACD9-3D5D-4BEE-8D5C-D63887A03C41}" srcId="{942847F1-C0CA-4DD3-A36C-0BC28225226A}" destId="{52A2BD55-1993-4D8C-AE1C-49BB9019EE0B}" srcOrd="2" destOrd="0" parTransId="{1ADA7A5D-F8DF-4A78-8BD7-BB3ABABB4CF1}" sibTransId="{15BE41D6-A627-48AC-B1C0-FF338F9A3677}"/>
    <dgm:cxn modelId="{CD4159E3-0F94-42C0-A9F1-B4763605D3E1}" type="presOf" srcId="{BE36CFF0-161D-433C-B4FA-E38C7B92E83F}" destId="{FA700E79-8399-4F24-8BCC-1081AD7596B7}" srcOrd="0" destOrd="10" presId="urn:microsoft.com/office/officeart/2005/8/layout/list1"/>
    <dgm:cxn modelId="{02419FE6-C56F-47B5-8A40-2B36A7F71228}" srcId="{0CA394D3-BE82-4EBE-976B-60F540B1EDA3}" destId="{6BAA8E0B-D630-4ED5-B32C-C7A64D559348}" srcOrd="1" destOrd="0" parTransId="{87CCD65D-6C0F-4360-8C18-7CEF14AD6EE7}" sibTransId="{5E7665D9-EDF6-4FE6-919D-FDFD7D229396}"/>
    <dgm:cxn modelId="{D0CF83F2-5513-4FA1-8B7F-0EC6FB9E7E70}" srcId="{FA1610EC-C8F7-4789-A44A-DF6C2DC127B7}" destId="{5E927625-C7D7-44FB-94C0-1936FA8E87C3}" srcOrd="1" destOrd="0" parTransId="{781AEC0D-7A74-4B06-ADE8-9E8D82A8B9A0}" sibTransId="{84F942C7-0863-4B05-A39F-8E95DB781C3D}"/>
    <dgm:cxn modelId="{7DF169F7-4642-470B-9D76-473E96203FA4}" type="presOf" srcId="{6CFE813B-29B9-425C-B8FC-8D5E61E3CFF4}" destId="{E7E435B2-02BC-444B-AC5D-E25A8C7BA1CE}" srcOrd="0" destOrd="0" presId="urn:microsoft.com/office/officeart/2005/8/layout/list1"/>
    <dgm:cxn modelId="{3F951AFD-F1F2-4E77-9E45-42319729A5A3}" srcId="{5E927625-C7D7-44FB-94C0-1936FA8E87C3}" destId="{F6EE16C7-5533-484C-9383-75BD0D859E80}" srcOrd="0" destOrd="0" parTransId="{278449C7-8D26-45E8-9698-958AAD5CF777}" sibTransId="{4B0388F6-B179-4F0B-A6B1-2A07E1059EB9}"/>
    <dgm:cxn modelId="{97FD12FF-7015-49F4-83D2-563001C62915}" srcId="{0CA394D3-BE82-4EBE-976B-60F540B1EDA3}" destId="{49E471D2-E0C4-479B-94B0-4AAC0C1AE481}" srcOrd="2" destOrd="0" parTransId="{AE47ADC9-AA18-4BBA-ACD0-CB58407222B6}" sibTransId="{F6912722-1AB2-4E17-9330-0A0ABBCD730A}"/>
    <dgm:cxn modelId="{35AF5C4A-6312-4E94-A725-DB4A7742AFD2}" type="presParOf" srcId="{FFFA872F-BE1A-441E-A5A3-845B723B5999}" destId="{10DBCADE-E7F4-4AD8-8477-A11BB30CBD95}" srcOrd="0" destOrd="0" presId="urn:microsoft.com/office/officeart/2005/8/layout/list1"/>
    <dgm:cxn modelId="{B5F5C060-1C7F-4192-90F3-FD37FAD604A8}" type="presParOf" srcId="{10DBCADE-E7F4-4AD8-8477-A11BB30CBD95}" destId="{D8EE9B8A-329B-4F09-AADB-F03148228865}" srcOrd="0" destOrd="0" presId="urn:microsoft.com/office/officeart/2005/8/layout/list1"/>
    <dgm:cxn modelId="{1688A2C3-B134-47D1-BB1D-70D33C9BDF07}" type="presParOf" srcId="{10DBCADE-E7F4-4AD8-8477-A11BB30CBD95}" destId="{990F2888-40EE-41B2-8FE9-4E128D5372F0}" srcOrd="1" destOrd="0" presId="urn:microsoft.com/office/officeart/2005/8/layout/list1"/>
    <dgm:cxn modelId="{BDBAE774-9AA2-4403-8EC0-6A744A2B0017}" type="presParOf" srcId="{FFFA872F-BE1A-441E-A5A3-845B723B5999}" destId="{EACF74AB-ECE4-4A0A-B56D-A201D46D1372}" srcOrd="1" destOrd="0" presId="urn:microsoft.com/office/officeart/2005/8/layout/list1"/>
    <dgm:cxn modelId="{6DD6C685-1798-4AEC-AEAE-890ECA0612A8}" type="presParOf" srcId="{FFFA872F-BE1A-441E-A5A3-845B723B5999}" destId="{FA700E79-8399-4F24-8BCC-1081AD7596B7}" srcOrd="2" destOrd="0" presId="urn:microsoft.com/office/officeart/2005/8/layout/list1"/>
    <dgm:cxn modelId="{37356C5F-107D-40CD-8541-8B7852DE5B87}" type="presParOf" srcId="{FFFA872F-BE1A-441E-A5A3-845B723B5999}" destId="{71C63AA2-F57E-44A4-AC26-74CBDE8D69FA}" srcOrd="3" destOrd="0" presId="urn:microsoft.com/office/officeart/2005/8/layout/list1"/>
    <dgm:cxn modelId="{D4F5C091-383B-4FB5-8457-16614FE1B8AB}" type="presParOf" srcId="{FFFA872F-BE1A-441E-A5A3-845B723B5999}" destId="{A92972A2-3808-4694-BC71-1C5D65F1CC12}" srcOrd="4" destOrd="0" presId="urn:microsoft.com/office/officeart/2005/8/layout/list1"/>
    <dgm:cxn modelId="{ED557BA0-43FE-401E-BB1D-8F459CDFD2F1}" type="presParOf" srcId="{A92972A2-3808-4694-BC71-1C5D65F1CC12}" destId="{9A04F80C-CD67-481B-8D4F-FA4C6A30A708}" srcOrd="0" destOrd="0" presId="urn:microsoft.com/office/officeart/2005/8/layout/list1"/>
    <dgm:cxn modelId="{70171E4F-F6E3-48AA-B62E-C7069A7CE984}" type="presParOf" srcId="{A92972A2-3808-4694-BC71-1C5D65F1CC12}" destId="{438A3EAF-B883-4708-8DE1-1E5AD5916B7B}" srcOrd="1" destOrd="0" presId="urn:microsoft.com/office/officeart/2005/8/layout/list1"/>
    <dgm:cxn modelId="{C39276BB-38BE-42B2-A0C5-DF751F86BDE3}" type="presParOf" srcId="{FFFA872F-BE1A-441E-A5A3-845B723B5999}" destId="{187868FE-CDA4-4466-8813-0FB98A2CE00E}" srcOrd="5" destOrd="0" presId="urn:microsoft.com/office/officeart/2005/8/layout/list1"/>
    <dgm:cxn modelId="{065BE5BC-53D3-4792-91A9-4C3D8E50B1A6}" type="presParOf" srcId="{FFFA872F-BE1A-441E-A5A3-845B723B5999}" destId="{2F43444C-01FF-4AC8-BA32-49B903E20DD2}" srcOrd="6" destOrd="0" presId="urn:microsoft.com/office/officeart/2005/8/layout/list1"/>
    <dgm:cxn modelId="{FA303D4C-FDD9-4DB7-ABF1-8D9053F7C97B}" type="presParOf" srcId="{FFFA872F-BE1A-441E-A5A3-845B723B5999}" destId="{B62F60F8-A861-4709-9974-96465D772D1D}" srcOrd="7" destOrd="0" presId="urn:microsoft.com/office/officeart/2005/8/layout/list1"/>
    <dgm:cxn modelId="{D6F49450-388E-457D-8393-DE0B7F2D9FC1}" type="presParOf" srcId="{FFFA872F-BE1A-441E-A5A3-845B723B5999}" destId="{72365F17-BFAA-4A6E-816E-F8CE12AC22FD}" srcOrd="8" destOrd="0" presId="urn:microsoft.com/office/officeart/2005/8/layout/list1"/>
    <dgm:cxn modelId="{3C9AA99D-3500-4A87-9FED-AFD27D986D99}" type="presParOf" srcId="{72365F17-BFAA-4A6E-816E-F8CE12AC22FD}" destId="{E7E435B2-02BC-444B-AC5D-E25A8C7BA1CE}" srcOrd="0" destOrd="0" presId="urn:microsoft.com/office/officeart/2005/8/layout/list1"/>
    <dgm:cxn modelId="{BBAA7745-DC3B-4C56-A2A1-915C9E325912}" type="presParOf" srcId="{72365F17-BFAA-4A6E-816E-F8CE12AC22FD}" destId="{C6E8E201-891E-4DCA-A730-416CB7BCEC76}" srcOrd="1" destOrd="0" presId="urn:microsoft.com/office/officeart/2005/8/layout/list1"/>
    <dgm:cxn modelId="{F2A3CC4E-2B3A-4F14-9CED-E3E869DB19D5}" type="presParOf" srcId="{FFFA872F-BE1A-441E-A5A3-845B723B5999}" destId="{4FF8BEA5-CE74-404C-BAF8-2694463207DF}" srcOrd="9" destOrd="0" presId="urn:microsoft.com/office/officeart/2005/8/layout/list1"/>
    <dgm:cxn modelId="{5F123EA1-D970-465C-AF15-8A805BACDCAF}" type="presParOf" srcId="{FFFA872F-BE1A-441E-A5A3-845B723B5999}" destId="{2B194693-D94F-4135-B7AB-D2DD5FE0BE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AF54A3-5701-49E8-B794-CDADC0D0700C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F4507493-9209-4342-B8FF-8BF194AFF048}">
      <dgm:prSet/>
      <dgm:spPr/>
      <dgm:t>
        <a:bodyPr/>
        <a:lstStyle/>
        <a:p>
          <a:r>
            <a:rPr lang="en-AU" b="0" i="0" baseline="0"/>
            <a:t>Rationale for resampling:</a:t>
          </a:r>
          <a:endParaRPr lang="en-US"/>
        </a:p>
      </dgm:t>
    </dgm:pt>
    <dgm:pt modelId="{DF539643-9D4B-4AAB-B116-F348CF1177C0}" type="parTrans" cxnId="{C8C508FD-72DB-4A62-8343-75F98476FED1}">
      <dgm:prSet/>
      <dgm:spPr/>
      <dgm:t>
        <a:bodyPr/>
        <a:lstStyle/>
        <a:p>
          <a:endParaRPr lang="en-US"/>
        </a:p>
      </dgm:t>
    </dgm:pt>
    <dgm:pt modelId="{1DE874B8-20F2-4F9F-AADF-45CEDD4416CD}" type="sibTrans" cxnId="{C8C508FD-72DB-4A62-8343-75F98476FED1}">
      <dgm:prSet/>
      <dgm:spPr/>
      <dgm:t>
        <a:bodyPr/>
        <a:lstStyle/>
        <a:p>
          <a:endParaRPr lang="en-US"/>
        </a:p>
      </dgm:t>
    </dgm:pt>
    <dgm:pt modelId="{FF12B403-7F20-4EFE-ACEA-9F8F2A5BF869}">
      <dgm:prSet/>
      <dgm:spPr/>
      <dgm:t>
        <a:bodyPr/>
        <a:lstStyle/>
        <a:p>
          <a:r>
            <a:rPr lang="en-US" b="0" i="0" baseline="0"/>
            <a:t>Capture potential daily and weekly periodicities </a:t>
          </a:r>
          <a:endParaRPr lang="en-US"/>
        </a:p>
      </dgm:t>
    </dgm:pt>
    <dgm:pt modelId="{480B174E-D18E-4ED9-BFE2-E87E87A62C4B}" type="parTrans" cxnId="{DBABC4B9-031B-47A0-BB73-D78AED3E2A67}">
      <dgm:prSet/>
      <dgm:spPr/>
      <dgm:t>
        <a:bodyPr/>
        <a:lstStyle/>
        <a:p>
          <a:endParaRPr lang="en-US"/>
        </a:p>
      </dgm:t>
    </dgm:pt>
    <dgm:pt modelId="{E83DB5CA-F10F-4ED1-A430-4BE42093D44D}" type="sibTrans" cxnId="{DBABC4B9-031B-47A0-BB73-D78AED3E2A67}">
      <dgm:prSet/>
      <dgm:spPr/>
      <dgm:t>
        <a:bodyPr/>
        <a:lstStyle/>
        <a:p>
          <a:endParaRPr lang="en-US"/>
        </a:p>
      </dgm:t>
    </dgm:pt>
    <dgm:pt modelId="{23900B09-FC7D-4C8E-8A87-113B7A5DD55F}">
      <dgm:prSet/>
      <dgm:spPr/>
      <dgm:t>
        <a:bodyPr/>
        <a:lstStyle/>
        <a:p>
          <a:r>
            <a:rPr lang="en-US" b="0" i="0" baseline="0"/>
            <a:t>Reduce uncertainty in true value due to missing values clustering in shorter time frames </a:t>
          </a:r>
          <a:endParaRPr lang="en-US"/>
        </a:p>
      </dgm:t>
    </dgm:pt>
    <dgm:pt modelId="{0DEE6E61-38E8-4340-8968-53E8025CAB45}" type="parTrans" cxnId="{DD5ED99D-69E6-4941-8BA4-C7A6BBB66C5F}">
      <dgm:prSet/>
      <dgm:spPr/>
      <dgm:t>
        <a:bodyPr/>
        <a:lstStyle/>
        <a:p>
          <a:endParaRPr lang="en-US"/>
        </a:p>
      </dgm:t>
    </dgm:pt>
    <dgm:pt modelId="{90F42C4E-52FE-4644-AF83-CCA7DDBC9913}" type="sibTrans" cxnId="{DD5ED99D-69E6-4941-8BA4-C7A6BBB66C5F}">
      <dgm:prSet/>
      <dgm:spPr/>
      <dgm:t>
        <a:bodyPr/>
        <a:lstStyle/>
        <a:p>
          <a:endParaRPr lang="en-US"/>
        </a:p>
      </dgm:t>
    </dgm:pt>
    <dgm:pt modelId="{0D404FA4-8341-4EC4-9BE8-2BCD4BB4CD1A}">
      <dgm:prSet/>
      <dgm:spPr/>
      <dgm:t>
        <a:bodyPr/>
        <a:lstStyle/>
        <a:p>
          <a:r>
            <a:rPr lang="en-AU" b="0" i="0" baseline="0"/>
            <a:t>Improve computational efficiency</a:t>
          </a:r>
          <a:endParaRPr lang="en-US"/>
        </a:p>
      </dgm:t>
    </dgm:pt>
    <dgm:pt modelId="{0E1F6887-1EE9-4D26-99EA-19B8C914D6EC}" type="parTrans" cxnId="{59F5AA83-9CF8-4853-8287-D6E8C8F01E99}">
      <dgm:prSet/>
      <dgm:spPr/>
      <dgm:t>
        <a:bodyPr/>
        <a:lstStyle/>
        <a:p>
          <a:endParaRPr lang="en-US"/>
        </a:p>
      </dgm:t>
    </dgm:pt>
    <dgm:pt modelId="{32097573-7BDD-498B-9177-FBC9C960C495}" type="sibTrans" cxnId="{59F5AA83-9CF8-4853-8287-D6E8C8F01E99}">
      <dgm:prSet/>
      <dgm:spPr/>
      <dgm:t>
        <a:bodyPr/>
        <a:lstStyle/>
        <a:p>
          <a:endParaRPr lang="en-US"/>
        </a:p>
      </dgm:t>
    </dgm:pt>
    <dgm:pt modelId="{16F4EE94-965E-4A46-980A-862FDEAA76E5}">
      <dgm:prSet/>
      <dgm:spPr/>
      <dgm:t>
        <a:bodyPr/>
        <a:lstStyle/>
        <a:p>
          <a:r>
            <a:rPr lang="en-AU" b="0" i="0" baseline="0"/>
            <a:t>Resampling methods: </a:t>
          </a:r>
          <a:endParaRPr lang="en-US"/>
        </a:p>
      </dgm:t>
    </dgm:pt>
    <dgm:pt modelId="{8448923A-739A-44C8-BE0F-E1DFDDF6D9BA}" type="parTrans" cxnId="{08C323E7-FF33-494E-9FFF-AA4A30BEF947}">
      <dgm:prSet/>
      <dgm:spPr/>
      <dgm:t>
        <a:bodyPr/>
        <a:lstStyle/>
        <a:p>
          <a:endParaRPr lang="en-US"/>
        </a:p>
      </dgm:t>
    </dgm:pt>
    <dgm:pt modelId="{FA67261E-69A1-4D3E-9168-0C3423310FA0}" type="sibTrans" cxnId="{08C323E7-FF33-494E-9FFF-AA4A30BEF947}">
      <dgm:prSet/>
      <dgm:spPr/>
      <dgm:t>
        <a:bodyPr/>
        <a:lstStyle/>
        <a:p>
          <a:endParaRPr lang="en-US"/>
        </a:p>
      </dgm:t>
    </dgm:pt>
    <dgm:pt modelId="{F24BD3BC-258B-47F2-AC1A-D8CDF03D4931}">
      <dgm:prSet/>
      <dgm:spPr/>
      <dgm:t>
        <a:bodyPr/>
        <a:lstStyle/>
        <a:p>
          <a:r>
            <a:rPr lang="en-US" b="0" i="0" baseline="0"/>
            <a:t>Resampled to hourly and daily frequencies </a:t>
          </a:r>
          <a:endParaRPr lang="en-US"/>
        </a:p>
      </dgm:t>
    </dgm:pt>
    <dgm:pt modelId="{FFDE0298-1276-4975-8149-A841CD17C8F4}" type="parTrans" cxnId="{1A64CAD9-7243-428F-BC8A-7FE7490660B3}">
      <dgm:prSet/>
      <dgm:spPr/>
      <dgm:t>
        <a:bodyPr/>
        <a:lstStyle/>
        <a:p>
          <a:endParaRPr lang="en-US"/>
        </a:p>
      </dgm:t>
    </dgm:pt>
    <dgm:pt modelId="{65A15E9E-0A73-4515-AC09-8F01D6B57F85}" type="sibTrans" cxnId="{1A64CAD9-7243-428F-BC8A-7FE7490660B3}">
      <dgm:prSet/>
      <dgm:spPr/>
      <dgm:t>
        <a:bodyPr/>
        <a:lstStyle/>
        <a:p>
          <a:endParaRPr lang="en-US"/>
        </a:p>
      </dgm:t>
    </dgm:pt>
    <dgm:pt modelId="{D857661C-98CB-4160-94CF-AD86D96E9DC8}">
      <dgm:prSet/>
      <dgm:spPr/>
      <dgm:t>
        <a:bodyPr/>
        <a:lstStyle/>
        <a:p>
          <a:r>
            <a:rPr lang="en-US" b="0" i="0" baseline="0"/>
            <a:t>Used mean of the original data for resampling</a:t>
          </a:r>
          <a:endParaRPr lang="en-US"/>
        </a:p>
      </dgm:t>
    </dgm:pt>
    <dgm:pt modelId="{D6B3BE88-BEA4-4839-AC82-FA67B12DAF24}" type="parTrans" cxnId="{C5F1E68A-A568-4B2B-94A6-661494D7EDAB}">
      <dgm:prSet/>
      <dgm:spPr/>
      <dgm:t>
        <a:bodyPr/>
        <a:lstStyle/>
        <a:p>
          <a:endParaRPr lang="en-US"/>
        </a:p>
      </dgm:t>
    </dgm:pt>
    <dgm:pt modelId="{1C1F5545-7178-4199-AE35-7D8468998F93}" type="sibTrans" cxnId="{C5F1E68A-A568-4B2B-94A6-661494D7EDAB}">
      <dgm:prSet/>
      <dgm:spPr/>
      <dgm:t>
        <a:bodyPr/>
        <a:lstStyle/>
        <a:p>
          <a:endParaRPr lang="en-US"/>
        </a:p>
      </dgm:t>
    </dgm:pt>
    <dgm:pt modelId="{A1EA46F6-DD01-44BB-A72E-14DC59DBD1AF}" type="pres">
      <dgm:prSet presAssocID="{2BAF54A3-5701-49E8-B794-CDADC0D0700C}" presName="linear" presStyleCnt="0">
        <dgm:presLayoutVars>
          <dgm:dir/>
          <dgm:animLvl val="lvl"/>
          <dgm:resizeHandles val="exact"/>
        </dgm:presLayoutVars>
      </dgm:prSet>
      <dgm:spPr/>
    </dgm:pt>
    <dgm:pt modelId="{189ADB93-3F42-4401-BCAF-F7524AB114EC}" type="pres">
      <dgm:prSet presAssocID="{F4507493-9209-4342-B8FF-8BF194AFF048}" presName="parentLin" presStyleCnt="0"/>
      <dgm:spPr/>
    </dgm:pt>
    <dgm:pt modelId="{27FCBC8C-6BF9-4A51-AF38-4EA2258D0949}" type="pres">
      <dgm:prSet presAssocID="{F4507493-9209-4342-B8FF-8BF194AFF048}" presName="parentLeftMargin" presStyleLbl="node1" presStyleIdx="0" presStyleCnt="2"/>
      <dgm:spPr/>
    </dgm:pt>
    <dgm:pt modelId="{74E1736B-C852-415F-B78D-FECF34E2C61A}" type="pres">
      <dgm:prSet presAssocID="{F4507493-9209-4342-B8FF-8BF194AFF0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FDE393-031E-416D-BC32-C2E6D11A5772}" type="pres">
      <dgm:prSet presAssocID="{F4507493-9209-4342-B8FF-8BF194AFF048}" presName="negativeSpace" presStyleCnt="0"/>
      <dgm:spPr/>
    </dgm:pt>
    <dgm:pt modelId="{008DBE30-73DF-4784-8A01-36BDBD6AD84C}" type="pres">
      <dgm:prSet presAssocID="{F4507493-9209-4342-B8FF-8BF194AFF048}" presName="childText" presStyleLbl="conFgAcc1" presStyleIdx="0" presStyleCnt="2">
        <dgm:presLayoutVars>
          <dgm:bulletEnabled val="1"/>
        </dgm:presLayoutVars>
      </dgm:prSet>
      <dgm:spPr/>
    </dgm:pt>
    <dgm:pt modelId="{675CE583-152B-4009-B177-5D200658A4DE}" type="pres">
      <dgm:prSet presAssocID="{1DE874B8-20F2-4F9F-AADF-45CEDD4416CD}" presName="spaceBetweenRectangles" presStyleCnt="0"/>
      <dgm:spPr/>
    </dgm:pt>
    <dgm:pt modelId="{8CFF52E9-72A1-429F-9DD2-7FEDE5630E09}" type="pres">
      <dgm:prSet presAssocID="{16F4EE94-965E-4A46-980A-862FDEAA76E5}" presName="parentLin" presStyleCnt="0"/>
      <dgm:spPr/>
    </dgm:pt>
    <dgm:pt modelId="{D72D9D49-8A87-42A4-A6F8-03D3D476B537}" type="pres">
      <dgm:prSet presAssocID="{16F4EE94-965E-4A46-980A-862FDEAA76E5}" presName="parentLeftMargin" presStyleLbl="node1" presStyleIdx="0" presStyleCnt="2"/>
      <dgm:spPr/>
    </dgm:pt>
    <dgm:pt modelId="{164C2689-7ED4-4EDF-A58B-506D2086E2B7}" type="pres">
      <dgm:prSet presAssocID="{16F4EE94-965E-4A46-980A-862FDEAA76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FDCEF8-7BCD-45E0-B897-47A7F8C01D45}" type="pres">
      <dgm:prSet presAssocID="{16F4EE94-965E-4A46-980A-862FDEAA76E5}" presName="negativeSpace" presStyleCnt="0"/>
      <dgm:spPr/>
    </dgm:pt>
    <dgm:pt modelId="{AA9C4394-794B-4B0C-A0C5-69DD643DC8D7}" type="pres">
      <dgm:prSet presAssocID="{16F4EE94-965E-4A46-980A-862FDEAA76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4072510-C330-43D1-A438-E6D91DB4692D}" type="presOf" srcId="{16F4EE94-965E-4A46-980A-862FDEAA76E5}" destId="{164C2689-7ED4-4EDF-A58B-506D2086E2B7}" srcOrd="1" destOrd="0" presId="urn:microsoft.com/office/officeart/2005/8/layout/list1"/>
    <dgm:cxn modelId="{78DF3B32-455D-43F0-BC1D-3D668D02A33D}" type="presOf" srcId="{D857661C-98CB-4160-94CF-AD86D96E9DC8}" destId="{AA9C4394-794B-4B0C-A0C5-69DD643DC8D7}" srcOrd="0" destOrd="1" presId="urn:microsoft.com/office/officeart/2005/8/layout/list1"/>
    <dgm:cxn modelId="{5F073638-5267-4359-921F-DCBAE12209C7}" type="presOf" srcId="{16F4EE94-965E-4A46-980A-862FDEAA76E5}" destId="{D72D9D49-8A87-42A4-A6F8-03D3D476B537}" srcOrd="0" destOrd="0" presId="urn:microsoft.com/office/officeart/2005/8/layout/list1"/>
    <dgm:cxn modelId="{34BADC71-4E2F-4664-BB2F-19CE66C08A29}" type="presOf" srcId="{F4507493-9209-4342-B8FF-8BF194AFF048}" destId="{27FCBC8C-6BF9-4A51-AF38-4EA2258D0949}" srcOrd="0" destOrd="0" presId="urn:microsoft.com/office/officeart/2005/8/layout/list1"/>
    <dgm:cxn modelId="{2F4C5855-2B39-45EB-A145-06BEBD06812D}" type="presOf" srcId="{0D404FA4-8341-4EC4-9BE8-2BCD4BB4CD1A}" destId="{008DBE30-73DF-4784-8A01-36BDBD6AD84C}" srcOrd="0" destOrd="2" presId="urn:microsoft.com/office/officeart/2005/8/layout/list1"/>
    <dgm:cxn modelId="{59F5AA83-9CF8-4853-8287-D6E8C8F01E99}" srcId="{F4507493-9209-4342-B8FF-8BF194AFF048}" destId="{0D404FA4-8341-4EC4-9BE8-2BCD4BB4CD1A}" srcOrd="2" destOrd="0" parTransId="{0E1F6887-1EE9-4D26-99EA-19B8C914D6EC}" sibTransId="{32097573-7BDD-498B-9177-FBC9C960C495}"/>
    <dgm:cxn modelId="{EAE00B89-0C68-40A7-9F36-0C5767F49586}" type="presOf" srcId="{FF12B403-7F20-4EFE-ACEA-9F8F2A5BF869}" destId="{008DBE30-73DF-4784-8A01-36BDBD6AD84C}" srcOrd="0" destOrd="0" presId="urn:microsoft.com/office/officeart/2005/8/layout/list1"/>
    <dgm:cxn modelId="{C5F1E68A-A568-4B2B-94A6-661494D7EDAB}" srcId="{16F4EE94-965E-4A46-980A-862FDEAA76E5}" destId="{D857661C-98CB-4160-94CF-AD86D96E9DC8}" srcOrd="1" destOrd="0" parTransId="{D6B3BE88-BEA4-4839-AC82-FA67B12DAF24}" sibTransId="{1C1F5545-7178-4199-AE35-7D8468998F93}"/>
    <dgm:cxn modelId="{C977139C-6329-4BE9-997E-A7E2BB867FB6}" type="presOf" srcId="{2BAF54A3-5701-49E8-B794-CDADC0D0700C}" destId="{A1EA46F6-DD01-44BB-A72E-14DC59DBD1AF}" srcOrd="0" destOrd="0" presId="urn:microsoft.com/office/officeart/2005/8/layout/list1"/>
    <dgm:cxn modelId="{DD5ED99D-69E6-4941-8BA4-C7A6BBB66C5F}" srcId="{F4507493-9209-4342-B8FF-8BF194AFF048}" destId="{23900B09-FC7D-4C8E-8A87-113B7A5DD55F}" srcOrd="1" destOrd="0" parTransId="{0DEE6E61-38E8-4340-8968-53E8025CAB45}" sibTransId="{90F42C4E-52FE-4644-AF83-CCA7DDBC9913}"/>
    <dgm:cxn modelId="{2E8275A7-BF67-4283-9157-63D2F6C8033A}" type="presOf" srcId="{F4507493-9209-4342-B8FF-8BF194AFF048}" destId="{74E1736B-C852-415F-B78D-FECF34E2C61A}" srcOrd="1" destOrd="0" presId="urn:microsoft.com/office/officeart/2005/8/layout/list1"/>
    <dgm:cxn modelId="{01B288B4-FD71-484E-A067-4A63C32E28B7}" type="presOf" srcId="{F24BD3BC-258B-47F2-AC1A-D8CDF03D4931}" destId="{AA9C4394-794B-4B0C-A0C5-69DD643DC8D7}" srcOrd="0" destOrd="0" presId="urn:microsoft.com/office/officeart/2005/8/layout/list1"/>
    <dgm:cxn modelId="{DBABC4B9-031B-47A0-BB73-D78AED3E2A67}" srcId="{F4507493-9209-4342-B8FF-8BF194AFF048}" destId="{FF12B403-7F20-4EFE-ACEA-9F8F2A5BF869}" srcOrd="0" destOrd="0" parTransId="{480B174E-D18E-4ED9-BFE2-E87E87A62C4B}" sibTransId="{E83DB5CA-F10F-4ED1-A430-4BE42093D44D}"/>
    <dgm:cxn modelId="{1A64CAD9-7243-428F-BC8A-7FE7490660B3}" srcId="{16F4EE94-965E-4A46-980A-862FDEAA76E5}" destId="{F24BD3BC-258B-47F2-AC1A-D8CDF03D4931}" srcOrd="0" destOrd="0" parTransId="{FFDE0298-1276-4975-8149-A841CD17C8F4}" sibTransId="{65A15E9E-0A73-4515-AC09-8F01D6B57F85}"/>
    <dgm:cxn modelId="{8D1BDDE0-9CA0-4692-A020-373CCC1099A0}" type="presOf" srcId="{23900B09-FC7D-4C8E-8A87-113B7A5DD55F}" destId="{008DBE30-73DF-4784-8A01-36BDBD6AD84C}" srcOrd="0" destOrd="1" presId="urn:microsoft.com/office/officeart/2005/8/layout/list1"/>
    <dgm:cxn modelId="{08C323E7-FF33-494E-9FFF-AA4A30BEF947}" srcId="{2BAF54A3-5701-49E8-B794-CDADC0D0700C}" destId="{16F4EE94-965E-4A46-980A-862FDEAA76E5}" srcOrd="1" destOrd="0" parTransId="{8448923A-739A-44C8-BE0F-E1DFDDF6D9BA}" sibTransId="{FA67261E-69A1-4D3E-9168-0C3423310FA0}"/>
    <dgm:cxn modelId="{C8C508FD-72DB-4A62-8343-75F98476FED1}" srcId="{2BAF54A3-5701-49E8-B794-CDADC0D0700C}" destId="{F4507493-9209-4342-B8FF-8BF194AFF048}" srcOrd="0" destOrd="0" parTransId="{DF539643-9D4B-4AAB-B116-F348CF1177C0}" sibTransId="{1DE874B8-20F2-4F9F-AADF-45CEDD4416CD}"/>
    <dgm:cxn modelId="{A490BEF9-23D2-4097-8AC0-B86B929A4222}" type="presParOf" srcId="{A1EA46F6-DD01-44BB-A72E-14DC59DBD1AF}" destId="{189ADB93-3F42-4401-BCAF-F7524AB114EC}" srcOrd="0" destOrd="0" presId="urn:microsoft.com/office/officeart/2005/8/layout/list1"/>
    <dgm:cxn modelId="{8BF0CC1E-A436-49F4-8C6F-DC4805D07355}" type="presParOf" srcId="{189ADB93-3F42-4401-BCAF-F7524AB114EC}" destId="{27FCBC8C-6BF9-4A51-AF38-4EA2258D0949}" srcOrd="0" destOrd="0" presId="urn:microsoft.com/office/officeart/2005/8/layout/list1"/>
    <dgm:cxn modelId="{9C7F24A2-33F6-4C5D-B231-671026500070}" type="presParOf" srcId="{189ADB93-3F42-4401-BCAF-F7524AB114EC}" destId="{74E1736B-C852-415F-B78D-FECF34E2C61A}" srcOrd="1" destOrd="0" presId="urn:microsoft.com/office/officeart/2005/8/layout/list1"/>
    <dgm:cxn modelId="{5BCBDD15-4DC6-4B79-A812-38AD440AE850}" type="presParOf" srcId="{A1EA46F6-DD01-44BB-A72E-14DC59DBD1AF}" destId="{64FDE393-031E-416D-BC32-C2E6D11A5772}" srcOrd="1" destOrd="0" presId="urn:microsoft.com/office/officeart/2005/8/layout/list1"/>
    <dgm:cxn modelId="{01B84E29-C605-4B37-B702-E07FB9260923}" type="presParOf" srcId="{A1EA46F6-DD01-44BB-A72E-14DC59DBD1AF}" destId="{008DBE30-73DF-4784-8A01-36BDBD6AD84C}" srcOrd="2" destOrd="0" presId="urn:microsoft.com/office/officeart/2005/8/layout/list1"/>
    <dgm:cxn modelId="{E21E9499-8F94-496A-AFB7-016749F25583}" type="presParOf" srcId="{A1EA46F6-DD01-44BB-A72E-14DC59DBD1AF}" destId="{675CE583-152B-4009-B177-5D200658A4DE}" srcOrd="3" destOrd="0" presId="urn:microsoft.com/office/officeart/2005/8/layout/list1"/>
    <dgm:cxn modelId="{909BB2A2-438F-4BB0-B673-1A0AB28CA6A4}" type="presParOf" srcId="{A1EA46F6-DD01-44BB-A72E-14DC59DBD1AF}" destId="{8CFF52E9-72A1-429F-9DD2-7FEDE5630E09}" srcOrd="4" destOrd="0" presId="urn:microsoft.com/office/officeart/2005/8/layout/list1"/>
    <dgm:cxn modelId="{74CCCB76-872E-4783-B217-DEDC7F015F0D}" type="presParOf" srcId="{8CFF52E9-72A1-429F-9DD2-7FEDE5630E09}" destId="{D72D9D49-8A87-42A4-A6F8-03D3D476B537}" srcOrd="0" destOrd="0" presId="urn:microsoft.com/office/officeart/2005/8/layout/list1"/>
    <dgm:cxn modelId="{3AAA1ED9-91F6-49B7-9B8C-19F461B74555}" type="presParOf" srcId="{8CFF52E9-72A1-429F-9DD2-7FEDE5630E09}" destId="{164C2689-7ED4-4EDF-A58B-506D2086E2B7}" srcOrd="1" destOrd="0" presId="urn:microsoft.com/office/officeart/2005/8/layout/list1"/>
    <dgm:cxn modelId="{16647F92-FE4D-4FF2-9098-BE0A79DF0927}" type="presParOf" srcId="{A1EA46F6-DD01-44BB-A72E-14DC59DBD1AF}" destId="{20FDCEF8-7BCD-45E0-B897-47A7F8C01D45}" srcOrd="5" destOrd="0" presId="urn:microsoft.com/office/officeart/2005/8/layout/list1"/>
    <dgm:cxn modelId="{4BF42D64-FF13-47A3-8E26-03C4AFCA8010}" type="presParOf" srcId="{A1EA46F6-DD01-44BB-A72E-14DC59DBD1AF}" destId="{AA9C4394-794B-4B0C-A0C5-69DD643DC8D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E95FDC-86FA-47A4-8F68-C26B8F662E92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D6AF8B-EBDE-463E-A574-642968AA557B}">
      <dgm:prSet/>
      <dgm:spPr/>
      <dgm:t>
        <a:bodyPr/>
        <a:lstStyle/>
        <a:p>
          <a:r>
            <a:rPr lang="en-US"/>
            <a:t>E</a:t>
          </a:r>
          <a:r>
            <a:rPr lang="en-US" b="0" i="0" baseline="0"/>
            <a:t>xtreme market events (e.g., 2008) and sensitivity analysis for model stability and prediction improvement</a:t>
          </a:r>
          <a:endParaRPr lang="en-US"/>
        </a:p>
      </dgm:t>
    </dgm:pt>
    <dgm:pt modelId="{32437694-2725-4DA5-ACF9-14DB858C412B}" type="parTrans" cxnId="{49662441-6C9B-4419-BBDF-8907BB9837D4}">
      <dgm:prSet/>
      <dgm:spPr/>
      <dgm:t>
        <a:bodyPr/>
        <a:lstStyle/>
        <a:p>
          <a:endParaRPr lang="en-US"/>
        </a:p>
      </dgm:t>
    </dgm:pt>
    <dgm:pt modelId="{EBA7E18B-06EF-4656-976A-4A883B12519E}" type="sibTrans" cxnId="{49662441-6C9B-4419-BBDF-8907BB9837D4}">
      <dgm:prSet/>
      <dgm:spPr/>
      <dgm:t>
        <a:bodyPr/>
        <a:lstStyle/>
        <a:p>
          <a:endParaRPr lang="en-US"/>
        </a:p>
      </dgm:t>
    </dgm:pt>
    <dgm:pt modelId="{4B8EBD11-4984-42F5-9D74-B110602CE157}">
      <dgm:prSet/>
      <dgm:spPr/>
      <dgm:t>
        <a:bodyPr/>
        <a:lstStyle/>
        <a:p>
          <a:r>
            <a:rPr lang="en-US" b="0" i="0" baseline="0"/>
            <a:t>Non-normality: Tukey fences and modified z-score not robust enough to filter extreme value outliers</a:t>
          </a:r>
          <a:endParaRPr lang="en-US"/>
        </a:p>
      </dgm:t>
    </dgm:pt>
    <dgm:pt modelId="{6F1FE085-1769-468D-B3E5-2B3683922465}" type="parTrans" cxnId="{C430DF0E-FC3F-4DDD-B41C-87E438477A6D}">
      <dgm:prSet/>
      <dgm:spPr/>
      <dgm:t>
        <a:bodyPr/>
        <a:lstStyle/>
        <a:p>
          <a:endParaRPr lang="en-US"/>
        </a:p>
      </dgm:t>
    </dgm:pt>
    <dgm:pt modelId="{E28B659A-FD0F-4D02-9645-CB85D2302C92}" type="sibTrans" cxnId="{C430DF0E-FC3F-4DDD-B41C-87E438477A6D}">
      <dgm:prSet/>
      <dgm:spPr/>
      <dgm:t>
        <a:bodyPr/>
        <a:lstStyle/>
        <a:p>
          <a:endParaRPr lang="en-US"/>
        </a:p>
      </dgm:t>
    </dgm:pt>
    <dgm:pt modelId="{89433EFA-463E-4C75-914D-F3C3B230F648}">
      <dgm:prSet/>
      <dgm:spPr/>
      <dgm:t>
        <a:bodyPr/>
        <a:lstStyle/>
        <a:p>
          <a:r>
            <a:rPr lang="en-US" b="0" i="0" baseline="0"/>
            <a:t>Outlier detection: </a:t>
          </a:r>
          <a:endParaRPr lang="en-US"/>
        </a:p>
      </dgm:t>
    </dgm:pt>
    <dgm:pt modelId="{6897866A-B1B0-45A0-9126-8C6AFB64BE04}" type="parTrans" cxnId="{BE84DD7B-55C2-4373-A0B0-CD5D01C36171}">
      <dgm:prSet/>
      <dgm:spPr/>
      <dgm:t>
        <a:bodyPr/>
        <a:lstStyle/>
        <a:p>
          <a:endParaRPr lang="en-US"/>
        </a:p>
      </dgm:t>
    </dgm:pt>
    <dgm:pt modelId="{061DD886-2784-452A-932C-1E38B9B9F040}" type="sibTrans" cxnId="{BE84DD7B-55C2-4373-A0B0-CD5D01C36171}">
      <dgm:prSet/>
      <dgm:spPr/>
      <dgm:t>
        <a:bodyPr/>
        <a:lstStyle/>
        <a:p>
          <a:endParaRPr lang="en-US"/>
        </a:p>
      </dgm:t>
    </dgm:pt>
    <dgm:pt modelId="{D588143D-E58F-4CF9-A5F8-A4B8BF283F38}">
      <dgm:prSet/>
      <dgm:spPr/>
      <dgm:t>
        <a:bodyPr/>
        <a:lstStyle/>
        <a:p>
          <a:r>
            <a:rPr lang="en-US" b="0" i="0" baseline="0"/>
            <a:t>Based on squared price returns series </a:t>
          </a:r>
          <a:endParaRPr lang="en-US"/>
        </a:p>
      </dgm:t>
    </dgm:pt>
    <dgm:pt modelId="{CDAAF4CF-4456-4BE8-9B0A-403412B449A6}" type="parTrans" cxnId="{A3AA26FE-85FA-4D63-A499-E4A916885F7A}">
      <dgm:prSet/>
      <dgm:spPr/>
      <dgm:t>
        <a:bodyPr/>
        <a:lstStyle/>
        <a:p>
          <a:endParaRPr lang="en-US"/>
        </a:p>
      </dgm:t>
    </dgm:pt>
    <dgm:pt modelId="{53102A30-F6EE-42D1-8A2B-9257B355772C}" type="sibTrans" cxnId="{A3AA26FE-85FA-4D63-A499-E4A916885F7A}">
      <dgm:prSet/>
      <dgm:spPr/>
      <dgm:t>
        <a:bodyPr/>
        <a:lstStyle/>
        <a:p>
          <a:endParaRPr lang="en-US"/>
        </a:p>
      </dgm:t>
    </dgm:pt>
    <dgm:pt modelId="{51CC412D-3934-4CE6-AE0E-D48061D28EDB}">
      <dgm:prSet/>
      <dgm:spPr/>
      <dgm:t>
        <a:bodyPr/>
        <a:lstStyle/>
        <a:p>
          <a:r>
            <a:rPr lang="en-US" b="0" i="0" baseline="0"/>
            <a:t>Methods compared: Peak over Threshold and DBSCAN clustering </a:t>
          </a:r>
          <a:endParaRPr lang="en-US"/>
        </a:p>
      </dgm:t>
    </dgm:pt>
    <dgm:pt modelId="{59552926-A4B5-437E-87B0-A7C92817E581}" type="parTrans" cxnId="{8D4128BD-1E2F-4FCA-A481-997385EE90BC}">
      <dgm:prSet/>
      <dgm:spPr/>
      <dgm:t>
        <a:bodyPr/>
        <a:lstStyle/>
        <a:p>
          <a:endParaRPr lang="en-US"/>
        </a:p>
      </dgm:t>
    </dgm:pt>
    <dgm:pt modelId="{3094AAF0-92CF-46F5-8B52-5ED45CDE235A}" type="sibTrans" cxnId="{8D4128BD-1E2F-4FCA-A481-997385EE90BC}">
      <dgm:prSet/>
      <dgm:spPr/>
      <dgm:t>
        <a:bodyPr/>
        <a:lstStyle/>
        <a:p>
          <a:endParaRPr lang="en-US"/>
        </a:p>
      </dgm:t>
    </dgm:pt>
    <dgm:pt modelId="{2CA3DFB9-DA18-4382-B862-30A66228CB6B}">
      <dgm:prSet/>
      <dgm:spPr/>
      <dgm:t>
        <a:bodyPr/>
        <a:lstStyle/>
        <a:p>
          <a:r>
            <a:rPr lang="en-US" b="0" i="0" baseline="0"/>
            <a:t>DBSCAN chosen: identifies outliers by cluster size relative to neighbours (epsilon=0.15,min cluster size = 2)</a:t>
          </a:r>
          <a:endParaRPr lang="en-US"/>
        </a:p>
      </dgm:t>
    </dgm:pt>
    <dgm:pt modelId="{B8A66769-7C37-481A-B10A-A50A05B66965}" type="parTrans" cxnId="{DF327C26-9FC6-44EE-88DC-AE50E77F9AFD}">
      <dgm:prSet/>
      <dgm:spPr/>
      <dgm:t>
        <a:bodyPr/>
        <a:lstStyle/>
        <a:p>
          <a:endParaRPr lang="en-US"/>
        </a:p>
      </dgm:t>
    </dgm:pt>
    <dgm:pt modelId="{FF66AEE8-3E2F-4511-A2A9-82F5579A75FA}" type="sibTrans" cxnId="{DF327C26-9FC6-44EE-88DC-AE50E77F9AFD}">
      <dgm:prSet/>
      <dgm:spPr/>
      <dgm:t>
        <a:bodyPr/>
        <a:lstStyle/>
        <a:p>
          <a:endParaRPr lang="en-US"/>
        </a:p>
      </dgm:t>
    </dgm:pt>
    <dgm:pt modelId="{BDB6FA0E-0E42-4731-8752-2FA4D60B3932}">
      <dgm:prSet/>
      <dgm:spPr/>
      <dgm:t>
        <a:bodyPr/>
        <a:lstStyle/>
        <a:p>
          <a:r>
            <a:rPr lang="en-US" b="0" i="0" baseline="0"/>
            <a:t>Outlier observations: </a:t>
          </a:r>
          <a:endParaRPr lang="en-US"/>
        </a:p>
      </dgm:t>
    </dgm:pt>
    <dgm:pt modelId="{E6468D27-3847-40AB-9013-5B45FEDBC5BD}" type="parTrans" cxnId="{BAA8E24D-C63C-49B4-8C6B-77007107091D}">
      <dgm:prSet/>
      <dgm:spPr/>
      <dgm:t>
        <a:bodyPr/>
        <a:lstStyle/>
        <a:p>
          <a:endParaRPr lang="en-US"/>
        </a:p>
      </dgm:t>
    </dgm:pt>
    <dgm:pt modelId="{832DD14B-D09D-4EBB-9357-051E71603A63}" type="sibTrans" cxnId="{BAA8E24D-C63C-49B4-8C6B-77007107091D}">
      <dgm:prSet/>
      <dgm:spPr/>
      <dgm:t>
        <a:bodyPr/>
        <a:lstStyle/>
        <a:p>
          <a:endParaRPr lang="en-US"/>
        </a:p>
      </dgm:t>
    </dgm:pt>
    <dgm:pt modelId="{40668E40-9AF3-445F-B045-08B5C0423C8D}">
      <dgm:prSet/>
      <dgm:spPr/>
      <dgm:t>
        <a:bodyPr/>
        <a:lstStyle/>
        <a:p>
          <a:r>
            <a:rPr lang="en-US" b="0" i="0" baseline="0"/>
            <a:t>Higher number of outliers in first series </a:t>
          </a:r>
          <a:endParaRPr lang="en-US"/>
        </a:p>
      </dgm:t>
    </dgm:pt>
    <dgm:pt modelId="{D3F47C06-B04F-42A2-B9D6-8AB0EE4E3E2C}" type="parTrans" cxnId="{54C49A09-B043-45B9-ABCC-F0749B20FC18}">
      <dgm:prSet/>
      <dgm:spPr/>
      <dgm:t>
        <a:bodyPr/>
        <a:lstStyle/>
        <a:p>
          <a:endParaRPr lang="en-US"/>
        </a:p>
      </dgm:t>
    </dgm:pt>
    <dgm:pt modelId="{37EB084E-44FE-42FF-ABE5-3FD79E4A4B7A}" type="sibTrans" cxnId="{54C49A09-B043-45B9-ABCC-F0749B20FC18}">
      <dgm:prSet/>
      <dgm:spPr/>
      <dgm:t>
        <a:bodyPr/>
        <a:lstStyle/>
        <a:p>
          <a:endParaRPr lang="en-US"/>
        </a:p>
      </dgm:t>
    </dgm:pt>
    <dgm:pt modelId="{44B055A6-94E9-4950-9252-5DC3F5CC9716}">
      <dgm:prSet/>
      <dgm:spPr/>
      <dgm:t>
        <a:bodyPr/>
        <a:lstStyle/>
        <a:p>
          <a:r>
            <a:rPr lang="en-US" b="0" i="0" baseline="0"/>
            <a:t>Smaller number of common outliers, suggesting stock-specific factors have significant impact</a:t>
          </a:r>
          <a:endParaRPr lang="en-US"/>
        </a:p>
      </dgm:t>
    </dgm:pt>
    <dgm:pt modelId="{313297A9-67D2-4B0A-96A5-60D489144414}" type="parTrans" cxnId="{CA8AC8BD-7DCF-4619-B40C-CDE4A5D989C1}">
      <dgm:prSet/>
      <dgm:spPr/>
      <dgm:t>
        <a:bodyPr/>
        <a:lstStyle/>
        <a:p>
          <a:endParaRPr lang="en-US"/>
        </a:p>
      </dgm:t>
    </dgm:pt>
    <dgm:pt modelId="{59727CF5-006D-48A7-A66C-A7F3D7E03D43}" type="sibTrans" cxnId="{CA8AC8BD-7DCF-4619-B40C-CDE4A5D989C1}">
      <dgm:prSet/>
      <dgm:spPr/>
      <dgm:t>
        <a:bodyPr/>
        <a:lstStyle/>
        <a:p>
          <a:endParaRPr lang="en-US"/>
        </a:p>
      </dgm:t>
    </dgm:pt>
    <dgm:pt modelId="{18233041-3F5A-4C29-B597-68F6D3941BCA}" type="pres">
      <dgm:prSet presAssocID="{18E95FDC-86FA-47A4-8F68-C26B8F662E92}" presName="Name0" presStyleCnt="0">
        <dgm:presLayoutVars>
          <dgm:dir/>
          <dgm:animLvl val="lvl"/>
          <dgm:resizeHandles val="exact"/>
        </dgm:presLayoutVars>
      </dgm:prSet>
      <dgm:spPr/>
    </dgm:pt>
    <dgm:pt modelId="{7E19A511-6F3B-4C74-8788-B93DC4AAF8CC}" type="pres">
      <dgm:prSet presAssocID="{BDB6FA0E-0E42-4731-8752-2FA4D60B3932}" presName="boxAndChildren" presStyleCnt="0"/>
      <dgm:spPr/>
    </dgm:pt>
    <dgm:pt modelId="{25B29AC6-BD9F-4CFE-96AA-2292BDC0437D}" type="pres">
      <dgm:prSet presAssocID="{BDB6FA0E-0E42-4731-8752-2FA4D60B3932}" presName="parentTextBox" presStyleLbl="node1" presStyleIdx="0" presStyleCnt="4"/>
      <dgm:spPr/>
    </dgm:pt>
    <dgm:pt modelId="{EC370A46-3D31-45CA-8D7F-34C080B3897A}" type="pres">
      <dgm:prSet presAssocID="{BDB6FA0E-0E42-4731-8752-2FA4D60B3932}" presName="entireBox" presStyleLbl="node1" presStyleIdx="0" presStyleCnt="4"/>
      <dgm:spPr/>
    </dgm:pt>
    <dgm:pt modelId="{70CC684E-202B-4F01-AB2B-22BD3F0D1AB6}" type="pres">
      <dgm:prSet presAssocID="{BDB6FA0E-0E42-4731-8752-2FA4D60B3932}" presName="descendantBox" presStyleCnt="0"/>
      <dgm:spPr/>
    </dgm:pt>
    <dgm:pt modelId="{D4ED5586-C735-42D4-8668-83A56E7ACA14}" type="pres">
      <dgm:prSet presAssocID="{40668E40-9AF3-445F-B045-08B5C0423C8D}" presName="childTextBox" presStyleLbl="fgAccFollowNode1" presStyleIdx="0" presStyleCnt="5">
        <dgm:presLayoutVars>
          <dgm:bulletEnabled val="1"/>
        </dgm:presLayoutVars>
      </dgm:prSet>
      <dgm:spPr/>
    </dgm:pt>
    <dgm:pt modelId="{945E3AB2-F991-4BD9-98FD-2F02042157F1}" type="pres">
      <dgm:prSet presAssocID="{44B055A6-94E9-4950-9252-5DC3F5CC9716}" presName="childTextBox" presStyleLbl="fgAccFollowNode1" presStyleIdx="1" presStyleCnt="5">
        <dgm:presLayoutVars>
          <dgm:bulletEnabled val="1"/>
        </dgm:presLayoutVars>
      </dgm:prSet>
      <dgm:spPr/>
    </dgm:pt>
    <dgm:pt modelId="{AE6B47A7-B215-45A6-9A21-F77360928BB5}" type="pres">
      <dgm:prSet presAssocID="{061DD886-2784-452A-932C-1E38B9B9F040}" presName="sp" presStyleCnt="0"/>
      <dgm:spPr/>
    </dgm:pt>
    <dgm:pt modelId="{A38FFA7D-BD6F-45F6-A9B6-4772C52BC684}" type="pres">
      <dgm:prSet presAssocID="{89433EFA-463E-4C75-914D-F3C3B230F648}" presName="arrowAndChildren" presStyleCnt="0"/>
      <dgm:spPr/>
    </dgm:pt>
    <dgm:pt modelId="{F0C52FD0-633A-412E-B4DC-0344C0F9D8CA}" type="pres">
      <dgm:prSet presAssocID="{89433EFA-463E-4C75-914D-F3C3B230F648}" presName="parentTextArrow" presStyleLbl="node1" presStyleIdx="0" presStyleCnt="4"/>
      <dgm:spPr/>
    </dgm:pt>
    <dgm:pt modelId="{227FB503-28A5-49F9-AB2B-46FC58ADA121}" type="pres">
      <dgm:prSet presAssocID="{89433EFA-463E-4C75-914D-F3C3B230F648}" presName="arrow" presStyleLbl="node1" presStyleIdx="1" presStyleCnt="4"/>
      <dgm:spPr/>
    </dgm:pt>
    <dgm:pt modelId="{6A0C8BD9-4ECF-4940-8303-0D821A4253E9}" type="pres">
      <dgm:prSet presAssocID="{89433EFA-463E-4C75-914D-F3C3B230F648}" presName="descendantArrow" presStyleCnt="0"/>
      <dgm:spPr/>
    </dgm:pt>
    <dgm:pt modelId="{BE0C1283-6FAD-4DA2-B036-76CF15462A34}" type="pres">
      <dgm:prSet presAssocID="{D588143D-E58F-4CF9-A5F8-A4B8BF283F38}" presName="childTextArrow" presStyleLbl="fgAccFollowNode1" presStyleIdx="2" presStyleCnt="5">
        <dgm:presLayoutVars>
          <dgm:bulletEnabled val="1"/>
        </dgm:presLayoutVars>
      </dgm:prSet>
      <dgm:spPr/>
    </dgm:pt>
    <dgm:pt modelId="{12AA0818-2678-4CC6-B222-996B26EB59B9}" type="pres">
      <dgm:prSet presAssocID="{51CC412D-3934-4CE6-AE0E-D48061D28EDB}" presName="childTextArrow" presStyleLbl="fgAccFollowNode1" presStyleIdx="3" presStyleCnt="5">
        <dgm:presLayoutVars>
          <dgm:bulletEnabled val="1"/>
        </dgm:presLayoutVars>
      </dgm:prSet>
      <dgm:spPr/>
    </dgm:pt>
    <dgm:pt modelId="{469FD5E4-6B90-4352-B142-3624786C1AB6}" type="pres">
      <dgm:prSet presAssocID="{2CA3DFB9-DA18-4382-B862-30A66228CB6B}" presName="childTextArrow" presStyleLbl="fgAccFollowNode1" presStyleIdx="4" presStyleCnt="5">
        <dgm:presLayoutVars>
          <dgm:bulletEnabled val="1"/>
        </dgm:presLayoutVars>
      </dgm:prSet>
      <dgm:spPr/>
    </dgm:pt>
    <dgm:pt modelId="{B6D71A6C-CDAD-4534-BD05-626677035962}" type="pres">
      <dgm:prSet presAssocID="{E28B659A-FD0F-4D02-9645-CB85D2302C92}" presName="sp" presStyleCnt="0"/>
      <dgm:spPr/>
    </dgm:pt>
    <dgm:pt modelId="{AB580F72-1A63-458C-B2B4-491E2CEAB7B1}" type="pres">
      <dgm:prSet presAssocID="{4B8EBD11-4984-42F5-9D74-B110602CE157}" presName="arrowAndChildren" presStyleCnt="0"/>
      <dgm:spPr/>
    </dgm:pt>
    <dgm:pt modelId="{A33DB9CE-99FC-42CB-AF9F-54572BD639B9}" type="pres">
      <dgm:prSet presAssocID="{4B8EBD11-4984-42F5-9D74-B110602CE157}" presName="parentTextArrow" presStyleLbl="node1" presStyleIdx="2" presStyleCnt="4"/>
      <dgm:spPr/>
    </dgm:pt>
    <dgm:pt modelId="{574A4CD1-3759-4A00-8036-D01B02C3B9A2}" type="pres">
      <dgm:prSet presAssocID="{EBA7E18B-06EF-4656-976A-4A883B12519E}" presName="sp" presStyleCnt="0"/>
      <dgm:spPr/>
    </dgm:pt>
    <dgm:pt modelId="{417C0073-8A18-4188-A91D-FE5DC3783CA0}" type="pres">
      <dgm:prSet presAssocID="{86D6AF8B-EBDE-463E-A574-642968AA557B}" presName="arrowAndChildren" presStyleCnt="0"/>
      <dgm:spPr/>
    </dgm:pt>
    <dgm:pt modelId="{5BBEC1CA-DA39-46B3-9E3A-23DF36818DBB}" type="pres">
      <dgm:prSet presAssocID="{86D6AF8B-EBDE-463E-A574-642968AA557B}" presName="parentTextArrow" presStyleLbl="node1" presStyleIdx="3" presStyleCnt="4"/>
      <dgm:spPr/>
    </dgm:pt>
  </dgm:ptLst>
  <dgm:cxnLst>
    <dgm:cxn modelId="{54C49A09-B043-45B9-ABCC-F0749B20FC18}" srcId="{BDB6FA0E-0E42-4731-8752-2FA4D60B3932}" destId="{40668E40-9AF3-445F-B045-08B5C0423C8D}" srcOrd="0" destOrd="0" parTransId="{D3F47C06-B04F-42A2-B9D6-8AB0EE4E3E2C}" sibTransId="{37EB084E-44FE-42FF-ABE5-3FD79E4A4B7A}"/>
    <dgm:cxn modelId="{C430DF0E-FC3F-4DDD-B41C-87E438477A6D}" srcId="{18E95FDC-86FA-47A4-8F68-C26B8F662E92}" destId="{4B8EBD11-4984-42F5-9D74-B110602CE157}" srcOrd="1" destOrd="0" parTransId="{6F1FE085-1769-468D-B3E5-2B3683922465}" sibTransId="{E28B659A-FD0F-4D02-9645-CB85D2302C92}"/>
    <dgm:cxn modelId="{1626571D-1075-4BB7-A3FC-E90B6E9DB9B9}" type="presOf" srcId="{BDB6FA0E-0E42-4731-8752-2FA4D60B3932}" destId="{EC370A46-3D31-45CA-8D7F-34C080B3897A}" srcOrd="1" destOrd="0" presId="urn:microsoft.com/office/officeart/2005/8/layout/process4"/>
    <dgm:cxn modelId="{DF327C26-9FC6-44EE-88DC-AE50E77F9AFD}" srcId="{89433EFA-463E-4C75-914D-F3C3B230F648}" destId="{2CA3DFB9-DA18-4382-B862-30A66228CB6B}" srcOrd="2" destOrd="0" parTransId="{B8A66769-7C37-481A-B10A-A50A05B66965}" sibTransId="{FF66AEE8-3E2F-4511-A2A9-82F5579A75FA}"/>
    <dgm:cxn modelId="{AB7A632F-34DC-437F-B8CD-90F07458F743}" type="presOf" srcId="{51CC412D-3934-4CE6-AE0E-D48061D28EDB}" destId="{12AA0818-2678-4CC6-B222-996B26EB59B9}" srcOrd="0" destOrd="0" presId="urn:microsoft.com/office/officeart/2005/8/layout/process4"/>
    <dgm:cxn modelId="{ED066530-EC9B-4177-B4EB-74CF53A40672}" type="presOf" srcId="{4B8EBD11-4984-42F5-9D74-B110602CE157}" destId="{A33DB9CE-99FC-42CB-AF9F-54572BD639B9}" srcOrd="0" destOrd="0" presId="urn:microsoft.com/office/officeart/2005/8/layout/process4"/>
    <dgm:cxn modelId="{419E0D37-8B55-45E5-897E-79EA1C0D3916}" type="presOf" srcId="{40668E40-9AF3-445F-B045-08B5C0423C8D}" destId="{D4ED5586-C735-42D4-8668-83A56E7ACA14}" srcOrd="0" destOrd="0" presId="urn:microsoft.com/office/officeart/2005/8/layout/process4"/>
    <dgm:cxn modelId="{C03E265C-AC0F-4AA9-B594-1CD9B525BAE5}" type="presOf" srcId="{89433EFA-463E-4C75-914D-F3C3B230F648}" destId="{F0C52FD0-633A-412E-B4DC-0344C0F9D8CA}" srcOrd="0" destOrd="0" presId="urn:microsoft.com/office/officeart/2005/8/layout/process4"/>
    <dgm:cxn modelId="{49662441-6C9B-4419-BBDF-8907BB9837D4}" srcId="{18E95FDC-86FA-47A4-8F68-C26B8F662E92}" destId="{86D6AF8B-EBDE-463E-A574-642968AA557B}" srcOrd="0" destOrd="0" parTransId="{32437694-2725-4DA5-ACF9-14DB858C412B}" sibTransId="{EBA7E18B-06EF-4656-976A-4A883B12519E}"/>
    <dgm:cxn modelId="{BAA8E24D-C63C-49B4-8C6B-77007107091D}" srcId="{18E95FDC-86FA-47A4-8F68-C26B8F662E92}" destId="{BDB6FA0E-0E42-4731-8752-2FA4D60B3932}" srcOrd="3" destOrd="0" parTransId="{E6468D27-3847-40AB-9013-5B45FEDBC5BD}" sibTransId="{832DD14B-D09D-4EBB-9357-051E71603A63}"/>
    <dgm:cxn modelId="{38F02B73-0026-4AAC-96EF-65F6A7230825}" type="presOf" srcId="{2CA3DFB9-DA18-4382-B862-30A66228CB6B}" destId="{469FD5E4-6B90-4352-B142-3624786C1AB6}" srcOrd="0" destOrd="0" presId="urn:microsoft.com/office/officeart/2005/8/layout/process4"/>
    <dgm:cxn modelId="{2C750657-1D09-46E5-BA8E-60A2CAD18FCB}" type="presOf" srcId="{89433EFA-463E-4C75-914D-F3C3B230F648}" destId="{227FB503-28A5-49F9-AB2B-46FC58ADA121}" srcOrd="1" destOrd="0" presId="urn:microsoft.com/office/officeart/2005/8/layout/process4"/>
    <dgm:cxn modelId="{BE84DD7B-55C2-4373-A0B0-CD5D01C36171}" srcId="{18E95FDC-86FA-47A4-8F68-C26B8F662E92}" destId="{89433EFA-463E-4C75-914D-F3C3B230F648}" srcOrd="2" destOrd="0" parTransId="{6897866A-B1B0-45A0-9126-8C6AFB64BE04}" sibTransId="{061DD886-2784-452A-932C-1E38B9B9F040}"/>
    <dgm:cxn modelId="{54D22998-9DC3-44D8-99C2-58F850573B6A}" type="presOf" srcId="{86D6AF8B-EBDE-463E-A574-642968AA557B}" destId="{5BBEC1CA-DA39-46B3-9E3A-23DF36818DBB}" srcOrd="0" destOrd="0" presId="urn:microsoft.com/office/officeart/2005/8/layout/process4"/>
    <dgm:cxn modelId="{B17896A8-BE34-480A-A2EE-C5125B1269A7}" type="presOf" srcId="{D588143D-E58F-4CF9-A5F8-A4B8BF283F38}" destId="{BE0C1283-6FAD-4DA2-B036-76CF15462A34}" srcOrd="0" destOrd="0" presId="urn:microsoft.com/office/officeart/2005/8/layout/process4"/>
    <dgm:cxn modelId="{8D4128BD-1E2F-4FCA-A481-997385EE90BC}" srcId="{89433EFA-463E-4C75-914D-F3C3B230F648}" destId="{51CC412D-3934-4CE6-AE0E-D48061D28EDB}" srcOrd="1" destOrd="0" parTransId="{59552926-A4B5-437E-87B0-A7C92817E581}" sibTransId="{3094AAF0-92CF-46F5-8B52-5ED45CDE235A}"/>
    <dgm:cxn modelId="{CA8AC8BD-7DCF-4619-B40C-CDE4A5D989C1}" srcId="{BDB6FA0E-0E42-4731-8752-2FA4D60B3932}" destId="{44B055A6-94E9-4950-9252-5DC3F5CC9716}" srcOrd="1" destOrd="0" parTransId="{313297A9-67D2-4B0A-96A5-60D489144414}" sibTransId="{59727CF5-006D-48A7-A66C-A7F3D7E03D43}"/>
    <dgm:cxn modelId="{F35DC1D1-6313-48DB-AA96-4ECF19E0AF04}" type="presOf" srcId="{18E95FDC-86FA-47A4-8F68-C26B8F662E92}" destId="{18233041-3F5A-4C29-B597-68F6D3941BCA}" srcOrd="0" destOrd="0" presId="urn:microsoft.com/office/officeart/2005/8/layout/process4"/>
    <dgm:cxn modelId="{2FAD58D8-DE09-465A-8639-2D5AD3ECFCE4}" type="presOf" srcId="{BDB6FA0E-0E42-4731-8752-2FA4D60B3932}" destId="{25B29AC6-BD9F-4CFE-96AA-2292BDC0437D}" srcOrd="0" destOrd="0" presId="urn:microsoft.com/office/officeart/2005/8/layout/process4"/>
    <dgm:cxn modelId="{93F27CDE-CDBF-4D53-9E0D-D2A24662E1F8}" type="presOf" srcId="{44B055A6-94E9-4950-9252-5DC3F5CC9716}" destId="{945E3AB2-F991-4BD9-98FD-2F02042157F1}" srcOrd="0" destOrd="0" presId="urn:microsoft.com/office/officeart/2005/8/layout/process4"/>
    <dgm:cxn modelId="{A3AA26FE-85FA-4D63-A499-E4A916885F7A}" srcId="{89433EFA-463E-4C75-914D-F3C3B230F648}" destId="{D588143D-E58F-4CF9-A5F8-A4B8BF283F38}" srcOrd="0" destOrd="0" parTransId="{CDAAF4CF-4456-4BE8-9B0A-403412B449A6}" sibTransId="{53102A30-F6EE-42D1-8A2B-9257B355772C}"/>
    <dgm:cxn modelId="{833CF0FD-F623-4CC0-8066-AE86476552D0}" type="presParOf" srcId="{18233041-3F5A-4C29-B597-68F6D3941BCA}" destId="{7E19A511-6F3B-4C74-8788-B93DC4AAF8CC}" srcOrd="0" destOrd="0" presId="urn:microsoft.com/office/officeart/2005/8/layout/process4"/>
    <dgm:cxn modelId="{0196B0D8-EFAF-472A-AB8C-876A0A048982}" type="presParOf" srcId="{7E19A511-6F3B-4C74-8788-B93DC4AAF8CC}" destId="{25B29AC6-BD9F-4CFE-96AA-2292BDC0437D}" srcOrd="0" destOrd="0" presId="urn:microsoft.com/office/officeart/2005/8/layout/process4"/>
    <dgm:cxn modelId="{FE24176E-E12B-494D-A255-592F18FF8021}" type="presParOf" srcId="{7E19A511-6F3B-4C74-8788-B93DC4AAF8CC}" destId="{EC370A46-3D31-45CA-8D7F-34C080B3897A}" srcOrd="1" destOrd="0" presId="urn:microsoft.com/office/officeart/2005/8/layout/process4"/>
    <dgm:cxn modelId="{43CA3738-4065-47A2-9DE9-7FE0BE7D3C75}" type="presParOf" srcId="{7E19A511-6F3B-4C74-8788-B93DC4AAF8CC}" destId="{70CC684E-202B-4F01-AB2B-22BD3F0D1AB6}" srcOrd="2" destOrd="0" presId="urn:microsoft.com/office/officeart/2005/8/layout/process4"/>
    <dgm:cxn modelId="{7C15B479-64E9-4A8C-AC2D-FC772E62776A}" type="presParOf" srcId="{70CC684E-202B-4F01-AB2B-22BD3F0D1AB6}" destId="{D4ED5586-C735-42D4-8668-83A56E7ACA14}" srcOrd="0" destOrd="0" presId="urn:microsoft.com/office/officeart/2005/8/layout/process4"/>
    <dgm:cxn modelId="{D7EC9A19-916B-433D-A82D-F35BB22BD409}" type="presParOf" srcId="{70CC684E-202B-4F01-AB2B-22BD3F0D1AB6}" destId="{945E3AB2-F991-4BD9-98FD-2F02042157F1}" srcOrd="1" destOrd="0" presId="urn:microsoft.com/office/officeart/2005/8/layout/process4"/>
    <dgm:cxn modelId="{8EFF6740-99D9-465A-9BEC-2373FD5BD199}" type="presParOf" srcId="{18233041-3F5A-4C29-B597-68F6D3941BCA}" destId="{AE6B47A7-B215-45A6-9A21-F77360928BB5}" srcOrd="1" destOrd="0" presId="urn:microsoft.com/office/officeart/2005/8/layout/process4"/>
    <dgm:cxn modelId="{6961861D-63B7-474A-B28E-84D4C9C7AFFC}" type="presParOf" srcId="{18233041-3F5A-4C29-B597-68F6D3941BCA}" destId="{A38FFA7D-BD6F-45F6-A9B6-4772C52BC684}" srcOrd="2" destOrd="0" presId="urn:microsoft.com/office/officeart/2005/8/layout/process4"/>
    <dgm:cxn modelId="{44502E4C-DE74-4318-87C8-ACE5CDFB3B1A}" type="presParOf" srcId="{A38FFA7D-BD6F-45F6-A9B6-4772C52BC684}" destId="{F0C52FD0-633A-412E-B4DC-0344C0F9D8CA}" srcOrd="0" destOrd="0" presId="urn:microsoft.com/office/officeart/2005/8/layout/process4"/>
    <dgm:cxn modelId="{7EC6B4C5-881B-48BB-ACA7-7D60064F8E29}" type="presParOf" srcId="{A38FFA7D-BD6F-45F6-A9B6-4772C52BC684}" destId="{227FB503-28A5-49F9-AB2B-46FC58ADA121}" srcOrd="1" destOrd="0" presId="urn:microsoft.com/office/officeart/2005/8/layout/process4"/>
    <dgm:cxn modelId="{1F11CAA1-5311-4808-9622-14E34D7E7193}" type="presParOf" srcId="{A38FFA7D-BD6F-45F6-A9B6-4772C52BC684}" destId="{6A0C8BD9-4ECF-4940-8303-0D821A4253E9}" srcOrd="2" destOrd="0" presId="urn:microsoft.com/office/officeart/2005/8/layout/process4"/>
    <dgm:cxn modelId="{2F471651-BA5F-4052-8726-42F479BC6E8C}" type="presParOf" srcId="{6A0C8BD9-4ECF-4940-8303-0D821A4253E9}" destId="{BE0C1283-6FAD-4DA2-B036-76CF15462A34}" srcOrd="0" destOrd="0" presId="urn:microsoft.com/office/officeart/2005/8/layout/process4"/>
    <dgm:cxn modelId="{C0FF9382-2DD4-4B03-BEC9-BBD809E809CE}" type="presParOf" srcId="{6A0C8BD9-4ECF-4940-8303-0D821A4253E9}" destId="{12AA0818-2678-4CC6-B222-996B26EB59B9}" srcOrd="1" destOrd="0" presId="urn:microsoft.com/office/officeart/2005/8/layout/process4"/>
    <dgm:cxn modelId="{537CBBE8-CA89-44CB-9A35-D9CD15EE2881}" type="presParOf" srcId="{6A0C8BD9-4ECF-4940-8303-0D821A4253E9}" destId="{469FD5E4-6B90-4352-B142-3624786C1AB6}" srcOrd="2" destOrd="0" presId="urn:microsoft.com/office/officeart/2005/8/layout/process4"/>
    <dgm:cxn modelId="{04EF3D80-6872-463A-BD20-2B924BEA1A19}" type="presParOf" srcId="{18233041-3F5A-4C29-B597-68F6D3941BCA}" destId="{B6D71A6C-CDAD-4534-BD05-626677035962}" srcOrd="3" destOrd="0" presId="urn:microsoft.com/office/officeart/2005/8/layout/process4"/>
    <dgm:cxn modelId="{8000FD1D-4819-4986-95BF-A080E2E4918B}" type="presParOf" srcId="{18233041-3F5A-4C29-B597-68F6D3941BCA}" destId="{AB580F72-1A63-458C-B2B4-491E2CEAB7B1}" srcOrd="4" destOrd="0" presId="urn:microsoft.com/office/officeart/2005/8/layout/process4"/>
    <dgm:cxn modelId="{B2858A83-94CD-4487-9735-75EF69683B43}" type="presParOf" srcId="{AB580F72-1A63-458C-B2B4-491E2CEAB7B1}" destId="{A33DB9CE-99FC-42CB-AF9F-54572BD639B9}" srcOrd="0" destOrd="0" presId="urn:microsoft.com/office/officeart/2005/8/layout/process4"/>
    <dgm:cxn modelId="{22DEC0F2-7B20-4F3E-A2CA-30FD9910F4BF}" type="presParOf" srcId="{18233041-3F5A-4C29-B597-68F6D3941BCA}" destId="{574A4CD1-3759-4A00-8036-D01B02C3B9A2}" srcOrd="5" destOrd="0" presId="urn:microsoft.com/office/officeart/2005/8/layout/process4"/>
    <dgm:cxn modelId="{D2685AFC-6017-41D4-9703-6A8810CEA964}" type="presParOf" srcId="{18233041-3F5A-4C29-B597-68F6D3941BCA}" destId="{417C0073-8A18-4188-A91D-FE5DC3783CA0}" srcOrd="6" destOrd="0" presId="urn:microsoft.com/office/officeart/2005/8/layout/process4"/>
    <dgm:cxn modelId="{D443CEC7-0810-44E3-9725-57FA4848204C}" type="presParOf" srcId="{417C0073-8A18-4188-A91D-FE5DC3783CA0}" destId="{5BBEC1CA-DA39-46B3-9E3A-23DF36818DB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73B1C-7F28-4D2C-9E4B-7D209C271F05}">
      <dsp:nvSpPr>
        <dsp:cNvPr id="0" name=""/>
        <dsp:cNvSpPr/>
      </dsp:nvSpPr>
      <dsp:spPr>
        <a:xfrm>
          <a:off x="0" y="323194"/>
          <a:ext cx="6666833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Addressing challenges in stock price prediction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Exploring the impact of high volatility, missing data, and outliers on time series prediction models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Importance of robustness and risk mitigation</a:t>
          </a:r>
          <a:endParaRPr lang="en-US" sz="1400" kern="1200"/>
        </a:p>
      </dsp:txBody>
      <dsp:txXfrm>
        <a:off x="0" y="323194"/>
        <a:ext cx="6666833" cy="1256850"/>
      </dsp:txXfrm>
    </dsp:sp>
    <dsp:sp modelId="{8E0D0CB4-9AA2-4ECF-8CC1-43EFC31DA72F}">
      <dsp:nvSpPr>
        <dsp:cNvPr id="0" name=""/>
        <dsp:cNvSpPr/>
      </dsp:nvSpPr>
      <dsp:spPr>
        <a:xfrm>
          <a:off x="333341" y="116554"/>
          <a:ext cx="4666783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Brief Overview: </a:t>
          </a:r>
          <a:endParaRPr lang="en-US" sz="1400" kern="1200"/>
        </a:p>
      </dsp:txBody>
      <dsp:txXfrm>
        <a:off x="353516" y="136729"/>
        <a:ext cx="4626433" cy="372930"/>
      </dsp:txXfrm>
    </dsp:sp>
    <dsp:sp modelId="{C8578168-E971-4704-AF96-1B86FBFA4CC7}">
      <dsp:nvSpPr>
        <dsp:cNvPr id="0" name=""/>
        <dsp:cNvSpPr/>
      </dsp:nvSpPr>
      <dsp:spPr>
        <a:xfrm>
          <a:off x="0" y="1862285"/>
          <a:ext cx="6666833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Impact of external factors (news, economic events, market sentiment)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Noise in high-frequency data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Heteroskedasticity in return distributions</a:t>
          </a:r>
          <a:endParaRPr lang="en-US" sz="1400" kern="1200"/>
        </a:p>
      </dsp:txBody>
      <dsp:txXfrm>
        <a:off x="0" y="1862285"/>
        <a:ext cx="6666833" cy="1058400"/>
      </dsp:txXfrm>
    </dsp:sp>
    <dsp:sp modelId="{6DA62604-B6B9-4D9A-8A83-D6C5BB4D6AD2}">
      <dsp:nvSpPr>
        <dsp:cNvPr id="0" name=""/>
        <dsp:cNvSpPr/>
      </dsp:nvSpPr>
      <dsp:spPr>
        <a:xfrm>
          <a:off x="333341" y="1655645"/>
          <a:ext cx="4666783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Challenges in stock price prediction: </a:t>
          </a:r>
          <a:endParaRPr lang="en-US" sz="1400" kern="1200"/>
        </a:p>
      </dsp:txBody>
      <dsp:txXfrm>
        <a:off x="353516" y="1675820"/>
        <a:ext cx="4626433" cy="372930"/>
      </dsp:txXfrm>
    </dsp:sp>
    <dsp:sp modelId="{E1B83494-4145-45C5-974E-9B4AC31B742F}">
      <dsp:nvSpPr>
        <dsp:cNvPr id="0" name=""/>
        <dsp:cNvSpPr/>
      </dsp:nvSpPr>
      <dsp:spPr>
        <a:xfrm>
          <a:off x="0" y="3202925"/>
          <a:ext cx="6666833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Greater prediction accuracy for trading systems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Robustness to fluctuations in price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Improved risk mitigation</a:t>
          </a:r>
          <a:endParaRPr lang="en-US" sz="1400" kern="1200"/>
        </a:p>
      </dsp:txBody>
      <dsp:txXfrm>
        <a:off x="0" y="3202925"/>
        <a:ext cx="6666833" cy="1058400"/>
      </dsp:txXfrm>
    </dsp:sp>
    <dsp:sp modelId="{134A4623-6B8F-4D94-B3EC-DC9066D95B9C}">
      <dsp:nvSpPr>
        <dsp:cNvPr id="0" name=""/>
        <dsp:cNvSpPr/>
      </dsp:nvSpPr>
      <dsp:spPr>
        <a:xfrm>
          <a:off x="333341" y="2996285"/>
          <a:ext cx="4666783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Significance of addressing challenges: </a:t>
          </a:r>
          <a:endParaRPr lang="en-US" sz="1400" kern="1200"/>
        </a:p>
      </dsp:txBody>
      <dsp:txXfrm>
        <a:off x="353516" y="3016460"/>
        <a:ext cx="4626433" cy="372930"/>
      </dsp:txXfrm>
    </dsp:sp>
    <dsp:sp modelId="{D1197429-F4F1-4936-88D6-0CE97775935E}">
      <dsp:nvSpPr>
        <dsp:cNvPr id="0" name=""/>
        <dsp:cNvSpPr/>
      </dsp:nvSpPr>
      <dsp:spPr>
        <a:xfrm>
          <a:off x="0" y="4543565"/>
          <a:ext cx="6666833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Investigate suitable approach for prediction when there is high volatility missing data and outliers due to extreme events</a:t>
          </a:r>
          <a:endParaRPr lang="en-US" sz="1400" kern="1200"/>
        </a:p>
      </dsp:txBody>
      <dsp:txXfrm>
        <a:off x="0" y="4543565"/>
        <a:ext cx="6666833" cy="793800"/>
      </dsp:txXfrm>
    </dsp:sp>
    <dsp:sp modelId="{362C6C37-AFAD-4012-86A7-F989E1C08160}">
      <dsp:nvSpPr>
        <dsp:cNvPr id="0" name=""/>
        <dsp:cNvSpPr/>
      </dsp:nvSpPr>
      <dsp:spPr>
        <a:xfrm>
          <a:off x="333341" y="4336925"/>
          <a:ext cx="4666783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Research </a:t>
          </a:r>
          <a:r>
            <a:rPr lang="en-US" sz="1400" kern="1200"/>
            <a:t>objective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353516" y="4357100"/>
        <a:ext cx="4626433" cy="3729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A09D4-AF99-430C-9168-70499A3D8B83}">
      <dsp:nvSpPr>
        <dsp:cNvPr id="0" name=""/>
        <dsp:cNvSpPr/>
      </dsp:nvSpPr>
      <dsp:spPr>
        <a:xfrm>
          <a:off x="0" y="619609"/>
          <a:ext cx="6666833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Converted to a supervised learning problem using lagged values of the logarithmic price returns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One hot encoding outliers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Datetime features: Day of the week, Month, year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Single-step forecast: target variable is the next time step</a:t>
          </a:r>
          <a:endParaRPr lang="en-US" sz="2100" kern="1200" dirty="0"/>
        </a:p>
      </dsp:txBody>
      <dsp:txXfrm>
        <a:off x="0" y="619609"/>
        <a:ext cx="6666833" cy="2513700"/>
      </dsp:txXfrm>
    </dsp:sp>
    <dsp:sp modelId="{30538FA6-EB96-4CA5-B51B-BB9BB87248CE}">
      <dsp:nvSpPr>
        <dsp:cNvPr id="0" name=""/>
        <dsp:cNvSpPr/>
      </dsp:nvSpPr>
      <dsp:spPr>
        <a:xfrm>
          <a:off x="333341" y="309649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0" i="0" kern="1200" baseline="0"/>
            <a:t>Data preparation: </a:t>
          </a:r>
          <a:endParaRPr lang="en-US" sz="2100" kern="1200"/>
        </a:p>
      </dsp:txBody>
      <dsp:txXfrm>
        <a:off x="363603" y="339911"/>
        <a:ext cx="4606259" cy="559396"/>
      </dsp:txXfrm>
    </dsp:sp>
    <dsp:sp modelId="{B0E70456-8B05-4977-AAB3-D4C71606F710}">
      <dsp:nvSpPr>
        <dsp:cNvPr id="0" name=""/>
        <dsp:cNvSpPr/>
      </dsp:nvSpPr>
      <dsp:spPr>
        <a:xfrm>
          <a:off x="0" y="3556670"/>
          <a:ext cx="6666833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0" i="0" kern="1200" baseline="0" dirty="0"/>
            <a:t>Hourly data: 4 lags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0" i="0" kern="1200" baseline="0" dirty="0"/>
            <a:t>Daily data: 3 lags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Lag chosen from periodogram </a:t>
          </a:r>
        </a:p>
      </dsp:txBody>
      <dsp:txXfrm>
        <a:off x="0" y="3556670"/>
        <a:ext cx="6666833" cy="1587600"/>
      </dsp:txXfrm>
    </dsp:sp>
    <dsp:sp modelId="{DDDCD4F4-C5B8-406D-AF87-5EBD1FEDC553}">
      <dsp:nvSpPr>
        <dsp:cNvPr id="0" name=""/>
        <dsp:cNvSpPr/>
      </dsp:nvSpPr>
      <dsp:spPr>
        <a:xfrm>
          <a:off x="333341" y="3246710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0" i="0" kern="1200" baseline="0"/>
            <a:t>Lagged features:</a:t>
          </a:r>
          <a:endParaRPr lang="en-US" sz="2100" kern="1200"/>
        </a:p>
      </dsp:txBody>
      <dsp:txXfrm>
        <a:off x="363603" y="3276972"/>
        <a:ext cx="4606259" cy="5593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2143E-D19E-476A-9BBB-95A0BF156AEA}">
      <dsp:nvSpPr>
        <dsp:cNvPr id="0" name=""/>
        <dsp:cNvSpPr/>
      </dsp:nvSpPr>
      <dsp:spPr>
        <a:xfrm>
          <a:off x="0" y="567904"/>
          <a:ext cx="6396484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33248" rIns="4964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Simple assumption of price series behaving like a random walk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/>
            <a:t>Used for both univariate (H1H2) and multivariate (H3H4) cases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 = 10000 trials</a:t>
          </a:r>
        </a:p>
      </dsp:txBody>
      <dsp:txXfrm>
        <a:off x="0" y="567904"/>
        <a:ext cx="6396484" cy="1209600"/>
      </dsp:txXfrm>
    </dsp:sp>
    <dsp:sp modelId="{41DB61EB-28D8-43B7-9787-2799AD6AEAD5}">
      <dsp:nvSpPr>
        <dsp:cNvPr id="0" name=""/>
        <dsp:cNvSpPr/>
      </dsp:nvSpPr>
      <dsp:spPr>
        <a:xfrm>
          <a:off x="319824" y="331744"/>
          <a:ext cx="447753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0" i="0" kern="1200" baseline="0"/>
            <a:t>Random walk : </a:t>
          </a:r>
          <a:endParaRPr lang="en-US" sz="1600" kern="1200"/>
        </a:p>
      </dsp:txBody>
      <dsp:txXfrm>
        <a:off x="342881" y="354801"/>
        <a:ext cx="4431424" cy="426206"/>
      </dsp:txXfrm>
    </dsp:sp>
    <dsp:sp modelId="{B00A19CF-197C-416F-A12D-9647C84C9244}">
      <dsp:nvSpPr>
        <dsp:cNvPr id="0" name=""/>
        <dsp:cNvSpPr/>
      </dsp:nvSpPr>
      <dsp:spPr>
        <a:xfrm>
          <a:off x="0" y="2100064"/>
          <a:ext cx="6396484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33248" rIns="4964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Applied using the mean and standard deviation of the returns price series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Captures short-term unpredictability in stock prices</a:t>
          </a:r>
          <a:endParaRPr lang="en-US" sz="1600" kern="1200"/>
        </a:p>
      </dsp:txBody>
      <dsp:txXfrm>
        <a:off x="0" y="2100064"/>
        <a:ext cx="6396484" cy="1159200"/>
      </dsp:txXfrm>
    </dsp:sp>
    <dsp:sp modelId="{D1D996D3-5DC7-4A9E-A865-7FA62C008488}">
      <dsp:nvSpPr>
        <dsp:cNvPr id="0" name=""/>
        <dsp:cNvSpPr/>
      </dsp:nvSpPr>
      <dsp:spPr>
        <a:xfrm>
          <a:off x="319824" y="1863904"/>
          <a:ext cx="447753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Simulating unpredictability of stock prices: </a:t>
          </a:r>
          <a:endParaRPr lang="en-US" sz="1600" kern="1200"/>
        </a:p>
      </dsp:txBody>
      <dsp:txXfrm>
        <a:off x="342881" y="1886961"/>
        <a:ext cx="4431424" cy="426206"/>
      </dsp:txXfrm>
    </dsp:sp>
    <dsp:sp modelId="{5F69CB41-F496-4CF1-BF58-0A1E113EE962}">
      <dsp:nvSpPr>
        <dsp:cNvPr id="0" name=""/>
        <dsp:cNvSpPr/>
      </dsp:nvSpPr>
      <dsp:spPr>
        <a:xfrm>
          <a:off x="0" y="3581825"/>
          <a:ext cx="6396484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33248" rIns="4964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Helps determine if chosen models or modelling approach is appropriate for prediction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Indicates if series is inherently random or has underlying structure/pattern for forecasting purposes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Compare model performance against random walk RMSE</a:t>
          </a:r>
          <a:endParaRPr lang="en-US" sz="1600" kern="1200"/>
        </a:p>
      </dsp:txBody>
      <dsp:txXfrm>
        <a:off x="0" y="3581825"/>
        <a:ext cx="6396484" cy="1663200"/>
      </dsp:txXfrm>
    </dsp:sp>
    <dsp:sp modelId="{A08B9129-200E-4703-92F2-C2DDC8D3CC0D}">
      <dsp:nvSpPr>
        <dsp:cNvPr id="0" name=""/>
        <dsp:cNvSpPr/>
      </dsp:nvSpPr>
      <dsp:spPr>
        <a:xfrm>
          <a:off x="319824" y="3345665"/>
          <a:ext cx="447753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0" i="0" kern="1200" baseline="0"/>
            <a:t>Importance of comparison: </a:t>
          </a:r>
          <a:endParaRPr lang="en-US" sz="1600" kern="1200"/>
        </a:p>
      </dsp:txBody>
      <dsp:txXfrm>
        <a:off x="342881" y="3368722"/>
        <a:ext cx="4431424" cy="4262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0976C-32C0-439A-A6BA-E15EDE7C91BB}">
      <dsp:nvSpPr>
        <dsp:cNvPr id="0" name=""/>
        <dsp:cNvSpPr/>
      </dsp:nvSpPr>
      <dsp:spPr>
        <a:xfrm>
          <a:off x="0" y="308637"/>
          <a:ext cx="6396484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54076" rIns="4964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/>
            <a:t>KNN clustering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/>
            <a:t>Random Forest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/>
            <a:t>Decision Tree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/>
            <a:t>Gradient Boosting Tree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 dirty="0"/>
            <a:t>Light Gradient Boosting Tree</a:t>
          </a:r>
          <a:endParaRPr lang="en-US" sz="1700" kern="1200" dirty="0"/>
        </a:p>
      </dsp:txBody>
      <dsp:txXfrm>
        <a:off x="0" y="308637"/>
        <a:ext cx="6396484" cy="1820700"/>
      </dsp:txXfrm>
    </dsp:sp>
    <dsp:sp modelId="{D82CAC4F-0B1F-4E01-A4F5-DACB105E2B27}">
      <dsp:nvSpPr>
        <dsp:cNvPr id="0" name=""/>
        <dsp:cNvSpPr/>
      </dsp:nvSpPr>
      <dsp:spPr>
        <a:xfrm>
          <a:off x="319824" y="57717"/>
          <a:ext cx="447753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0" i="0" kern="1200" baseline="0"/>
            <a:t>Chosen prediction models: </a:t>
          </a:r>
          <a:endParaRPr lang="en-US" sz="1700" kern="1200"/>
        </a:p>
      </dsp:txBody>
      <dsp:txXfrm>
        <a:off x="344322" y="82215"/>
        <a:ext cx="4428542" cy="452844"/>
      </dsp:txXfrm>
    </dsp:sp>
    <dsp:sp modelId="{F2061EA1-DEAE-4B1B-95DF-FAF176785D2B}">
      <dsp:nvSpPr>
        <dsp:cNvPr id="0" name=""/>
        <dsp:cNvSpPr/>
      </dsp:nvSpPr>
      <dsp:spPr>
        <a:xfrm>
          <a:off x="0" y="2472057"/>
          <a:ext cx="6396484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54076" rIns="4964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/>
            <a:t>Models chosen that may best handle non-linearity and fat-tailed distribution of price returns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/>
            <a:t>Classical machine learning regression methods as a first approach</a:t>
          </a:r>
          <a:endParaRPr lang="en-US" sz="1700" kern="1200" dirty="0"/>
        </a:p>
      </dsp:txBody>
      <dsp:txXfrm>
        <a:off x="0" y="2472057"/>
        <a:ext cx="6396484" cy="1472625"/>
      </dsp:txXfrm>
    </dsp:sp>
    <dsp:sp modelId="{AF65F4FB-F845-46A1-A562-537C4278A59B}">
      <dsp:nvSpPr>
        <dsp:cNvPr id="0" name=""/>
        <dsp:cNvSpPr/>
      </dsp:nvSpPr>
      <dsp:spPr>
        <a:xfrm>
          <a:off x="319824" y="2221137"/>
          <a:ext cx="447753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0" i="0" kern="1200" baseline="0"/>
            <a:t>Key characteristics and rationale: </a:t>
          </a:r>
          <a:endParaRPr lang="en-US" sz="1700" kern="1200"/>
        </a:p>
      </dsp:txBody>
      <dsp:txXfrm>
        <a:off x="344322" y="2245635"/>
        <a:ext cx="4428542" cy="452844"/>
      </dsp:txXfrm>
    </dsp:sp>
    <dsp:sp modelId="{3A79ECC2-016F-4674-96CB-6F1F217AC7AC}">
      <dsp:nvSpPr>
        <dsp:cNvPr id="0" name=""/>
        <dsp:cNvSpPr/>
      </dsp:nvSpPr>
      <dsp:spPr>
        <a:xfrm>
          <a:off x="0" y="4287402"/>
          <a:ext cx="6396484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54076" rIns="4964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Models will be applied on four versions of the dataset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Evaluating performance and suitability for predicting price returns</a:t>
          </a:r>
          <a:endParaRPr lang="en-US" sz="1700" kern="1200"/>
        </a:p>
      </dsp:txBody>
      <dsp:txXfrm>
        <a:off x="0" y="4287402"/>
        <a:ext cx="6396484" cy="1231650"/>
      </dsp:txXfrm>
    </dsp:sp>
    <dsp:sp modelId="{B31B616E-2316-445D-BE63-C6A23E8F41F5}">
      <dsp:nvSpPr>
        <dsp:cNvPr id="0" name=""/>
        <dsp:cNvSpPr/>
      </dsp:nvSpPr>
      <dsp:spPr>
        <a:xfrm>
          <a:off x="319824" y="4036482"/>
          <a:ext cx="447753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Applying models to test hypotheses:</a:t>
          </a:r>
          <a:endParaRPr lang="en-US" sz="1700" kern="1200"/>
        </a:p>
      </dsp:txBody>
      <dsp:txXfrm>
        <a:off x="344322" y="4060980"/>
        <a:ext cx="4428542" cy="4528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51CE0-70A9-4A93-9810-A1436F250990}">
      <dsp:nvSpPr>
        <dsp:cNvPr id="0" name=""/>
        <dsp:cNvSpPr/>
      </dsp:nvSpPr>
      <dsp:spPr>
        <a:xfrm>
          <a:off x="0" y="30199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Performance of Prediction Methods in High Volatility and Extreme Events</a:t>
          </a:r>
          <a:endParaRPr lang="en-US" sz="1600" kern="1200"/>
        </a:p>
      </dsp:txBody>
      <dsp:txXfrm>
        <a:off x="18734" y="48933"/>
        <a:ext cx="6629365" cy="346292"/>
      </dsp:txXfrm>
    </dsp:sp>
    <dsp:sp modelId="{09A7F753-A0C7-498B-BAC2-BC37C4E10AC0}">
      <dsp:nvSpPr>
        <dsp:cNvPr id="0" name=""/>
        <dsp:cNvSpPr/>
      </dsp:nvSpPr>
      <dsp:spPr>
        <a:xfrm>
          <a:off x="0" y="413959"/>
          <a:ext cx="6666833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Ensemble forest methods (e.g., random forests, gradient-boosted trees) outperform simpler decision tree methods in handling high volatility, missing data, and outliers.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Overfitting with imputed data can decrease predictive ability, emphasizing the need for proper model validation and regularization techniques.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Daily resampling proved to categorically provide better predictions on training and test set compared to hourly suggesting that more significant down sampling (24hrs vs 2 mins) may be a suitable approach for minimising the influence of noise in the context of single step predictions </a:t>
          </a:r>
          <a:endParaRPr lang="en-US" sz="1200" kern="1200"/>
        </a:p>
      </dsp:txBody>
      <dsp:txXfrm>
        <a:off x="0" y="413959"/>
        <a:ext cx="6666833" cy="1291680"/>
      </dsp:txXfrm>
    </dsp:sp>
    <dsp:sp modelId="{BEB2B0B1-2496-46A6-BD25-92116056F802}">
      <dsp:nvSpPr>
        <dsp:cNvPr id="0" name=""/>
        <dsp:cNvSpPr/>
      </dsp:nvSpPr>
      <dsp:spPr>
        <a:xfrm>
          <a:off x="0" y="1705640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Addressing Heteroskedasticity and Extreme Events</a:t>
          </a:r>
          <a:endParaRPr lang="en-US" sz="1600" kern="1200"/>
        </a:p>
      </dsp:txBody>
      <dsp:txXfrm>
        <a:off x="18734" y="1724374"/>
        <a:ext cx="6629365" cy="346292"/>
      </dsp:txXfrm>
    </dsp:sp>
    <dsp:sp modelId="{0805E312-A12A-4083-B6C1-BE104E219ACC}">
      <dsp:nvSpPr>
        <dsp:cNvPr id="0" name=""/>
        <dsp:cNvSpPr/>
      </dsp:nvSpPr>
      <dsp:spPr>
        <a:xfrm>
          <a:off x="0" y="2089400"/>
          <a:ext cx="6666833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Residual analysis shows that imputation and outlier features did not improve model robustness for heteroskedasticity in the case of hourly sampling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Daily sampling showed greater robustness to heteroskedasticity in the </a:t>
          </a:r>
          <a:r>
            <a:rPr lang="en-US" sz="1200" b="0" i="0" kern="1200" baseline="0" dirty="0" err="1"/>
            <a:t>reisduals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200" kern="1200" dirty="0"/>
            <a:t>None of the models have normally distributed residuals, as indicated by the Jarque-Bera test (p-value &lt; 0.05 in all cases).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200" kern="1200" dirty="0"/>
            <a:t>Autocorrelation in residuals is present in some of the models, as indicated by the </a:t>
          </a:r>
          <a:r>
            <a:rPr lang="en-AU" sz="1200" kern="1200" dirty="0" err="1"/>
            <a:t>Ljung</a:t>
          </a:r>
          <a:r>
            <a:rPr lang="en-AU" sz="1200" kern="1200" dirty="0"/>
            <a:t>-Box test (p-value &lt; 0.05 in some cases).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Consider alternative approaches to address heteroskedasticity in future research.</a:t>
          </a:r>
          <a:endParaRPr lang="en-US" sz="1200" kern="1200" dirty="0"/>
        </a:p>
      </dsp:txBody>
      <dsp:txXfrm>
        <a:off x="0" y="2089400"/>
        <a:ext cx="6666833" cy="1556640"/>
      </dsp:txXfrm>
    </dsp:sp>
    <dsp:sp modelId="{55E80221-3404-46B1-A5F3-8A2D66FA2DC1}">
      <dsp:nvSpPr>
        <dsp:cNvPr id="0" name=""/>
        <dsp:cNvSpPr/>
      </dsp:nvSpPr>
      <dsp:spPr>
        <a:xfrm>
          <a:off x="0" y="3646040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Handling Missing Data, Outliers, and Prediction Challenges</a:t>
          </a:r>
          <a:endParaRPr lang="en-US" sz="1600" kern="1200"/>
        </a:p>
      </dsp:txBody>
      <dsp:txXfrm>
        <a:off x="18734" y="3664774"/>
        <a:ext cx="6629365" cy="346292"/>
      </dsp:txXfrm>
    </dsp:sp>
    <dsp:sp modelId="{BF0DB1C4-35F9-4B0C-B4F7-79D388455FC0}">
      <dsp:nvSpPr>
        <dsp:cNvPr id="0" name=""/>
        <dsp:cNvSpPr/>
      </dsp:nvSpPr>
      <dsp:spPr>
        <a:xfrm>
          <a:off x="0" y="4029800"/>
          <a:ext cx="666683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Removing missing values typically yields better performance than imputing missing data.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Including outliers as a feature does not noticeably improve results, suggesting that alternative outlier handling methods may be more effective.</a:t>
          </a:r>
          <a:endParaRPr lang="en-US" sz="1200" kern="1200"/>
        </a:p>
      </dsp:txBody>
      <dsp:txXfrm>
        <a:off x="0" y="4029800"/>
        <a:ext cx="6666833" cy="596160"/>
      </dsp:txXfrm>
    </dsp:sp>
    <dsp:sp modelId="{A1F368D7-5930-4D52-91EB-C8B5EBD14989}">
      <dsp:nvSpPr>
        <dsp:cNvPr id="0" name=""/>
        <dsp:cNvSpPr/>
      </dsp:nvSpPr>
      <dsp:spPr>
        <a:xfrm>
          <a:off x="0" y="4625960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Impact of Pre-processing Techniques on Model Performance</a:t>
          </a:r>
          <a:endParaRPr lang="en-US" sz="1600" kern="1200"/>
        </a:p>
      </dsp:txBody>
      <dsp:txXfrm>
        <a:off x="18734" y="4644694"/>
        <a:ext cx="6629365" cy="346292"/>
      </dsp:txXfrm>
    </dsp:sp>
    <dsp:sp modelId="{1DF95037-30FE-417D-82EF-9BE2695BE20C}">
      <dsp:nvSpPr>
        <dsp:cNvPr id="0" name=""/>
        <dsp:cNvSpPr/>
      </dsp:nvSpPr>
      <dsp:spPr>
        <a:xfrm>
          <a:off x="0" y="5009720"/>
          <a:ext cx="666683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Interpolation can lead to increased error in train and test sets due to overfitting and bias.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Using unimputed data without outliers results in better generalization to the test set.</a:t>
          </a:r>
          <a:endParaRPr lang="en-US" sz="1200" kern="1200"/>
        </a:p>
      </dsp:txBody>
      <dsp:txXfrm>
        <a:off x="0" y="5009720"/>
        <a:ext cx="6666833" cy="41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03BC5-8EA1-4AC3-8710-8E25E55A609A}">
      <dsp:nvSpPr>
        <dsp:cNvPr id="0" name=""/>
        <dsp:cNvSpPr/>
      </dsp:nvSpPr>
      <dsp:spPr>
        <a:xfrm>
          <a:off x="0" y="224059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Leveraging Relationships Between Price Series for Prediction</a:t>
          </a:r>
          <a:endParaRPr lang="en-US" sz="1800" kern="1200"/>
        </a:p>
      </dsp:txBody>
      <dsp:txXfrm>
        <a:off x="21075" y="245134"/>
        <a:ext cx="6624683" cy="389580"/>
      </dsp:txXfrm>
    </dsp:sp>
    <dsp:sp modelId="{82AD03E7-FBF7-4FE4-86D9-CF5A7E797AC0}">
      <dsp:nvSpPr>
        <dsp:cNvPr id="0" name=""/>
        <dsp:cNvSpPr/>
      </dsp:nvSpPr>
      <dsp:spPr>
        <a:xfrm>
          <a:off x="0" y="655789"/>
          <a:ext cx="6666833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Predicting a stock using its own history is more accurate than using correlations between two stocks (H1H2 vs H3H4)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Further research is needed to explore the potential benefits and limitations of cross-series prediction.</a:t>
          </a:r>
          <a:endParaRPr lang="en-US" sz="1400" kern="1200"/>
        </a:p>
      </dsp:txBody>
      <dsp:txXfrm>
        <a:off x="0" y="655789"/>
        <a:ext cx="6666833" cy="875610"/>
      </dsp:txXfrm>
    </dsp:sp>
    <dsp:sp modelId="{E04D1D94-B519-411E-B7B8-F13C5EB42BAB}">
      <dsp:nvSpPr>
        <dsp:cNvPr id="0" name=""/>
        <dsp:cNvSpPr/>
      </dsp:nvSpPr>
      <dsp:spPr>
        <a:xfrm>
          <a:off x="0" y="1531399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37813"/>
                <a:satOff val="4346"/>
                <a:lumOff val="-34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813"/>
                <a:satOff val="4346"/>
                <a:lumOff val="-34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813"/>
                <a:satOff val="4346"/>
                <a:lumOff val="-34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0" i="0" kern="1200" baseline="0" dirty="0"/>
            <a:t>Benchmarks</a:t>
          </a:r>
          <a:endParaRPr lang="en-US" sz="1800" kern="1200" dirty="0"/>
        </a:p>
      </dsp:txBody>
      <dsp:txXfrm>
        <a:off x="21075" y="1552474"/>
        <a:ext cx="6624683" cy="389580"/>
      </dsp:txXfrm>
    </dsp:sp>
    <dsp:sp modelId="{127F015D-F75F-49E2-90A5-731E176EB8F8}">
      <dsp:nvSpPr>
        <dsp:cNvPr id="0" name=""/>
        <dsp:cNvSpPr/>
      </dsp:nvSpPr>
      <dsp:spPr>
        <a:xfrm>
          <a:off x="0" y="1963129"/>
          <a:ext cx="6666833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Most models exhibited larger errors than the benchmark random walk, indicating the need for further investigation into alternative models or feature engineering techniques.</a:t>
          </a:r>
          <a:endParaRPr lang="en-US" sz="1400" kern="1200" dirty="0"/>
        </a:p>
      </dsp:txBody>
      <dsp:txXfrm>
        <a:off x="0" y="1963129"/>
        <a:ext cx="6666833" cy="633420"/>
      </dsp:txXfrm>
    </dsp:sp>
    <dsp:sp modelId="{DB3D5887-27B5-4DDA-91D2-74A1C8F8AAEF}">
      <dsp:nvSpPr>
        <dsp:cNvPr id="0" name=""/>
        <dsp:cNvSpPr/>
      </dsp:nvSpPr>
      <dsp:spPr>
        <a:xfrm>
          <a:off x="0" y="2596549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75626"/>
                <a:satOff val="8693"/>
                <a:lumOff val="-69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5626"/>
                <a:satOff val="8693"/>
                <a:lumOff val="-69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5626"/>
                <a:satOff val="8693"/>
                <a:lumOff val="-69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0" i="0" kern="1200" baseline="0"/>
            <a:t>Comparing Data Imputation Techniques</a:t>
          </a:r>
          <a:endParaRPr lang="en-US" sz="1800" kern="1200"/>
        </a:p>
      </dsp:txBody>
      <dsp:txXfrm>
        <a:off x="21075" y="2617624"/>
        <a:ext cx="6624683" cy="389580"/>
      </dsp:txXfrm>
    </dsp:sp>
    <dsp:sp modelId="{E8C60D01-2311-4E36-B411-4086A9B857D9}">
      <dsp:nvSpPr>
        <dsp:cNvPr id="0" name=""/>
        <dsp:cNvSpPr/>
      </dsp:nvSpPr>
      <dsp:spPr>
        <a:xfrm>
          <a:off x="0" y="3028279"/>
          <a:ext cx="6666833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Artificially synthesizing data (e.g., interpolation) can reduce predictive ability and propagate bias in outlier features.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Consider evaluating alternative imputation techniques, such as rolling mean.</a:t>
          </a:r>
          <a:endParaRPr lang="en-US" sz="1400" kern="1200"/>
        </a:p>
      </dsp:txBody>
      <dsp:txXfrm>
        <a:off x="0" y="3028279"/>
        <a:ext cx="6666833" cy="689310"/>
      </dsp:txXfrm>
    </dsp:sp>
    <dsp:sp modelId="{D4B5D1E7-981D-4872-AC7A-7A7A8221448F}">
      <dsp:nvSpPr>
        <dsp:cNvPr id="0" name=""/>
        <dsp:cNvSpPr/>
      </dsp:nvSpPr>
      <dsp:spPr>
        <a:xfrm>
          <a:off x="0" y="3717590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Integrating Outlier Detection Techniques for Enhanced Robustness</a:t>
          </a:r>
          <a:endParaRPr lang="en-US" sz="1800" kern="1200"/>
        </a:p>
      </dsp:txBody>
      <dsp:txXfrm>
        <a:off x="21075" y="3738665"/>
        <a:ext cx="6624683" cy="389580"/>
      </dsp:txXfrm>
    </dsp:sp>
    <dsp:sp modelId="{ADC7148A-9601-4A6C-853B-983DD6230C07}">
      <dsp:nvSpPr>
        <dsp:cNvPr id="0" name=""/>
        <dsp:cNvSpPr/>
      </dsp:nvSpPr>
      <dsp:spPr>
        <a:xfrm>
          <a:off x="0" y="4149320"/>
          <a:ext cx="6666833" cy="10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For the non-imputed data, the outlier feature showed the identification of extreme events can improve model prediction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Future research should explore other outlier detection methods (e.g., statistical tests, clustering, deep learning-based techniques) for integration into the stock price prediction process.</a:t>
          </a:r>
          <a:endParaRPr lang="en-US" sz="1400" kern="1200" dirty="0"/>
        </a:p>
      </dsp:txBody>
      <dsp:txXfrm>
        <a:off x="0" y="4149320"/>
        <a:ext cx="6666833" cy="10805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AA0C3-7FD5-449D-B9CE-9F57BC546172}">
      <dsp:nvSpPr>
        <dsp:cNvPr id="0" name=""/>
        <dsp:cNvSpPr/>
      </dsp:nvSpPr>
      <dsp:spPr>
        <a:xfrm>
          <a:off x="0" y="311472"/>
          <a:ext cx="6666833" cy="374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/>
            <a:t>The Random Forest model demonstrated the best performance in terms of RMSE, but it is crucial to consider other factors such as model complexity, interpretability, and generalization ability.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Model performance should be validated using additional test datasets or cross-validation techniques to ensure robustness and reliability.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More testing is needed to identify models and features that can account for correlation, volatility, and provide good forecasting ability with robustness to extreme events.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Investigate the potential of other models, feature engineering techniques, and evaluation metrics in the context of stock price prediction with high volatility and extreme events.</a:t>
          </a:r>
          <a:endParaRPr lang="en-US" sz="1700" kern="1200"/>
        </a:p>
      </dsp:txBody>
      <dsp:txXfrm>
        <a:off x="0" y="311472"/>
        <a:ext cx="6666833" cy="3748500"/>
      </dsp:txXfrm>
    </dsp:sp>
    <dsp:sp modelId="{01A8F130-C83E-4100-84F7-5CE2DE63EE98}">
      <dsp:nvSpPr>
        <dsp:cNvPr id="0" name=""/>
        <dsp:cNvSpPr/>
      </dsp:nvSpPr>
      <dsp:spPr>
        <a:xfrm>
          <a:off x="333341" y="60552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Conclusion and Future Research</a:t>
          </a:r>
          <a:endParaRPr lang="en-US" sz="1700" kern="1200"/>
        </a:p>
      </dsp:txBody>
      <dsp:txXfrm>
        <a:off x="357839" y="85050"/>
        <a:ext cx="4617787" cy="452844"/>
      </dsp:txXfrm>
    </dsp:sp>
    <dsp:sp modelId="{70D78C28-E204-4948-A001-AE88682CB4F8}">
      <dsp:nvSpPr>
        <dsp:cNvPr id="0" name=""/>
        <dsp:cNvSpPr/>
      </dsp:nvSpPr>
      <dsp:spPr>
        <a:xfrm>
          <a:off x="0" y="4402692"/>
          <a:ext cx="6666833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Data limitations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Model assumptions </a:t>
          </a:r>
          <a:endParaRPr lang="en-US" sz="1700" kern="1200"/>
        </a:p>
      </dsp:txBody>
      <dsp:txXfrm>
        <a:off x="0" y="4402692"/>
        <a:ext cx="6666833" cy="990675"/>
      </dsp:txXfrm>
    </dsp:sp>
    <dsp:sp modelId="{796BACFE-A8DD-4FCA-A926-B7AF33F95FB9}">
      <dsp:nvSpPr>
        <dsp:cNvPr id="0" name=""/>
        <dsp:cNvSpPr/>
      </dsp:nvSpPr>
      <dsp:spPr>
        <a:xfrm>
          <a:off x="333341" y="4151772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Limitations of the study: </a:t>
          </a:r>
          <a:endParaRPr lang="en-US" sz="1700" kern="1200"/>
        </a:p>
      </dsp:txBody>
      <dsp:txXfrm>
        <a:off x="357839" y="4176270"/>
        <a:ext cx="4617787" cy="4528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54BAA-7E0B-4915-AC72-2A88505A86B4}">
      <dsp:nvSpPr>
        <dsp:cNvPr id="0" name=""/>
        <dsp:cNvSpPr/>
      </dsp:nvSpPr>
      <dsp:spPr>
        <a:xfrm>
          <a:off x="0" y="300379"/>
          <a:ext cx="6666833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Kalman filter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Time-weighted imputation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Cluster methods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Distribution-based imputation</a:t>
          </a:r>
          <a:endParaRPr lang="en-US" sz="1300" kern="1200"/>
        </a:p>
      </dsp:txBody>
      <dsp:txXfrm>
        <a:off x="0" y="300379"/>
        <a:ext cx="6666833" cy="1187550"/>
      </dsp:txXfrm>
    </dsp:sp>
    <dsp:sp modelId="{D909C313-FC4D-433C-9A69-D07B03CEA96D}">
      <dsp:nvSpPr>
        <dsp:cNvPr id="0" name=""/>
        <dsp:cNvSpPr/>
      </dsp:nvSpPr>
      <dsp:spPr>
        <a:xfrm>
          <a:off x="333341" y="108499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Missing values: </a:t>
          </a:r>
          <a:endParaRPr lang="en-US" sz="1300" kern="1200"/>
        </a:p>
      </dsp:txBody>
      <dsp:txXfrm>
        <a:off x="352075" y="127233"/>
        <a:ext cx="4629315" cy="346292"/>
      </dsp:txXfrm>
    </dsp:sp>
    <dsp:sp modelId="{A85CCB1F-EC8E-46FE-A317-74E48B3E1ED7}">
      <dsp:nvSpPr>
        <dsp:cNvPr id="0" name=""/>
        <dsp:cNvSpPr/>
      </dsp:nvSpPr>
      <dsp:spPr>
        <a:xfrm>
          <a:off x="0" y="1750009"/>
          <a:ext cx="6666833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Local order factor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Autoencoder</a:t>
          </a:r>
          <a:endParaRPr lang="en-US" sz="1300" kern="1200"/>
        </a:p>
      </dsp:txBody>
      <dsp:txXfrm>
        <a:off x="0" y="1750009"/>
        <a:ext cx="6666833" cy="757575"/>
      </dsp:txXfrm>
    </dsp:sp>
    <dsp:sp modelId="{69025392-94B6-4460-87CF-50C59DF45738}">
      <dsp:nvSpPr>
        <dsp:cNvPr id="0" name=""/>
        <dsp:cNvSpPr/>
      </dsp:nvSpPr>
      <dsp:spPr>
        <a:xfrm>
          <a:off x="333341" y="1558129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Outlier detection: </a:t>
          </a:r>
          <a:endParaRPr lang="en-US" sz="1300" kern="1200"/>
        </a:p>
      </dsp:txBody>
      <dsp:txXfrm>
        <a:off x="352075" y="1576863"/>
        <a:ext cx="4629315" cy="346292"/>
      </dsp:txXfrm>
    </dsp:sp>
    <dsp:sp modelId="{207CA8EB-FD9A-4256-9230-F2967A27A815}">
      <dsp:nvSpPr>
        <dsp:cNvPr id="0" name=""/>
        <dsp:cNvSpPr/>
      </dsp:nvSpPr>
      <dsp:spPr>
        <a:xfrm>
          <a:off x="0" y="2769665"/>
          <a:ext cx="6666833" cy="155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Regime-switching models (Markov-switching, hidden Markov models)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Wavelet-based methods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Bayesian methods (Bayesian hierarchical models, Bayesian state-space models, Gaussian process regression)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Adapt existing prediction methods or develop new ones for high-frequency data, extreme events, and non-normal return distributions</a:t>
          </a:r>
          <a:endParaRPr lang="en-US" sz="1300" kern="1200"/>
        </a:p>
      </dsp:txBody>
      <dsp:txXfrm>
        <a:off x="0" y="2769665"/>
        <a:ext cx="6666833" cy="1556100"/>
      </dsp:txXfrm>
    </dsp:sp>
    <dsp:sp modelId="{535EE6E8-5862-4A41-98B0-3169C4D0BF26}">
      <dsp:nvSpPr>
        <dsp:cNvPr id="0" name=""/>
        <dsp:cNvSpPr/>
      </dsp:nvSpPr>
      <dsp:spPr>
        <a:xfrm>
          <a:off x="333341" y="2577785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Explore other prediction models: </a:t>
          </a:r>
          <a:endParaRPr lang="en-US" sz="1300" kern="1200"/>
        </a:p>
      </dsp:txBody>
      <dsp:txXfrm>
        <a:off x="352075" y="2596519"/>
        <a:ext cx="4629315" cy="346292"/>
      </dsp:txXfrm>
    </dsp:sp>
    <dsp:sp modelId="{E3199EAB-EBA7-402B-94C5-DCF0E46F05EC}">
      <dsp:nvSpPr>
        <dsp:cNvPr id="0" name=""/>
        <dsp:cNvSpPr/>
      </dsp:nvSpPr>
      <dsp:spPr>
        <a:xfrm>
          <a:off x="0" y="4587845"/>
          <a:ext cx="6666833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Impact on prediction method performance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Limitations of one-step forecasting for high-frequency or low-frequency data</a:t>
          </a:r>
          <a:endParaRPr lang="en-US" sz="1300" kern="1200"/>
        </a:p>
      </dsp:txBody>
      <dsp:txXfrm>
        <a:off x="0" y="4587845"/>
        <a:ext cx="6666833" cy="757575"/>
      </dsp:txXfrm>
    </dsp:sp>
    <dsp:sp modelId="{6B773A85-DE03-4463-9C3A-6CBD601C593A}">
      <dsp:nvSpPr>
        <dsp:cNvPr id="0" name=""/>
        <dsp:cNvSpPr/>
      </dsp:nvSpPr>
      <dsp:spPr>
        <a:xfrm>
          <a:off x="333341" y="4395965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Investigate the role of data granularity: </a:t>
          </a:r>
          <a:endParaRPr lang="en-US" sz="1300" kern="1200"/>
        </a:p>
      </dsp:txBody>
      <dsp:txXfrm>
        <a:off x="352075" y="4414699"/>
        <a:ext cx="4629315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2A28A-B09B-40A1-8409-64822C6A8956}">
      <dsp:nvSpPr>
        <dsp:cNvPr id="0" name=""/>
        <dsp:cNvSpPr/>
      </dsp:nvSpPr>
      <dsp:spPr>
        <a:xfrm>
          <a:off x="0" y="366156"/>
          <a:ext cx="5785328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006" tIns="437388" rIns="44900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Source: Unknown (two unnamed price series)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Potential type: Futures data (trading begins early Sunday evening)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Time period: 5 years (2008-2013)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0" i="0" kern="1200" baseline="0"/>
            <a:t>Frequency: 2-minute intervals</a:t>
          </a:r>
          <a:endParaRPr lang="en-US" sz="2100" kern="1200"/>
        </a:p>
      </dsp:txBody>
      <dsp:txXfrm>
        <a:off x="0" y="366156"/>
        <a:ext cx="5785328" cy="2513700"/>
      </dsp:txXfrm>
    </dsp:sp>
    <dsp:sp modelId="{5CF0EA34-D59D-4CFA-8838-E6D928E859FE}">
      <dsp:nvSpPr>
        <dsp:cNvPr id="0" name=""/>
        <dsp:cNvSpPr/>
      </dsp:nvSpPr>
      <dsp:spPr>
        <a:xfrm>
          <a:off x="289266" y="56196"/>
          <a:ext cx="4049729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070" tIns="0" rIns="1530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0" i="0" kern="1200" baseline="0"/>
            <a:t>Dataset overview:</a:t>
          </a:r>
          <a:endParaRPr lang="en-US" sz="2100" kern="1200"/>
        </a:p>
      </dsp:txBody>
      <dsp:txXfrm>
        <a:off x="319528" y="86458"/>
        <a:ext cx="3989205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0E442-39B3-4712-874F-595F883F0D43}">
      <dsp:nvSpPr>
        <dsp:cNvPr id="0" name=""/>
        <dsp:cNvSpPr/>
      </dsp:nvSpPr>
      <dsp:spPr>
        <a:xfrm>
          <a:off x="0" y="408050"/>
          <a:ext cx="2956060" cy="228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423" tIns="229108" rIns="22942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24-hour price data (excluding Saturdays)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Missing values and non-uniform distribution of time gaps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Shorter time gaps more common; longer time gaps less frequent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Presence of outliers (e.g., holidays, market closed days)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Significant number of missing values (not all likely to be holidays)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Wide range of time gaps (Time Series 1: avg. 17.67 min, max. 5,718 min; Time Series 2: avg. 168.24 min, max. 2,838 min)</a:t>
          </a:r>
          <a:endParaRPr lang="en-US" sz="1100" kern="1200"/>
        </a:p>
      </dsp:txBody>
      <dsp:txXfrm>
        <a:off x="0" y="408050"/>
        <a:ext cx="2956060" cy="2286900"/>
      </dsp:txXfrm>
    </dsp:sp>
    <dsp:sp modelId="{329AC5DD-5559-44E7-A708-9778CC5ADE2B}">
      <dsp:nvSpPr>
        <dsp:cNvPr id="0" name=""/>
        <dsp:cNvSpPr/>
      </dsp:nvSpPr>
      <dsp:spPr>
        <a:xfrm>
          <a:off x="147803" y="245690"/>
          <a:ext cx="2069242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12" tIns="0" rIns="7821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i="0" kern="1200" baseline="0"/>
            <a:t>Data characteristics:</a:t>
          </a:r>
          <a:endParaRPr lang="en-US" sz="1100" kern="1200"/>
        </a:p>
      </dsp:txBody>
      <dsp:txXfrm>
        <a:off x="163655" y="261542"/>
        <a:ext cx="2037538" cy="293016"/>
      </dsp:txXfrm>
    </dsp:sp>
    <dsp:sp modelId="{E67572AE-7403-48DA-B7AD-1D439AA9DE8A}">
      <dsp:nvSpPr>
        <dsp:cNvPr id="0" name=""/>
        <dsp:cNvSpPr/>
      </dsp:nvSpPr>
      <dsp:spPr>
        <a:xfrm>
          <a:off x="0" y="2916711"/>
          <a:ext cx="2956060" cy="796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423" tIns="229108" rIns="22942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 dirty="0"/>
            <a:t>Skewness in time gap distribution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Long tails indicating significant deviations from expected 2-minute intervals</a:t>
          </a:r>
          <a:endParaRPr lang="en-US" sz="1100" kern="1200"/>
        </a:p>
      </dsp:txBody>
      <dsp:txXfrm>
        <a:off x="0" y="2916711"/>
        <a:ext cx="2956060" cy="796950"/>
      </dsp:txXfrm>
    </dsp:sp>
    <dsp:sp modelId="{5E2CD17D-BD2D-4B31-8BC7-F725DCB104B5}">
      <dsp:nvSpPr>
        <dsp:cNvPr id="0" name=""/>
        <dsp:cNvSpPr/>
      </dsp:nvSpPr>
      <dsp:spPr>
        <a:xfrm>
          <a:off x="147803" y="2754351"/>
          <a:ext cx="2069242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12" tIns="0" rIns="7821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i="0" kern="1200" baseline="0"/>
            <a:t>Data irregularities:</a:t>
          </a:r>
          <a:endParaRPr lang="en-US" sz="1100" kern="1200"/>
        </a:p>
      </dsp:txBody>
      <dsp:txXfrm>
        <a:off x="163655" y="2770203"/>
        <a:ext cx="2037538" cy="29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67B51-6A34-4F79-A464-0E9F8C820CAA}">
      <dsp:nvSpPr>
        <dsp:cNvPr id="0" name=""/>
        <dsp:cNvSpPr/>
      </dsp:nvSpPr>
      <dsp:spPr>
        <a:xfrm>
          <a:off x="0" y="343399"/>
          <a:ext cx="6666833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Stationary price returns series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ADF test: p-value = 0, stationary time series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KPSS test: p-value = 0.1, stationary around deterministic trend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Nonlinear upwards trend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No seasonal components in hourly, daily, or weekly frequencies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Periodic components in daily and weekly frequencies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Non-normal distributions with heteroskedasticity and volatility clustering</a:t>
          </a:r>
          <a:endParaRPr lang="en-US" sz="1200" kern="1200"/>
        </a:p>
      </dsp:txBody>
      <dsp:txXfrm>
        <a:off x="0" y="343399"/>
        <a:ext cx="6666833" cy="1701000"/>
      </dsp:txXfrm>
    </dsp:sp>
    <dsp:sp modelId="{94625DE9-9ED9-430F-8862-9AE3283F963D}">
      <dsp:nvSpPr>
        <dsp:cNvPr id="0" name=""/>
        <dsp:cNvSpPr/>
      </dsp:nvSpPr>
      <dsp:spPr>
        <a:xfrm>
          <a:off x="333341" y="166279"/>
          <a:ext cx="466678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 baseline="0"/>
            <a:t>Characteristics of the data: </a:t>
          </a:r>
          <a:endParaRPr lang="en-US" sz="1200" kern="1200"/>
        </a:p>
      </dsp:txBody>
      <dsp:txXfrm>
        <a:off x="350634" y="183572"/>
        <a:ext cx="4632197" cy="319654"/>
      </dsp:txXfrm>
    </dsp:sp>
    <dsp:sp modelId="{31CECD0F-11BA-4E63-9E4E-10597D407F05}">
      <dsp:nvSpPr>
        <dsp:cNvPr id="0" name=""/>
        <dsp:cNvSpPr/>
      </dsp:nvSpPr>
      <dsp:spPr>
        <a:xfrm>
          <a:off x="0" y="2286320"/>
          <a:ext cx="6666833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Time Series 1 (ts1):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Strong correlation between price and trend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Possible seasonality in monthly time frame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Residuals strongly correlated (underlying structure not captured)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Time Series 2 (ts2):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More likely to be seasonal at higher timescales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Strong upward trend across all timescales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Residuals strongly correlated (underlying structure not captured)</a:t>
          </a:r>
          <a:endParaRPr lang="en-US" sz="1200" kern="1200"/>
        </a:p>
      </dsp:txBody>
      <dsp:txXfrm>
        <a:off x="0" y="2286320"/>
        <a:ext cx="6666833" cy="1890000"/>
      </dsp:txXfrm>
    </dsp:sp>
    <dsp:sp modelId="{E6F22442-D012-4E9B-988B-694981F38B97}">
      <dsp:nvSpPr>
        <dsp:cNvPr id="0" name=""/>
        <dsp:cNvSpPr/>
      </dsp:nvSpPr>
      <dsp:spPr>
        <a:xfrm>
          <a:off x="333341" y="2109200"/>
          <a:ext cx="466678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 baseline="0"/>
            <a:t>Seasonal decomposition:</a:t>
          </a:r>
          <a:endParaRPr lang="en-US" sz="1200" kern="1200"/>
        </a:p>
      </dsp:txBody>
      <dsp:txXfrm>
        <a:off x="350634" y="2126493"/>
        <a:ext cx="4632197" cy="319654"/>
      </dsp:txXfrm>
    </dsp:sp>
    <dsp:sp modelId="{7E27D487-24F1-4A3E-B7AF-603D07F90042}">
      <dsp:nvSpPr>
        <dsp:cNvPr id="0" name=""/>
        <dsp:cNvSpPr/>
      </dsp:nvSpPr>
      <dsp:spPr>
        <a:xfrm>
          <a:off x="0" y="4418240"/>
          <a:ext cx="6666833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Both time series show seasonality or periods in intra-day timescale and daily (2 hours, 16 hours, 48 hours)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Significant lags in hourly and daily frequencies indicate serial correlation</a:t>
          </a:r>
          <a:endParaRPr lang="en-US" sz="1200" kern="1200"/>
        </a:p>
      </dsp:txBody>
      <dsp:txXfrm>
        <a:off x="0" y="4418240"/>
        <a:ext cx="6666833" cy="869400"/>
      </dsp:txXfrm>
    </dsp:sp>
    <dsp:sp modelId="{F72D2DA7-E6B6-430C-AE6C-5FA5C41F2B98}">
      <dsp:nvSpPr>
        <dsp:cNvPr id="0" name=""/>
        <dsp:cNvSpPr/>
      </dsp:nvSpPr>
      <dsp:spPr>
        <a:xfrm>
          <a:off x="333341" y="4241120"/>
          <a:ext cx="466678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 baseline="0"/>
            <a:t>Periodogram analysis: </a:t>
          </a:r>
          <a:endParaRPr lang="en-US" sz="1200" kern="1200"/>
        </a:p>
      </dsp:txBody>
      <dsp:txXfrm>
        <a:off x="350634" y="4258413"/>
        <a:ext cx="4632197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B22D0-A9F1-45A5-AB08-6DB6CF7AB4FD}">
      <dsp:nvSpPr>
        <dsp:cNvPr id="0" name=""/>
        <dsp:cNvSpPr/>
      </dsp:nvSpPr>
      <dsp:spPr>
        <a:xfrm>
          <a:off x="0" y="560209"/>
          <a:ext cx="666683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Extreme market events visually identified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Outliers: Focused on extreme market events (e.g., 2008)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Noise assumed to be inherent in data (not due to measurement error)</a:t>
          </a:r>
          <a:endParaRPr lang="en-US" sz="1500" kern="1200"/>
        </a:p>
      </dsp:txBody>
      <dsp:txXfrm>
        <a:off x="0" y="560209"/>
        <a:ext cx="6666833" cy="1134000"/>
      </dsp:txXfrm>
    </dsp:sp>
    <dsp:sp modelId="{3D9A8ADC-7B19-4872-9E3F-6E23BB36DDB4}">
      <dsp:nvSpPr>
        <dsp:cNvPr id="0" name=""/>
        <dsp:cNvSpPr/>
      </dsp:nvSpPr>
      <dsp:spPr>
        <a:xfrm>
          <a:off x="333341" y="338809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0" i="0" kern="1200" baseline="0"/>
            <a:t>Key observations: </a:t>
          </a:r>
          <a:endParaRPr lang="en-US" sz="1500" kern="1200"/>
        </a:p>
      </dsp:txBody>
      <dsp:txXfrm>
        <a:off x="354957" y="360425"/>
        <a:ext cx="4623551" cy="399568"/>
      </dsp:txXfrm>
    </dsp:sp>
    <dsp:sp modelId="{08518307-BC0B-4625-94D4-5843AF1F79A6}">
      <dsp:nvSpPr>
        <dsp:cNvPr id="0" name=""/>
        <dsp:cNvSpPr/>
      </dsp:nvSpPr>
      <dsp:spPr>
        <a:xfrm>
          <a:off x="0" y="1996609"/>
          <a:ext cx="6666833" cy="311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 dirty="0"/>
            <a:t>Not normally distributed (Kolmogorov-Smirnov test p-value = 0.0)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Skewness and kurtosis: evidence of non-normality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b="0" i="1" kern="1200" baseline="0"/>
            <a:t>ts1: skewness ≈ 0, kurtosis = 138.45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1" kern="1200" baseline="0"/>
            <a:t>ts2: skewness = 0.99, kurtosis significantly different from 3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Mean values close to zero, variances small but different between ts1 and ts2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Covariance between ts1 and ts2: negative, but small magnitude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Non-normal behaviour: heavy tails, high likelihood of extreme values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 dirty="0"/>
            <a:t>Rolling mean and standard deviation (window size: 4 hours)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 dirty="0"/>
            <a:t>Squared and absolute returns: periods of high volatility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 dirty="0"/>
            <a:t>Heteroskedasticity present in time series</a:t>
          </a:r>
          <a:endParaRPr lang="en-US" sz="1500" kern="1200" dirty="0"/>
        </a:p>
      </dsp:txBody>
      <dsp:txXfrm>
        <a:off x="0" y="1996609"/>
        <a:ext cx="6666833" cy="3118500"/>
      </dsp:txXfrm>
    </dsp:sp>
    <dsp:sp modelId="{C102527B-871E-4089-A3D8-120C6309B8DC}">
      <dsp:nvSpPr>
        <dsp:cNvPr id="0" name=""/>
        <dsp:cNvSpPr/>
      </dsp:nvSpPr>
      <dsp:spPr>
        <a:xfrm>
          <a:off x="333341" y="1775209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0" i="0" kern="1200" baseline="0"/>
            <a:t>Logarithmic returns: </a:t>
          </a:r>
          <a:endParaRPr lang="en-US" sz="1500" kern="1200"/>
        </a:p>
      </dsp:txBody>
      <dsp:txXfrm>
        <a:off x="354957" y="1796825"/>
        <a:ext cx="4623551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F3727-84DB-4162-A1D3-F9DBC7A0B8D6}">
      <dsp:nvSpPr>
        <dsp:cNvPr id="0" name=""/>
        <dsp:cNvSpPr/>
      </dsp:nvSpPr>
      <dsp:spPr>
        <a:xfrm>
          <a:off x="0" y="4515036"/>
          <a:ext cx="6263640" cy="987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Experiments (4 data preparation methods):</a:t>
          </a:r>
          <a:endParaRPr lang="en-US" sz="1700" kern="1200"/>
        </a:p>
      </dsp:txBody>
      <dsp:txXfrm>
        <a:off x="0" y="4515036"/>
        <a:ext cx="6263640" cy="533401"/>
      </dsp:txXfrm>
    </dsp:sp>
    <dsp:sp modelId="{EA721E56-1FE1-41F6-AF3D-D1A51A9DEC76}">
      <dsp:nvSpPr>
        <dsp:cNvPr id="0" name=""/>
        <dsp:cNvSpPr/>
      </dsp:nvSpPr>
      <dsp:spPr>
        <a:xfrm>
          <a:off x="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Original data, missing values removed, outliers not identified</a:t>
          </a:r>
          <a:endParaRPr lang="en-US" sz="1000" kern="1200"/>
        </a:p>
      </dsp:txBody>
      <dsp:txXfrm>
        <a:off x="0" y="5028682"/>
        <a:ext cx="1565909" cy="454378"/>
      </dsp:txXfrm>
    </dsp:sp>
    <dsp:sp modelId="{EA0F92F0-4501-4061-80D7-DBF3A86CD5CE}">
      <dsp:nvSpPr>
        <dsp:cNvPr id="0" name=""/>
        <dsp:cNvSpPr/>
      </dsp:nvSpPr>
      <dsp:spPr>
        <a:xfrm>
          <a:off x="156591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Original data, missing values removed, outliers identified</a:t>
          </a:r>
          <a:endParaRPr lang="en-US" sz="1000" kern="1200"/>
        </a:p>
      </dsp:txBody>
      <dsp:txXfrm>
        <a:off x="1565910" y="5028682"/>
        <a:ext cx="1565909" cy="454378"/>
      </dsp:txXfrm>
    </dsp:sp>
    <dsp:sp modelId="{56E39452-FF46-43EB-A903-5A2609527018}">
      <dsp:nvSpPr>
        <dsp:cNvPr id="0" name=""/>
        <dsp:cNvSpPr/>
      </dsp:nvSpPr>
      <dsp:spPr>
        <a:xfrm>
          <a:off x="313182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Imputed data, outliers not identified</a:t>
          </a:r>
          <a:endParaRPr lang="en-US" sz="1000" kern="1200"/>
        </a:p>
      </dsp:txBody>
      <dsp:txXfrm>
        <a:off x="3131820" y="5028682"/>
        <a:ext cx="1565909" cy="454378"/>
      </dsp:txXfrm>
    </dsp:sp>
    <dsp:sp modelId="{F00D3818-F8CB-424E-B23C-B1C6A8D04FBA}">
      <dsp:nvSpPr>
        <dsp:cNvPr id="0" name=""/>
        <dsp:cNvSpPr/>
      </dsp:nvSpPr>
      <dsp:spPr>
        <a:xfrm>
          <a:off x="469773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b="0" i="0" kern="1200" baseline="0"/>
            <a:t>Imputed data, outliers identified</a:t>
          </a:r>
          <a:endParaRPr lang="en-US" sz="1000" kern="1200"/>
        </a:p>
      </dsp:txBody>
      <dsp:txXfrm>
        <a:off x="4697730" y="5028682"/>
        <a:ext cx="1565909" cy="454378"/>
      </dsp:txXfrm>
    </dsp:sp>
    <dsp:sp modelId="{A83D21CB-ADE8-4450-BB5E-FB1A8AA868AC}">
      <dsp:nvSpPr>
        <dsp:cNvPr id="0" name=""/>
        <dsp:cNvSpPr/>
      </dsp:nvSpPr>
      <dsp:spPr>
        <a:xfrm rot="10800000">
          <a:off x="0" y="3010648"/>
          <a:ext cx="626364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Motivation: Investigate relationships between time series and predictability; impact of imputation and feature engineering on uncertainty</a:t>
          </a:r>
          <a:endParaRPr lang="en-US" sz="1700" kern="1200"/>
        </a:p>
      </dsp:txBody>
      <dsp:txXfrm rot="10800000">
        <a:off x="0" y="3010648"/>
        <a:ext cx="6263640" cy="987134"/>
      </dsp:txXfrm>
    </dsp:sp>
    <dsp:sp modelId="{AE12D188-0E04-46C7-9D82-D503692B6BAB}">
      <dsp:nvSpPr>
        <dsp:cNvPr id="0" name=""/>
        <dsp:cNvSpPr/>
      </dsp:nvSpPr>
      <dsp:spPr>
        <a:xfrm rot="10800000">
          <a:off x="0" y="1506259"/>
          <a:ext cx="626364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0" i="0" kern="1200" baseline="0"/>
            <a:t>Hypotheses:</a:t>
          </a:r>
          <a:endParaRPr lang="en-US" sz="1700" kern="1200"/>
        </a:p>
      </dsp:txBody>
      <dsp:txXfrm rot="-10800000">
        <a:off x="0" y="1506259"/>
        <a:ext cx="6263640" cy="533241"/>
      </dsp:txXfrm>
    </dsp:sp>
    <dsp:sp modelId="{086D51FF-366B-4CBD-91B9-BE9D2726B0E2}">
      <dsp:nvSpPr>
        <dsp:cNvPr id="0" name=""/>
        <dsp:cNvSpPr/>
      </dsp:nvSpPr>
      <dsp:spPr>
        <a:xfrm>
          <a:off x="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H1: ts1 can predict ts1 </a:t>
          </a:r>
          <a:endParaRPr lang="en-US" sz="1000" kern="1200"/>
        </a:p>
      </dsp:txBody>
      <dsp:txXfrm>
        <a:off x="0" y="2039500"/>
        <a:ext cx="1565909" cy="454242"/>
      </dsp:txXfrm>
    </dsp:sp>
    <dsp:sp modelId="{BFF1CDE1-1845-4C30-9104-CDD7984C69E8}">
      <dsp:nvSpPr>
        <dsp:cNvPr id="0" name=""/>
        <dsp:cNvSpPr/>
      </dsp:nvSpPr>
      <dsp:spPr>
        <a:xfrm>
          <a:off x="156591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H2: ts2 can predict ts2 </a:t>
          </a:r>
          <a:endParaRPr lang="en-US" sz="1000" kern="1200"/>
        </a:p>
      </dsp:txBody>
      <dsp:txXfrm>
        <a:off x="1565910" y="2039500"/>
        <a:ext cx="1565909" cy="454242"/>
      </dsp:txXfrm>
    </dsp:sp>
    <dsp:sp modelId="{05161AA2-EFE5-4741-AE9F-46196DC331C6}">
      <dsp:nvSpPr>
        <dsp:cNvPr id="0" name=""/>
        <dsp:cNvSpPr/>
      </dsp:nvSpPr>
      <dsp:spPr>
        <a:xfrm>
          <a:off x="313182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H3: ts1 can predict ts2 </a:t>
          </a:r>
          <a:endParaRPr lang="en-US" sz="1000" kern="1200"/>
        </a:p>
      </dsp:txBody>
      <dsp:txXfrm>
        <a:off x="3131820" y="2039500"/>
        <a:ext cx="1565909" cy="454242"/>
      </dsp:txXfrm>
    </dsp:sp>
    <dsp:sp modelId="{19F0F0F0-E522-4D21-8C90-BE2307B219DB}">
      <dsp:nvSpPr>
        <dsp:cNvPr id="0" name=""/>
        <dsp:cNvSpPr/>
      </dsp:nvSpPr>
      <dsp:spPr>
        <a:xfrm>
          <a:off x="469773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H4: ts2 can predict ts1</a:t>
          </a:r>
          <a:endParaRPr lang="en-US" sz="1000" kern="1200"/>
        </a:p>
      </dsp:txBody>
      <dsp:txXfrm>
        <a:off x="4697730" y="2039500"/>
        <a:ext cx="1565909" cy="454242"/>
      </dsp:txXfrm>
    </dsp:sp>
    <dsp:sp modelId="{FEC1DFDE-7D09-4BA6-8C71-37239B0E33EB}">
      <dsp:nvSpPr>
        <dsp:cNvPr id="0" name=""/>
        <dsp:cNvSpPr/>
      </dsp:nvSpPr>
      <dsp:spPr>
        <a:xfrm rot="10800000">
          <a:off x="0" y="1871"/>
          <a:ext cx="626364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Research goal: Develop suitable predictions for price returns, accounting for volatility, extreme events, and missing values</a:t>
          </a:r>
          <a:endParaRPr lang="en-US" sz="1700" kern="1200"/>
        </a:p>
      </dsp:txBody>
      <dsp:txXfrm rot="10800000">
        <a:off x="0" y="1871"/>
        <a:ext cx="6263640" cy="9871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00E79-8399-4F24-8BCC-1081AD7596B7}">
      <dsp:nvSpPr>
        <dsp:cNvPr id="0" name=""/>
        <dsp:cNvSpPr/>
      </dsp:nvSpPr>
      <dsp:spPr>
        <a:xfrm>
          <a:off x="0" y="387139"/>
          <a:ext cx="6666833" cy="2910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Imputation techniques considered: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Mean imputation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Linear interpolation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Median interpolation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Imputation strategy: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Different methods for short gaps (&lt; 4 hours) and long gaps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Preserve time series structure and stability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Rolling window of 4 hours for moving mean imputation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Resampling: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Hourly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Daily</a:t>
          </a:r>
        </a:p>
      </dsp:txBody>
      <dsp:txXfrm>
        <a:off x="0" y="387139"/>
        <a:ext cx="6666833" cy="2910599"/>
      </dsp:txXfrm>
    </dsp:sp>
    <dsp:sp modelId="{990F2888-40EE-41B2-8FE9-4E128D5372F0}">
      <dsp:nvSpPr>
        <dsp:cNvPr id="0" name=""/>
        <dsp:cNvSpPr/>
      </dsp:nvSpPr>
      <dsp:spPr>
        <a:xfrm>
          <a:off x="333341" y="180499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Pre-processing steps: </a:t>
          </a:r>
          <a:endParaRPr lang="en-US" sz="1400" kern="1200"/>
        </a:p>
      </dsp:txBody>
      <dsp:txXfrm>
        <a:off x="353516" y="200674"/>
        <a:ext cx="4626433" cy="372930"/>
      </dsp:txXfrm>
    </dsp:sp>
    <dsp:sp modelId="{2F43444C-01FF-4AC8-BA32-49B903E20DD2}">
      <dsp:nvSpPr>
        <dsp:cNvPr id="0" name=""/>
        <dsp:cNvSpPr/>
      </dsp:nvSpPr>
      <dsp:spPr>
        <a:xfrm>
          <a:off x="0" y="3579979"/>
          <a:ext cx="6666833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Original data including Saturdays</a:t>
          </a:r>
          <a:endParaRPr lang="en-US" sz="1400" kern="1200"/>
        </a:p>
      </dsp:txBody>
      <dsp:txXfrm>
        <a:off x="0" y="3579979"/>
        <a:ext cx="6666833" cy="595350"/>
      </dsp:txXfrm>
    </dsp:sp>
    <dsp:sp modelId="{438A3EAF-B883-4708-8DE1-1E5AD5916B7B}">
      <dsp:nvSpPr>
        <dsp:cNvPr id="0" name=""/>
        <dsp:cNvSpPr/>
      </dsp:nvSpPr>
      <dsp:spPr>
        <a:xfrm>
          <a:off x="333341" y="3373339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56720"/>
                <a:satOff val="6519"/>
                <a:lumOff val="-5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6720"/>
                <a:satOff val="6519"/>
                <a:lumOff val="-5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6720"/>
                <a:satOff val="6519"/>
                <a:lumOff val="-5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Data used: </a:t>
          </a:r>
          <a:endParaRPr lang="en-US" sz="1400" kern="1200"/>
        </a:p>
      </dsp:txBody>
      <dsp:txXfrm>
        <a:off x="353516" y="3393514"/>
        <a:ext cx="4626433" cy="372930"/>
      </dsp:txXfrm>
    </dsp:sp>
    <dsp:sp modelId="{2B194693-D94F-4135-B7AB-D2DD5FE0BE3D}">
      <dsp:nvSpPr>
        <dsp:cNvPr id="0" name=""/>
        <dsp:cNvSpPr/>
      </dsp:nvSpPr>
      <dsp:spPr>
        <a:xfrm>
          <a:off x="0" y="4457570"/>
          <a:ext cx="6666833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Least sensitive to underlying volatility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No artificial volatility introduced (unlike mean and median)</a:t>
          </a:r>
          <a:endParaRPr lang="en-US" sz="1400" kern="1200"/>
        </a:p>
      </dsp:txBody>
      <dsp:txXfrm>
        <a:off x="0" y="4457570"/>
        <a:ext cx="6666833" cy="815850"/>
      </dsp:txXfrm>
    </dsp:sp>
    <dsp:sp modelId="{C6E8E201-891E-4DCA-A730-416CB7BCEC76}">
      <dsp:nvSpPr>
        <dsp:cNvPr id="0" name=""/>
        <dsp:cNvSpPr/>
      </dsp:nvSpPr>
      <dsp:spPr>
        <a:xfrm>
          <a:off x="333341" y="4250930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Linear interpolation: </a:t>
          </a:r>
          <a:endParaRPr lang="en-US" sz="1400" kern="1200"/>
        </a:p>
      </dsp:txBody>
      <dsp:txXfrm>
        <a:off x="353516" y="4271105"/>
        <a:ext cx="4626433" cy="372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DBE30-73DF-4784-8A01-36BDBD6AD84C}">
      <dsp:nvSpPr>
        <dsp:cNvPr id="0" name=""/>
        <dsp:cNvSpPr/>
      </dsp:nvSpPr>
      <dsp:spPr>
        <a:xfrm>
          <a:off x="0" y="552784"/>
          <a:ext cx="6396484" cy="268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479044" rIns="49643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Capture potential daily and weekly periodicities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Reduce uncertainty in true value due to missing values clustering in shorter time frames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b="0" i="0" kern="1200" baseline="0"/>
            <a:t>Improve computational efficiency</a:t>
          </a:r>
          <a:endParaRPr lang="en-US" sz="2300" kern="1200"/>
        </a:p>
      </dsp:txBody>
      <dsp:txXfrm>
        <a:off x="0" y="552784"/>
        <a:ext cx="6396484" cy="2680650"/>
      </dsp:txXfrm>
    </dsp:sp>
    <dsp:sp modelId="{74E1736B-C852-415F-B78D-FECF34E2C61A}">
      <dsp:nvSpPr>
        <dsp:cNvPr id="0" name=""/>
        <dsp:cNvSpPr/>
      </dsp:nvSpPr>
      <dsp:spPr>
        <a:xfrm>
          <a:off x="319824" y="213304"/>
          <a:ext cx="4477538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0" i="0" kern="1200" baseline="0"/>
            <a:t>Rationale for resampling:</a:t>
          </a:r>
          <a:endParaRPr lang="en-US" sz="2300" kern="1200"/>
        </a:p>
      </dsp:txBody>
      <dsp:txXfrm>
        <a:off x="352968" y="246448"/>
        <a:ext cx="4411250" cy="612672"/>
      </dsp:txXfrm>
    </dsp:sp>
    <dsp:sp modelId="{AA9C4394-794B-4B0C-A0C5-69DD643DC8D7}">
      <dsp:nvSpPr>
        <dsp:cNvPr id="0" name=""/>
        <dsp:cNvSpPr/>
      </dsp:nvSpPr>
      <dsp:spPr>
        <a:xfrm>
          <a:off x="0" y="3697115"/>
          <a:ext cx="6396484" cy="166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479044" rIns="49643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Resampled to hourly and daily frequencies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Used mean of the original data for resampling</a:t>
          </a:r>
          <a:endParaRPr lang="en-US" sz="2300" kern="1200"/>
        </a:p>
      </dsp:txBody>
      <dsp:txXfrm>
        <a:off x="0" y="3697115"/>
        <a:ext cx="6396484" cy="1666350"/>
      </dsp:txXfrm>
    </dsp:sp>
    <dsp:sp modelId="{164C2689-7ED4-4EDF-A58B-506D2086E2B7}">
      <dsp:nvSpPr>
        <dsp:cNvPr id="0" name=""/>
        <dsp:cNvSpPr/>
      </dsp:nvSpPr>
      <dsp:spPr>
        <a:xfrm>
          <a:off x="319824" y="3357635"/>
          <a:ext cx="4477538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0" i="0" kern="1200" baseline="0"/>
            <a:t>Resampling methods: </a:t>
          </a:r>
          <a:endParaRPr lang="en-US" sz="2300" kern="1200"/>
        </a:p>
      </dsp:txBody>
      <dsp:txXfrm>
        <a:off x="352968" y="3390779"/>
        <a:ext cx="4411250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70A46-3D31-45CA-8D7F-34C080B3897A}">
      <dsp:nvSpPr>
        <dsp:cNvPr id="0" name=""/>
        <dsp:cNvSpPr/>
      </dsp:nvSpPr>
      <dsp:spPr>
        <a:xfrm>
          <a:off x="0" y="4574159"/>
          <a:ext cx="6396484" cy="10007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Outlier observations: </a:t>
          </a:r>
          <a:endParaRPr lang="en-US" sz="1900" kern="1200"/>
        </a:p>
      </dsp:txBody>
      <dsp:txXfrm>
        <a:off x="0" y="4574159"/>
        <a:ext cx="6396484" cy="540385"/>
      </dsp:txXfrm>
    </dsp:sp>
    <dsp:sp modelId="{D4ED5586-C735-42D4-8668-83A56E7ACA14}">
      <dsp:nvSpPr>
        <dsp:cNvPr id="0" name=""/>
        <dsp:cNvSpPr/>
      </dsp:nvSpPr>
      <dsp:spPr>
        <a:xfrm>
          <a:off x="0" y="5094531"/>
          <a:ext cx="3198241" cy="4603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Higher number of outliers in first series </a:t>
          </a:r>
          <a:endParaRPr lang="en-US" sz="1000" kern="1200"/>
        </a:p>
      </dsp:txBody>
      <dsp:txXfrm>
        <a:off x="0" y="5094531"/>
        <a:ext cx="3198241" cy="460328"/>
      </dsp:txXfrm>
    </dsp:sp>
    <dsp:sp modelId="{945E3AB2-F991-4BD9-98FD-2F02042157F1}">
      <dsp:nvSpPr>
        <dsp:cNvPr id="0" name=""/>
        <dsp:cNvSpPr/>
      </dsp:nvSpPr>
      <dsp:spPr>
        <a:xfrm>
          <a:off x="3198242" y="5094531"/>
          <a:ext cx="3198241" cy="460328"/>
        </a:xfrm>
        <a:prstGeom prst="rect">
          <a:avLst/>
        </a:prstGeom>
        <a:solidFill>
          <a:schemeClr val="accent2">
            <a:tint val="40000"/>
            <a:alpha val="90000"/>
            <a:hueOff val="107326"/>
            <a:satOff val="1982"/>
            <a:lumOff val="-22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7326"/>
              <a:satOff val="1982"/>
              <a:lumOff val="-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Smaller number of common outliers, suggesting stock-specific factors have significant impact</a:t>
          </a:r>
          <a:endParaRPr lang="en-US" sz="1000" kern="1200"/>
        </a:p>
      </dsp:txBody>
      <dsp:txXfrm>
        <a:off x="3198242" y="5094531"/>
        <a:ext cx="3198241" cy="460328"/>
      </dsp:txXfrm>
    </dsp:sp>
    <dsp:sp modelId="{227FB503-28A5-49F9-AB2B-46FC58ADA121}">
      <dsp:nvSpPr>
        <dsp:cNvPr id="0" name=""/>
        <dsp:cNvSpPr/>
      </dsp:nvSpPr>
      <dsp:spPr>
        <a:xfrm rot="10800000">
          <a:off x="0" y="3050071"/>
          <a:ext cx="6396484" cy="1539098"/>
        </a:xfrm>
        <a:prstGeom prst="upArrowCallout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Outlier detection: </a:t>
          </a:r>
          <a:endParaRPr lang="en-US" sz="1900" kern="1200"/>
        </a:p>
      </dsp:txBody>
      <dsp:txXfrm rot="-10800000">
        <a:off x="0" y="3050071"/>
        <a:ext cx="6396484" cy="540223"/>
      </dsp:txXfrm>
    </dsp:sp>
    <dsp:sp modelId="{BE0C1283-6FAD-4DA2-B036-76CF15462A34}">
      <dsp:nvSpPr>
        <dsp:cNvPr id="0" name=""/>
        <dsp:cNvSpPr/>
      </dsp:nvSpPr>
      <dsp:spPr>
        <a:xfrm>
          <a:off x="3123" y="3590295"/>
          <a:ext cx="2130079" cy="460190"/>
        </a:xfrm>
        <a:prstGeom prst="rect">
          <a:avLst/>
        </a:prstGeom>
        <a:solidFill>
          <a:schemeClr val="accent2">
            <a:tint val="40000"/>
            <a:alpha val="90000"/>
            <a:hueOff val="214651"/>
            <a:satOff val="3964"/>
            <a:lumOff val="-4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4651"/>
              <a:satOff val="3964"/>
              <a:lumOff val="-4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Based on squared price returns series </a:t>
          </a:r>
          <a:endParaRPr lang="en-US" sz="1000" kern="1200"/>
        </a:p>
      </dsp:txBody>
      <dsp:txXfrm>
        <a:off x="3123" y="3590295"/>
        <a:ext cx="2130079" cy="460190"/>
      </dsp:txXfrm>
    </dsp:sp>
    <dsp:sp modelId="{12AA0818-2678-4CC6-B222-996B26EB59B9}">
      <dsp:nvSpPr>
        <dsp:cNvPr id="0" name=""/>
        <dsp:cNvSpPr/>
      </dsp:nvSpPr>
      <dsp:spPr>
        <a:xfrm>
          <a:off x="2133202" y="3590295"/>
          <a:ext cx="2130079" cy="460190"/>
        </a:xfrm>
        <a:prstGeom prst="rect">
          <a:avLst/>
        </a:prstGeom>
        <a:solidFill>
          <a:schemeClr val="accent2">
            <a:tint val="40000"/>
            <a:alpha val="90000"/>
            <a:hueOff val="321977"/>
            <a:satOff val="5946"/>
            <a:lumOff val="-6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1977"/>
              <a:satOff val="5946"/>
              <a:lumOff val="-6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Methods compared: Peak over Threshold and DBSCAN clustering </a:t>
          </a:r>
          <a:endParaRPr lang="en-US" sz="1000" kern="1200"/>
        </a:p>
      </dsp:txBody>
      <dsp:txXfrm>
        <a:off x="2133202" y="3590295"/>
        <a:ext cx="2130079" cy="460190"/>
      </dsp:txXfrm>
    </dsp:sp>
    <dsp:sp modelId="{469FD5E4-6B90-4352-B142-3624786C1AB6}">
      <dsp:nvSpPr>
        <dsp:cNvPr id="0" name=""/>
        <dsp:cNvSpPr/>
      </dsp:nvSpPr>
      <dsp:spPr>
        <a:xfrm>
          <a:off x="4263281" y="3590295"/>
          <a:ext cx="2130079" cy="460190"/>
        </a:xfrm>
        <a:prstGeom prst="rect">
          <a:avLst/>
        </a:prstGeom>
        <a:solidFill>
          <a:schemeClr val="accent2">
            <a:tint val="40000"/>
            <a:alpha val="90000"/>
            <a:hueOff val="429303"/>
            <a:satOff val="7928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29303"/>
              <a:satOff val="7928"/>
              <a:lumOff val="-8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DBSCAN chosen: identifies outliers by cluster size relative to neighbours (epsilon=0.15,min cluster size = 2)</a:t>
          </a:r>
          <a:endParaRPr lang="en-US" sz="1000" kern="1200"/>
        </a:p>
      </dsp:txBody>
      <dsp:txXfrm>
        <a:off x="4263281" y="3590295"/>
        <a:ext cx="2130079" cy="460190"/>
      </dsp:txXfrm>
    </dsp:sp>
    <dsp:sp modelId="{A33DB9CE-99FC-42CB-AF9F-54572BD639B9}">
      <dsp:nvSpPr>
        <dsp:cNvPr id="0" name=""/>
        <dsp:cNvSpPr/>
      </dsp:nvSpPr>
      <dsp:spPr>
        <a:xfrm rot="10800000">
          <a:off x="0" y="1525983"/>
          <a:ext cx="6396484" cy="1539098"/>
        </a:xfrm>
        <a:prstGeom prst="upArrowCallout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Non-normality: Tukey fences and modified z-score not robust enough to filter extreme value outliers</a:t>
          </a:r>
          <a:endParaRPr lang="en-US" sz="1900" kern="1200"/>
        </a:p>
      </dsp:txBody>
      <dsp:txXfrm rot="10800000">
        <a:off x="0" y="1525983"/>
        <a:ext cx="6396484" cy="1000060"/>
      </dsp:txXfrm>
    </dsp:sp>
    <dsp:sp modelId="{5BBEC1CA-DA39-46B3-9E3A-23DF36818DBB}">
      <dsp:nvSpPr>
        <dsp:cNvPr id="0" name=""/>
        <dsp:cNvSpPr/>
      </dsp:nvSpPr>
      <dsp:spPr>
        <a:xfrm rot="10800000">
          <a:off x="0" y="1895"/>
          <a:ext cx="6396484" cy="1539098"/>
        </a:xfrm>
        <a:prstGeom prst="upArrowCallou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</a:t>
          </a:r>
          <a:r>
            <a:rPr lang="en-US" sz="1900" b="0" i="0" kern="1200" baseline="0"/>
            <a:t>xtreme market events (e.g., 2008) and sensitivity analysis for model stability and prediction improvement</a:t>
          </a:r>
          <a:endParaRPr lang="en-US" sz="1900" kern="1200"/>
        </a:p>
      </dsp:txBody>
      <dsp:txXfrm rot="10800000">
        <a:off x="0" y="1895"/>
        <a:ext cx="6396484" cy="1000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F821-A0E6-1101-925A-90A82A080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50BE6-AB24-7E22-26C2-E7200E20A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2A72-A425-5E97-E2D5-AD53379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A6F46-9D12-3D13-BFCD-63062DCD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3B65C-FF21-5938-2483-445A2A43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15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4ECD-168A-1A31-047E-32FCAD87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ADBF3-8758-BC0A-0CA0-E700683F9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FEFA-D1D4-6551-5149-068EB3F8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02D7-953A-09CA-EE2F-715B4EDF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45F4-9D94-7BDD-9234-2D5FD0EA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46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756F0-C2D3-66EF-1662-0710A7C74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83110-5B72-B101-8B65-1F34F00BE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F1B4-A79B-B43F-E464-A4A840A1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1123-1EA9-B592-B6F2-B0B2953C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83F4-EF32-FB4C-13D2-3C95C63D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88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79F2-282D-76E3-48D4-1032D79C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D5747-8260-562D-C80D-F4113F989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075D-3299-735D-FC17-63A322E3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E61E-2408-4091-92D2-64785A312E71}" type="datetimeFigureOut">
              <a:rPr lang="en-AU" smtClean="0"/>
              <a:t>03/05/2023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FEEFD-3DE1-F191-2807-80871882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34051-5132-96F3-1F05-56EC3994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C407-2DBC-4F6A-99A7-805FD199DE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27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190C-BB28-B919-1CCD-BF876A5C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2FC2-FDAC-D672-8E9B-73182047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4CDA-77B9-6B52-09B1-4012DCEA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CA83-0524-3067-9FA0-9C541F83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F322-CE50-0B99-ACA7-D5CCC764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3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43CF-234D-E480-2CD6-160FCF58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1D9-7190-0A9A-FEAB-08513A379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678E-856B-499E-571F-FE144D3B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EB769-5276-4883-865D-8BDBDA38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C72C-FEA0-3ADE-9EBE-1462E08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22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639D-680E-B4EA-552C-287C976F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1112-3C40-2F0F-C1A6-2F27DD8DB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88641-CF59-9272-E810-917BD4BE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923B-D15A-5622-3317-E886A0F7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CAEF0-CF1D-D2D7-307A-23AC35DC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40C7-6E9D-F90A-89E3-0BF50072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8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8A65-C7E5-4FF0-6999-D67D2BDB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26BF1-430F-45FC-0609-17EE93CA0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52DDC-A1F4-1967-97E8-BECBA8F9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51233-B412-3EBB-9F40-306724BE8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42AD3-C573-02EE-93BE-09DBECD57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9E9B0-FA8F-F879-FB37-74ABCE0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03/05/2023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91833-8B14-680C-3BD9-1E27BA92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690AF-D422-B985-45F2-2249248F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41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917C-F904-C3E7-7611-322142DE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413B3-CD12-BF26-9A2A-DAF8F0BA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03/05/2023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953ED-199A-D67D-8527-82406FC0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9865C-9DC0-2D89-23B5-96CC91ED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32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F619E-E1CB-EB73-F57B-20541AF8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03/05/2023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CF573-654D-F5EF-6137-2F592E01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8FE6C-D191-E8E4-1B16-654956D7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44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D252-4CA1-E845-7C7D-B77E7B1A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2B38-F872-A55E-E4CD-D79648737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68608-4C9B-A893-0451-014CC17F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C815A-CC56-5C74-A40E-A4DF18B8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23A6B-1EF7-471D-7B49-F0FCAFE2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2401D-00D7-F2FC-C704-0278DFC6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8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B7BD-F47B-83D1-8487-00D7AEA4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E1229-0585-A150-6689-669DD0843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C8A5-CF24-57C1-B68E-1C80165C8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052BA-3362-421C-E96D-AD0A6DAE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41F81-2A0B-078B-20EC-45F21D66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97469-A7F8-BBF5-109F-12D25F56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32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4D758-918C-C32E-8BB2-FEF8D6F6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2EF88-0610-AA39-6EC3-8D9E0E2E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63BD-C9C4-8E1D-5105-7EF5E8265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B174-9113-49AB-A1EF-94C57ADFD6DE}" type="datetimeFigureOut">
              <a:rPr lang="en-AU" smtClean="0"/>
              <a:t>03/05/2023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19D-362E-97F6-101A-1F180A2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866B-1A2E-76BF-1760-49E16F121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4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3DE49-A793-0065-C2E9-CCBC295E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Stock Price Prediction in the Presence of High Volatility, Missing Data, and Extreme Events </a:t>
            </a:r>
            <a:b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b="0" i="0" u="none" strike="noStrike" kern="1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1333-6BEF-8CD7-65BD-B1E0478B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buNone/>
            </a:pPr>
            <a:r>
              <a:rPr lang="en-US" sz="2000" b="0" i="0" u="none" strike="noStrike" baseline="0" dirty="0"/>
              <a:t>Evaluating the Performance of Machine Learning Prediction Models and Data Preparation Techniques </a:t>
            </a:r>
          </a:p>
          <a:p>
            <a:pPr marL="0" marR="0" lvl="0"/>
            <a:endParaRPr lang="en-US" sz="2000" dirty="0"/>
          </a:p>
          <a:p>
            <a:pPr marL="0" marR="0" lvl="0"/>
            <a:r>
              <a:rPr lang="en-US" sz="2000" b="0" i="0" u="none" strike="noStrike" baseline="0" dirty="0"/>
              <a:t>Jordan Moshcovitis</a:t>
            </a:r>
          </a:p>
          <a:p>
            <a:pPr marL="0" marR="0" lvl="0"/>
            <a:endParaRPr lang="en-US" sz="20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56301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Exploratory Data Analysis - Statistics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BB837-9298-B4A2-3BA0-8FF62CE7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2" y="2138535"/>
            <a:ext cx="5030300" cy="41912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7FE2E-B7BD-6379-3BED-8167FACA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8535"/>
            <a:ext cx="5721888" cy="41912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059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Exploratory Data Analysis - Volatility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B8B73B-D2D5-55CD-B1E2-136A7ECEC427}"/>
              </a:ext>
            </a:extLst>
          </p:cNvPr>
          <p:cNvGrpSpPr/>
          <p:nvPr/>
        </p:nvGrpSpPr>
        <p:grpSpPr>
          <a:xfrm>
            <a:off x="8171569" y="573915"/>
            <a:ext cx="3889723" cy="5827299"/>
            <a:chOff x="4121513" y="587563"/>
            <a:chExt cx="3889723" cy="5827299"/>
          </a:xfrm>
        </p:grpSpPr>
        <p:pic>
          <p:nvPicPr>
            <p:cNvPr id="4" name="Picture 9" descr="Chart&#10;&#10;Description automatically generated">
              <a:extLst>
                <a:ext uri="{FF2B5EF4-FFF2-40B4-BE49-F238E27FC236}">
                  <a16:creationId xmlns:a16="http://schemas.microsoft.com/office/drawing/2014/main" id="{138BFF0A-64EF-B748-10C2-312869B41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21513" y="587563"/>
              <a:ext cx="3889723" cy="58272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1D13CE-00F1-02F1-2B7C-1BEA40B5DC78}"/>
                </a:ext>
              </a:extLst>
            </p:cNvPr>
            <p:cNvSpPr/>
            <p:nvPr/>
          </p:nvSpPr>
          <p:spPr>
            <a:xfrm>
              <a:off x="4940671" y="723332"/>
              <a:ext cx="593496" cy="5404538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50F91B-97DE-EB2B-FD25-A1A342748185}"/>
              </a:ext>
            </a:extLst>
          </p:cNvPr>
          <p:cNvGrpSpPr/>
          <p:nvPr/>
        </p:nvGrpSpPr>
        <p:grpSpPr>
          <a:xfrm>
            <a:off x="4151138" y="573914"/>
            <a:ext cx="3889723" cy="5827300"/>
            <a:chOff x="8151258" y="587564"/>
            <a:chExt cx="3889723" cy="5827300"/>
          </a:xfrm>
        </p:grpSpPr>
        <p:pic>
          <p:nvPicPr>
            <p:cNvPr id="3" name="Picture 10" descr="Chart&#10;&#10;Description automatically generated">
              <a:extLst>
                <a:ext uri="{FF2B5EF4-FFF2-40B4-BE49-F238E27FC236}">
                  <a16:creationId xmlns:a16="http://schemas.microsoft.com/office/drawing/2014/main" id="{9EA2504B-5A34-BFC0-1C3F-CEF48BB4F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51258" y="587564"/>
              <a:ext cx="3889723" cy="5827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DAE27C-7BBE-BF58-078D-334717C6C4AE}"/>
                </a:ext>
              </a:extLst>
            </p:cNvPr>
            <p:cNvSpPr/>
            <p:nvPr/>
          </p:nvSpPr>
          <p:spPr>
            <a:xfrm>
              <a:off x="8887149" y="726731"/>
              <a:ext cx="593496" cy="5404538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2A2DA6-198C-B17F-5A40-D23054DFDBA2}"/>
                </a:ext>
              </a:extLst>
            </p:cNvPr>
            <p:cNvSpPr/>
            <p:nvPr/>
          </p:nvSpPr>
          <p:spPr>
            <a:xfrm>
              <a:off x="10668181" y="723332"/>
              <a:ext cx="593496" cy="5404538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436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Exploratory Data Analysis - Volatility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352CA5CF-C77D-42C8-4344-59C09FA6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961722"/>
            <a:ext cx="5405718" cy="421106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7320940-2C5B-AA4B-9CA3-6D2F141D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77" y="1961722"/>
            <a:ext cx="5620871" cy="421106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1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B3EF-DAB3-403A-F636-0E1AA349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335280"/>
            <a:ext cx="3374136" cy="3892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Modelling Outline</a:t>
            </a:r>
            <a:endParaRPr lang="en-US" sz="5200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614F7C-E247-D169-70CA-CDA0D05BFF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68055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D5CB17-89DB-8474-2B7A-FAF623651085}"/>
              </a:ext>
            </a:extLst>
          </p:cNvPr>
          <p:cNvSpPr txBox="1"/>
          <p:nvPr/>
        </p:nvSpPr>
        <p:spPr>
          <a:xfrm>
            <a:off x="541020" y="3827205"/>
            <a:ext cx="42595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/>
            <a:r>
              <a:rPr lang="en-US" sz="1400" b="0" i="0" u="none" strike="noStrike" baseline="0"/>
              <a:t>Model Performance Comparison: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 Evaluate models on different dataset versions (original, imputed, with and without outlier identification)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 Examine the impact of data imputation and outlier detection techniques on prediction accuracy and model robustness</a:t>
            </a:r>
            <a:endParaRPr lang="en-US" sz="14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48886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A920-43EE-F3F0-8DF4-18E3712F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- Data Preparation and Pre-processing</a:t>
            </a:r>
          </a:p>
        </p:txBody>
      </p:sp>
      <p:graphicFrame>
        <p:nvGraphicFramePr>
          <p:cNvPr id="36" name="Text Placeholder 2">
            <a:extLst>
              <a:ext uri="{FF2B5EF4-FFF2-40B4-BE49-F238E27FC236}">
                <a16:creationId xmlns:a16="http://schemas.microsoft.com/office/drawing/2014/main" id="{B99E2403-CB60-6B3E-D554-16F85FDAA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78992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3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B0D99-FC23-73DA-27ED-B2ACAE2D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8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 - Data Resampling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6737734-B23E-87ED-5677-2EC4A0C439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150299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62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19AD5-BA83-D824-04CE-6CE4CE07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800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 - Outlier detection</a:t>
            </a:r>
          </a:p>
        </p:txBody>
      </p:sp>
      <p:graphicFrame>
        <p:nvGraphicFramePr>
          <p:cNvPr id="44" name="Text Placeholder 2">
            <a:extLst>
              <a:ext uri="{FF2B5EF4-FFF2-40B4-BE49-F238E27FC236}">
                <a16:creationId xmlns:a16="http://schemas.microsoft.com/office/drawing/2014/main" id="{10BA7A60-994F-21E4-B95A-2F398F72D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730129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60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Outlier Detection - Hourly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04AF4737-CD64-94C6-57F3-1D619BBE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73" y="297878"/>
            <a:ext cx="3877261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C30BFE52-BEF2-B7DD-824F-DEC0E660D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73" y="3437482"/>
            <a:ext cx="3888697" cy="29165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7AA4E8B7-4B00-E584-CF80-D909D724E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10" y="297878"/>
            <a:ext cx="3798614" cy="29165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AD837C88-6C94-BA04-AAD3-FC80E71F3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09" y="3437482"/>
            <a:ext cx="3792455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24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u="none" strike="noStrike" baseline="0">
                <a:solidFill>
                  <a:srgbClr val="FFFFFF"/>
                </a:solidFill>
              </a:rPr>
              <a:t>Outlier Detection - Daily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F7FE3052-3425-20BD-C9DE-F02D7D653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00" y="334734"/>
            <a:ext cx="3881844" cy="29113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F670675-9570-B8AA-97EE-952E571E9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13" y="330296"/>
            <a:ext cx="3715990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A14B542-EAA6-4615-D643-4D3741EC6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12" y="3446060"/>
            <a:ext cx="3715991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10A6D02-71B7-9D6B-B326-0233953F3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65" y="3437483"/>
            <a:ext cx="3865580" cy="29165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382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16EFA-ED5D-D27C-3D40-30469C7D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 for Supervised Learning</a:t>
            </a:r>
          </a:p>
        </p:txBody>
      </p:sp>
      <p:graphicFrame>
        <p:nvGraphicFramePr>
          <p:cNvPr id="27" name="Text Placeholder 2">
            <a:extLst>
              <a:ext uri="{FF2B5EF4-FFF2-40B4-BE49-F238E27FC236}">
                <a16:creationId xmlns:a16="http://schemas.microsoft.com/office/drawing/2014/main" id="{F308D60A-5ECC-AF51-D673-AD86E23DF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36453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96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EED32-23C7-8908-3B2F-E0351164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28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in Stock Price Prediction with High Volatility, Missing Data, and Outliers</a:t>
            </a:r>
          </a:p>
        </p:txBody>
      </p:sp>
      <p:graphicFrame>
        <p:nvGraphicFramePr>
          <p:cNvPr id="48" name="Text Placeholder 2">
            <a:extLst>
              <a:ext uri="{FF2B5EF4-FFF2-40B4-BE49-F238E27FC236}">
                <a16:creationId xmlns:a16="http://schemas.microsoft.com/office/drawing/2014/main" id="{DFF329DD-8F31-580C-FE48-9C540E5E3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8939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81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9F7D9-078B-EC8C-F60E-D23A60E8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3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Walk Simulation as a Benchmark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0EC2A0D-1503-AB16-DDF4-5270E02FC7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649694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624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CE38D-7EB4-3F7B-B21D-0E1A54A1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6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Prediction Models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1FDFEF6-A5A7-44E8-80DE-7EC9C4E4B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039179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010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Evaluation Metrics and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F30C-1162-8D55-D313-4EE60B48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559" y="3100283"/>
            <a:ext cx="9889788" cy="3076679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300" b="0" i="0" u="none" strike="noStrike" baseline="0" dirty="0"/>
              <a:t>Evaluation metrics: </a:t>
            </a:r>
          </a:p>
          <a:p>
            <a:pPr marR="0" lvl="1"/>
            <a:r>
              <a:rPr lang="en-US" sz="1300" b="0" i="0" u="none" strike="noStrike" baseline="0" dirty="0"/>
              <a:t>Root Mean Squared Error (RMSE)</a:t>
            </a:r>
          </a:p>
          <a:p>
            <a:pPr marR="0" lvl="1"/>
            <a:r>
              <a:rPr lang="en-US" sz="1300" b="0" i="0" u="none" strike="noStrike" baseline="0" dirty="0"/>
              <a:t> Appropriate metric to compare different model performance</a:t>
            </a:r>
          </a:p>
          <a:p>
            <a:pPr marR="0" lvl="0"/>
            <a:r>
              <a:rPr lang="en-US" sz="1300" b="0" i="0" u="none" strike="noStrike" baseline="0" dirty="0"/>
              <a:t>Train and test sets: </a:t>
            </a:r>
          </a:p>
          <a:p>
            <a:pPr marR="0" lvl="1"/>
            <a:r>
              <a:rPr lang="en-US" sz="1300" b="0" i="0" u="none" strike="noStrike" baseline="0" dirty="0"/>
              <a:t> Split at 31-12-2012 (4 years of training data, 1 year of test data)</a:t>
            </a:r>
          </a:p>
          <a:p>
            <a:pPr marR="0" lvl="0"/>
            <a:r>
              <a:rPr lang="en-US" sz="1300" b="0" i="0" u="none" strike="noStrike" baseline="0" dirty="0"/>
              <a:t>Cross-validation: </a:t>
            </a:r>
          </a:p>
          <a:p>
            <a:pPr lvl="1"/>
            <a:r>
              <a:rPr lang="en-US" sz="1300" b="0" i="0" u="none" strike="noStrike" baseline="0" dirty="0"/>
              <a:t> Walk forward window cross-validation with grid search for model tuning and hyperparameter optimization </a:t>
            </a:r>
          </a:p>
          <a:p>
            <a:pPr marR="0" lvl="1"/>
            <a:r>
              <a:rPr lang="en-US" sz="1300" b="0" i="0" u="none" strike="noStrike" baseline="0" dirty="0"/>
              <a:t> Optimal number of splits: 30 for sufficient training size and computational limit</a:t>
            </a:r>
          </a:p>
          <a:p>
            <a:pPr marR="0" lvl="1"/>
            <a:r>
              <a:rPr lang="en-US" sz="1300" b="0" i="0" u="none" strike="noStrike" baseline="0" dirty="0"/>
              <a:t> Test forecast horizon: 7 days for daily resampled series, 24 hours for hourly resampled series </a:t>
            </a:r>
          </a:p>
          <a:p>
            <a:pPr marR="0" lvl="1"/>
            <a:r>
              <a:rPr lang="en-US" sz="1300" b="0" i="0" u="none" strike="noStrike" baseline="0" dirty="0"/>
              <a:t> Prevents overfitting while including sufficient data for training </a:t>
            </a:r>
          </a:p>
          <a:p>
            <a:pPr marR="0" lvl="1"/>
            <a:r>
              <a:rPr lang="en-US" sz="1300" b="0" i="0" u="none" strike="noStrike" baseline="0" dirty="0"/>
              <a:t>Retrain the best model found on the complete training set after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848700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1 (Hourly)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0D77750-AFD8-A3C2-56BC-A250C50B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14591"/>
            <a:ext cx="12192000" cy="2901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1.69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1.67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ECB591B6-F6E5-0AE3-D3B4-8AF9B606C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673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1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1 (Daily)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0D77750-AFD8-A3C2-56BC-A250C50B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14591"/>
            <a:ext cx="12192000" cy="2901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1.71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1.67</a:t>
            </a:r>
          </a:p>
        </p:txBody>
      </p:sp>
    </p:spTree>
    <p:extLst>
      <p:ext uri="{BB962C8B-B14F-4D97-AF65-F5344CB8AC3E}">
        <p14:creationId xmlns:p14="http://schemas.microsoft.com/office/powerpoint/2010/main" val="1850877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2 (Hourly)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0.54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8019413-1C02-1CEA-0FB1-4EA6433F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986"/>
            <a:ext cx="12192000" cy="290113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96B3C3C-7787-BD91-5872-B66A6A18E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19058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44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2 (Daily)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0.54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8019413-1C02-1CEA-0FB1-4EA6433F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986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40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3 (Hourly)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0.051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94A5865-2AB8-C7BC-FF6C-982A06B3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254"/>
            <a:ext cx="12192000" cy="290113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13BC2D6-43E6-94AC-4A2E-A3CF6DB7B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00749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33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3 (Daily)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0.053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94A5865-2AB8-C7BC-FF6C-982A06B3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254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4 (Hourly)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1.70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1E63C5D-CD78-18E6-22FD-BCE10BE9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2619146"/>
            <a:ext cx="12192000" cy="290113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EE73E62-B2D3-A46F-2D64-48B5F56A3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" y="2618708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6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617FC-74A0-8D64-B6B7-A0BA804E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6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CB8F4-8582-E049-A2FA-62F98DD0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733" y="1332650"/>
            <a:ext cx="6390623" cy="532691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700" b="0" i="0" u="none" strike="noStrike" baseline="0" dirty="0"/>
              <a:t>How does high volatility impact the accuracy of machine learning prediction models, and which models are most robust to high volatility, missing data, and outliers?</a:t>
            </a:r>
          </a:p>
          <a:p>
            <a:pPr marR="0" lvl="0"/>
            <a:r>
              <a:rPr lang="en-US" sz="1700" b="0" i="0" u="none" strike="noStrike" baseline="0" dirty="0"/>
              <a:t>What are the most effective methods for handling missing data (e.g., linear interpolation, rolling mean) and outliers in stock price prediction with high volatility and extreme events?</a:t>
            </a:r>
          </a:p>
          <a:p>
            <a:pPr marR="0" lvl="0"/>
            <a:r>
              <a:rPr lang="en-US" sz="1700" b="0" i="0" u="none" strike="noStrike" baseline="0" dirty="0"/>
              <a:t>How do different pre-processing techniques, such as data imputation or outlier removal, affect the performance of prediction models in volatile stock price data?</a:t>
            </a:r>
          </a:p>
          <a:p>
            <a:pPr marR="0" lvl="0"/>
            <a:r>
              <a:rPr lang="en-US" sz="1700" b="0" i="0" u="none" strike="noStrike" baseline="0" dirty="0"/>
              <a:t>How can outlier detection techniques be integrated into the stock price prediction process to enhance model robustness and improve overall predictive performance?</a:t>
            </a:r>
          </a:p>
          <a:p>
            <a:pPr marR="0" lvl="0"/>
            <a:r>
              <a:rPr lang="en-US" sz="1700" b="0" i="0" u="none" strike="noStrike" baseline="0" dirty="0"/>
              <a:t>How can relationships between price series be leveraged for improved predictions, including cross-series prediction and exploiting common trends and patterns?</a:t>
            </a:r>
          </a:p>
        </p:txBody>
      </p:sp>
    </p:spTree>
    <p:extLst>
      <p:ext uri="{BB962C8B-B14F-4D97-AF65-F5344CB8AC3E}">
        <p14:creationId xmlns:p14="http://schemas.microsoft.com/office/powerpoint/2010/main" val="1605022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4 (Daily)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1.74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1E63C5D-CD78-18E6-22FD-BCE10BE9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2619146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92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965F57-FCD6-587E-C54A-99B7DA44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Error validity: H1 (Daily) RF and GBR Comparison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1559AA5-D5A0-E18D-A7A9-5514A484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2" y="2720050"/>
            <a:ext cx="5099666" cy="3614041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A698664-2D0F-1FD2-124B-F3F2A150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38" y="2720050"/>
            <a:ext cx="5099667" cy="361404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172A-27E1-8415-6ADD-339D40D1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8" y="1703516"/>
            <a:ext cx="9496427" cy="1385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RF showed lower error, but GBR demonstrates greater robustness to volatility</a:t>
            </a:r>
          </a:p>
          <a:p>
            <a:r>
              <a:rPr lang="en-US" sz="2000" dirty="0"/>
              <a:t>GBR predictions appear lagged, but closer the true price returns volatility than RF</a:t>
            </a:r>
          </a:p>
          <a:p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more robust alternatives to RMSE for model evaluation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89E8E-D9D0-9E1C-76EE-65941A06A3F9}"/>
              </a:ext>
            </a:extLst>
          </p:cNvPr>
          <p:cNvSpPr txBox="1"/>
          <p:nvPr/>
        </p:nvSpPr>
        <p:spPr>
          <a:xfrm>
            <a:off x="1441811" y="6390955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0.46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5E58-91D9-6D7C-0F9D-4B7625385A8C}"/>
              </a:ext>
            </a:extLst>
          </p:cNvPr>
          <p:cNvSpPr txBox="1"/>
          <p:nvPr/>
        </p:nvSpPr>
        <p:spPr>
          <a:xfrm>
            <a:off x="6567015" y="628283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0.47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16458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2C6B-1115-792A-36CD-09B19574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validity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 and GBR H1 Test set (Daily) Residuals</a:t>
            </a:r>
          </a:p>
        </p:txBody>
      </p:sp>
      <p:pic>
        <p:nvPicPr>
          <p:cNvPr id="4" name="Picture 3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DAFDF996-3F77-EA99-A27D-CA83E65A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F1C1ED55-C087-3373-5208-B95917E0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7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AF254-C4BA-02C9-C13A-407BD5F836E8}"/>
              </a:ext>
            </a:extLst>
          </p:cNvPr>
          <p:cNvSpPr txBox="1"/>
          <p:nvPr/>
        </p:nvSpPr>
        <p:spPr>
          <a:xfrm>
            <a:off x="1364195" y="6336229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0.46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78196-CD45-0D3D-9B7E-9275B290EDAD}"/>
              </a:ext>
            </a:extLst>
          </p:cNvPr>
          <p:cNvSpPr txBox="1"/>
          <p:nvPr/>
        </p:nvSpPr>
        <p:spPr>
          <a:xfrm>
            <a:off x="6694337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0.47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89955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2C6B-1115-792A-36CD-09B19574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validity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 and GBR H1 Test set (Daily) Residuals Squared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AF254-C4BA-02C9-C13A-407BD5F836E8}"/>
              </a:ext>
            </a:extLst>
          </p:cNvPr>
          <p:cNvSpPr txBox="1"/>
          <p:nvPr/>
        </p:nvSpPr>
        <p:spPr>
          <a:xfrm>
            <a:off x="1364195" y="6336229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0.46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78196-CD45-0D3D-9B7E-9275B290EDAD}"/>
              </a:ext>
            </a:extLst>
          </p:cNvPr>
          <p:cNvSpPr txBox="1"/>
          <p:nvPr/>
        </p:nvSpPr>
        <p:spPr>
          <a:xfrm>
            <a:off x="6694337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0.47</a:t>
            </a:r>
            <a:endParaRPr lang="en-AU" b="1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569E0B-EBCB-E688-55B4-ADBA097D8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1" y="1809330"/>
            <a:ext cx="5836513" cy="43744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E1D454A1-D7C3-B141-93F2-66A842ED8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55" y="1809330"/>
            <a:ext cx="5836513" cy="43744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987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965F57-FCD6-587E-C54A-99B7DA44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Error validity: H2 (Hourly) RF and GBR Comparison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1559AA5-D5A0-E18D-A7A9-5514A484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2" y="2720050"/>
            <a:ext cx="5099666" cy="3614041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A698664-2D0F-1FD2-124B-F3F2A150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38" y="2720050"/>
            <a:ext cx="5099667" cy="361404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172A-27E1-8415-6ADD-339D40D1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8" y="1703516"/>
            <a:ext cx="9496427" cy="1385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RF showed lower error, but GBR demonstrates greater ability to account for volatility</a:t>
            </a:r>
          </a:p>
          <a:p>
            <a:r>
              <a:rPr lang="en-US" sz="2000" dirty="0"/>
              <a:t>GBR predictions do not appear lagged as before, and closer the true price returns volatility than RF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89E8E-D9D0-9E1C-76EE-65941A06A3F9}"/>
              </a:ext>
            </a:extLst>
          </p:cNvPr>
          <p:cNvSpPr txBox="1"/>
          <p:nvPr/>
        </p:nvSpPr>
        <p:spPr>
          <a:xfrm>
            <a:off x="1441811" y="6390955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0.39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5E58-91D9-6D7C-0F9D-4B7625385A8C}"/>
              </a:ext>
            </a:extLst>
          </p:cNvPr>
          <p:cNvSpPr txBox="1"/>
          <p:nvPr/>
        </p:nvSpPr>
        <p:spPr>
          <a:xfrm>
            <a:off x="6493209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0.37</a:t>
            </a:r>
            <a:endParaRPr lang="en-AU" b="1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8745AB0-44ED-0E33-16CA-DF29ADFF6A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6" r="7427"/>
          <a:stretch/>
        </p:blipFill>
        <p:spPr>
          <a:xfrm>
            <a:off x="6347459" y="2933700"/>
            <a:ext cx="4655712" cy="3376388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87BF3E5-F11F-EB69-E31D-BC640AF76E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2"/>
          <a:stretch/>
        </p:blipFill>
        <p:spPr>
          <a:xfrm>
            <a:off x="739136" y="2933700"/>
            <a:ext cx="5029222" cy="34249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014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2C6B-1115-792A-36CD-09B19574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validity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 and GBR H2 Test set (Hourly) Residuals</a:t>
            </a:r>
          </a:p>
        </p:txBody>
      </p:sp>
      <p:pic>
        <p:nvPicPr>
          <p:cNvPr id="4" name="Picture 3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DAFDF996-3F77-EA99-A27D-CA83E65A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F1C1ED55-C087-3373-5208-B95917E0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7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78196-CD45-0D3D-9B7E-9275B290EDAD}"/>
              </a:ext>
            </a:extLst>
          </p:cNvPr>
          <p:cNvSpPr txBox="1"/>
          <p:nvPr/>
        </p:nvSpPr>
        <p:spPr>
          <a:xfrm>
            <a:off x="3571374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0.37</a:t>
            </a:r>
            <a:endParaRPr lang="en-AU" b="1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0ED7E58-EFCA-4FBE-6205-81E78069EF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/>
          <a:stretch/>
        </p:blipFill>
        <p:spPr>
          <a:xfrm>
            <a:off x="182081" y="1779512"/>
            <a:ext cx="5717150" cy="4453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A39D19-CFAE-BECB-874D-5C5EFC48A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5" y="1779512"/>
            <a:ext cx="5717149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7553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013D9-CC36-F87D-3C6A-38C709CF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 </a:t>
            </a:r>
          </a:p>
        </p:txBody>
      </p:sp>
      <p:graphicFrame>
        <p:nvGraphicFramePr>
          <p:cNvPr id="46" name="Text Placeholder 2">
            <a:extLst>
              <a:ext uri="{FF2B5EF4-FFF2-40B4-BE49-F238E27FC236}">
                <a16:creationId xmlns:a16="http://schemas.microsoft.com/office/drawing/2014/main" id="{61E99C86-BC38-2BCC-0AC8-EB5D13868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842441"/>
              </p:ext>
            </p:extLst>
          </p:nvPr>
        </p:nvGraphicFramePr>
        <p:xfrm>
          <a:off x="4905052" y="511388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044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0E22F-289D-04CE-4C24-33E0AC5E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98AB718-3CEB-229A-7A23-1E8E9C6176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31687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788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DDEF5-5069-6C93-ED5C-965F3FFC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lvl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and Future Research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41BAE85-77D6-68B1-C678-3EE21F2BD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3209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354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1576F-E43D-35FF-AD07-34F550FF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Research Avenues:</a:t>
            </a: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C44602BA-1E28-0255-2BA5-61701139F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6414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83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DC21-BE84-B9C7-0903-86F79FB6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2164466"/>
            <a:ext cx="2898276" cy="4050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3E2EB2-9CE4-8A9B-CB91-72EA761BC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287934"/>
              </p:ext>
            </p:extLst>
          </p:nvPr>
        </p:nvGraphicFramePr>
        <p:xfrm>
          <a:off x="5800930" y="1701478"/>
          <a:ext cx="5785328" cy="2936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29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DC21-BE84-B9C7-0903-86F79FB6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6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3E2EB2-9CE4-8A9B-CB91-72EA761BC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31312"/>
              </p:ext>
            </p:extLst>
          </p:nvPr>
        </p:nvGraphicFramePr>
        <p:xfrm>
          <a:off x="8309348" y="2020824"/>
          <a:ext cx="295606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980E84C-0F10-08F9-AD04-DC81D13FD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132" y="2106591"/>
            <a:ext cx="3784175" cy="3549469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EFE39266-E99F-792F-0668-646ECB7B2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6279" y="2106591"/>
            <a:ext cx="3658276" cy="35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56B36-5D49-7605-2D77-F7190E47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- Seasonality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21EC915-6899-8DA1-9212-C56A21238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4154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8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D2C93-EBE4-431C-E522-5D5CD42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Periodogram and AFC/PCF: Stock 1</a:t>
            </a:r>
          </a:p>
        </p:txBody>
      </p:sp>
      <p:pic>
        <p:nvPicPr>
          <p:cNvPr id="5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5128D1B-DBC0-55E2-08FC-79694C6F8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2496" y="3451312"/>
            <a:ext cx="3878764" cy="32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AF8BD9-2A31-CD8D-E279-F654212FF5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"/>
          <a:stretch/>
        </p:blipFill>
        <p:spPr bwMode="auto">
          <a:xfrm>
            <a:off x="8219468" y="3546276"/>
            <a:ext cx="4225245" cy="3146184"/>
          </a:xfrm>
          <a:prstGeom prst="rect">
            <a:avLst/>
          </a:prstGeom>
          <a:noFill/>
        </p:spPr>
      </p:pic>
      <p:pic>
        <p:nvPicPr>
          <p:cNvPr id="6" name="Picture 1" descr="Chart&#10;&#10;Description automatically generated">
            <a:extLst>
              <a:ext uri="{FF2B5EF4-FFF2-40B4-BE49-F238E27FC236}">
                <a16:creationId xmlns:a16="http://schemas.microsoft.com/office/drawing/2014/main" id="{86E15757-FC97-134C-EB26-6B66C9359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0"/>
          <a:stretch/>
        </p:blipFill>
        <p:spPr bwMode="auto">
          <a:xfrm>
            <a:off x="8219468" y="439921"/>
            <a:ext cx="4165885" cy="287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1BBAC32-0B40-58E2-F234-B95680C3B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"/>
          <a:stretch/>
        </p:blipFill>
        <p:spPr bwMode="auto">
          <a:xfrm>
            <a:off x="4099225" y="375827"/>
            <a:ext cx="4120243" cy="303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54644B-FD33-3C44-56D2-2ABF9419B139}"/>
              </a:ext>
            </a:extLst>
          </p:cNvPr>
          <p:cNvSpPr txBox="1"/>
          <p:nvPr/>
        </p:nvSpPr>
        <p:spPr>
          <a:xfrm>
            <a:off x="5768340" y="51573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4E88F-185B-081C-9E2B-4C0472E363C9}"/>
              </a:ext>
            </a:extLst>
          </p:cNvPr>
          <p:cNvSpPr txBox="1"/>
          <p:nvPr/>
        </p:nvSpPr>
        <p:spPr>
          <a:xfrm>
            <a:off x="9652398" y="6734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Weekly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6639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D2C93-EBE4-431C-E522-5D5CD42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Periodogram and AFC/PCF: Stock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4644B-FD33-3C44-56D2-2ABF9419B139}"/>
              </a:ext>
            </a:extLst>
          </p:cNvPr>
          <p:cNvSpPr txBox="1"/>
          <p:nvPr/>
        </p:nvSpPr>
        <p:spPr>
          <a:xfrm>
            <a:off x="5768340" y="51573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4E88F-185B-081C-9E2B-4C0472E363C9}"/>
              </a:ext>
            </a:extLst>
          </p:cNvPr>
          <p:cNvSpPr txBox="1"/>
          <p:nvPr/>
        </p:nvSpPr>
        <p:spPr>
          <a:xfrm>
            <a:off x="9652398" y="6734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Weekly</a:t>
            </a:r>
            <a:endParaRPr lang="en-AU" b="1" dirty="0"/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EEDF17E-76C2-241B-D24D-48706E667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9"/>
          <a:stretch/>
        </p:blipFill>
        <p:spPr bwMode="auto">
          <a:xfrm>
            <a:off x="4096066" y="460893"/>
            <a:ext cx="4071854" cy="287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0E4A7E2D-8C80-D0FF-1027-97A660D69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76" y="3440270"/>
            <a:ext cx="4071854" cy="285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B79DFDF-544D-6707-0406-D6A32CD29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4"/>
          <a:stretch/>
        </p:blipFill>
        <p:spPr bwMode="auto">
          <a:xfrm>
            <a:off x="8239354" y="504013"/>
            <a:ext cx="4180727" cy="283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12C087F-4930-483A-DA7A-DF95B7C8F8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" t="5364" r="8554" b="2898"/>
          <a:stretch/>
        </p:blipFill>
        <p:spPr bwMode="auto">
          <a:xfrm>
            <a:off x="8151260" y="3379057"/>
            <a:ext cx="4024936" cy="3010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27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EDFCD-0506-2323-138F-7EC6B900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- Statistics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52E3C5D-347B-DEA8-9A37-00AFE0F42B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79731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89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2354</TotalTime>
  <Words>2485</Words>
  <Application>Microsoft Office PowerPoint</Application>
  <PresentationFormat>Widescreen</PresentationFormat>
  <Paragraphs>287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Stock Price Prediction in the Presence of High Volatility, Missing Data, and Extreme Events  </vt:lpstr>
      <vt:lpstr>Challenges in Stock Price Prediction with High Volatility, Missing Data, and Outliers</vt:lpstr>
      <vt:lpstr>Research questions</vt:lpstr>
      <vt:lpstr>Data Description</vt:lpstr>
      <vt:lpstr>Data Description</vt:lpstr>
      <vt:lpstr>Exploratory Data Analysis - Seasonality</vt:lpstr>
      <vt:lpstr>Periodogram and AFC/PCF: Stock 1</vt:lpstr>
      <vt:lpstr>Periodogram and AFC/PCF: Stock 2</vt:lpstr>
      <vt:lpstr>Exploratory Data Analysis - Statistics</vt:lpstr>
      <vt:lpstr>Exploratory Data Analysis - Statistics</vt:lpstr>
      <vt:lpstr>Exploratory Data Analysis - Volatility</vt:lpstr>
      <vt:lpstr>Exploratory Data Analysis - Volatility</vt:lpstr>
      <vt:lpstr>Modelling Outline</vt:lpstr>
      <vt:lpstr>Methodology - Data Preparation and Pre-processing</vt:lpstr>
      <vt:lpstr>Methodology - Data Resampling</vt:lpstr>
      <vt:lpstr>Methodology - Outlier detection</vt:lpstr>
      <vt:lpstr>Outlier Detection - Hourly</vt:lpstr>
      <vt:lpstr>Outlier Detection - Daily</vt:lpstr>
      <vt:lpstr>Feature Engineering for Supervised Learning</vt:lpstr>
      <vt:lpstr>Random Walk Simulation as a Benchmark</vt:lpstr>
      <vt:lpstr>Prediction Models</vt:lpstr>
      <vt:lpstr>Evaluation Metrics and Validation</vt:lpstr>
      <vt:lpstr>Results – Hypothesis 1 (Hourly)</vt:lpstr>
      <vt:lpstr>Results – Hypothesis 1 (Daily)</vt:lpstr>
      <vt:lpstr>Results – Hypothesis 2 (Hourly)</vt:lpstr>
      <vt:lpstr>Results – Hypothesis 2 (Daily)</vt:lpstr>
      <vt:lpstr>Results – Hypothesis 3 (Hourly)</vt:lpstr>
      <vt:lpstr>Results – Hypothesis 3 (Daily)</vt:lpstr>
      <vt:lpstr>Results – Hypothesis 4 (Hourly)</vt:lpstr>
      <vt:lpstr>Results – Hypothesis 4 (Daily)</vt:lpstr>
      <vt:lpstr>Error validity: H1 (Daily) RF and GBR Comparison</vt:lpstr>
      <vt:lpstr>Error validity: RF and GBR H1 Test set (Daily) Residuals</vt:lpstr>
      <vt:lpstr>Error validity: RF and GBR H1 Test set (Daily) Residuals Squared</vt:lpstr>
      <vt:lpstr>Error validity: H2 (Hourly) RF and GBR Comparison</vt:lpstr>
      <vt:lpstr>Error validity: RF and GBR H2 Test set (Hourly) Residuals</vt:lpstr>
      <vt:lpstr>Discussion </vt:lpstr>
      <vt:lpstr>Discussion </vt:lpstr>
      <vt:lpstr>Conclusion and Future Research</vt:lpstr>
      <vt:lpstr>Future Research Avenues: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in the Presence of High Volatility, Missing Data, and Extreme Events</dc:title>
  <dc:creator>Jordan Moshcovitis</dc:creator>
  <cp:lastModifiedBy>Jordan Moshcovitis</cp:lastModifiedBy>
  <cp:revision>11</cp:revision>
  <dcterms:created xsi:type="dcterms:W3CDTF">2023-04-06T10:48:15Z</dcterms:created>
  <dcterms:modified xsi:type="dcterms:W3CDTF">2023-05-03T14:30:26Z</dcterms:modified>
</cp:coreProperties>
</file>