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1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3C2BB-70BB-4082-8526-098505A682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4400" dirty="0" err="1"/>
              <a:t>ChaiNREACTION</a:t>
            </a:r>
            <a:r>
              <a:rPr lang="en-IE" sz="4400" dirty="0"/>
              <a:t> GAME STRATEGY</a:t>
            </a:r>
            <a:br>
              <a:rPr lang="en-IE" sz="4400" dirty="0"/>
            </a:br>
            <a:r>
              <a:rPr lang="en-IE" sz="4400" dirty="0" err="1"/>
              <a:t>cheekibreeki</a:t>
            </a:r>
            <a:r>
              <a:rPr lang="en-IE" sz="4400" dirty="0"/>
              <a:t> </a:t>
            </a:r>
            <a:r>
              <a:rPr lang="en-IE" sz="4400" dirty="0" err="1"/>
              <a:t>ai</a:t>
            </a:r>
            <a:r>
              <a:rPr lang="en-IE" sz="4400" dirty="0"/>
              <a:t> </a:t>
            </a:r>
            <a:br>
              <a:rPr lang="en-IE" sz="4400" dirty="0"/>
            </a:br>
            <a:endParaRPr lang="en-I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9B0FA-863E-4966-8FC4-FBDD3DD29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By JORDAN MARSHALL (18256716) AND JAKUB </a:t>
            </a:r>
            <a:r>
              <a:rPr lang="en-IE" dirty="0" err="1"/>
              <a:t>Pazej</a:t>
            </a:r>
            <a:r>
              <a:rPr lang="en-IE" dirty="0"/>
              <a:t> (18260179)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90664-208A-4670-8D9C-D4FE09651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8889" y1="65435" x2="35333" y2="47174"/>
                        <a14:foregroundMark x1="35333" y1="47174" x2="42889" y2="35217"/>
                        <a14:foregroundMark x1="42889" y1="35217" x2="42889" y2="35217"/>
                        <a14:foregroundMark x1="52111" y1="33043" x2="61556" y2="40000"/>
                        <a14:foregroundMark x1="61556" y1="40000" x2="73000" y2="56522"/>
                        <a14:foregroundMark x1="43444" y1="32174" x2="37444" y2="48043"/>
                        <a14:foregroundMark x1="37444" y1="48043" x2="40556" y2="63696"/>
                        <a14:foregroundMark x1="36889" y1="47826" x2="43000" y2="32826"/>
                        <a14:foregroundMark x1="43000" y1="32826" x2="43444" y2="323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80069" y="4635457"/>
            <a:ext cx="4975860" cy="254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33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A5DC7-3E5C-4CE9-85DB-15160ED15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E31C-9225-49E6-972F-D2574C4DAA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131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69BF8-AC5E-40F5-B63A-465E38ED4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1012F-36CE-48DB-8517-D141490F8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To create a game strategy using modelling.</a:t>
            </a:r>
          </a:p>
          <a:p>
            <a:r>
              <a:rPr lang="en-IE" dirty="0"/>
              <a:t>To successfully create a game strategy to compete against a player.</a:t>
            </a:r>
          </a:p>
          <a:p>
            <a:r>
              <a:rPr lang="en-IE" dirty="0"/>
              <a:t>To use jABC4 to create an SLG.</a:t>
            </a:r>
          </a:p>
          <a:p>
            <a:r>
              <a:rPr lang="en-IE" dirty="0"/>
              <a:t>To create our strategy by using SIBS for the SLG.</a:t>
            </a:r>
          </a:p>
        </p:txBody>
      </p:sp>
    </p:spTree>
    <p:extLst>
      <p:ext uri="{BB962C8B-B14F-4D97-AF65-F5344CB8AC3E}">
        <p14:creationId xmlns:p14="http://schemas.microsoft.com/office/powerpoint/2010/main" val="163555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9995-D53F-4EA4-A0D3-C5988530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Prime areas for atom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2C698-C28C-4392-B106-6498F1FD4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Corner: The corner cells have a high bonus cell value as it only takes two atoms for it to explode. Therefore the cell is critical when there is only one atom in it.</a:t>
            </a:r>
          </a:p>
          <a:p>
            <a:r>
              <a:rPr lang="en-IE" dirty="0"/>
              <a:t>Edges: The edge cells have a medium cell value as it only takes three atoms for it to explode. Therefore the cell is critical when there is only two or three atoms in it.</a:t>
            </a:r>
          </a:p>
        </p:txBody>
      </p:sp>
    </p:spTree>
    <p:extLst>
      <p:ext uri="{BB962C8B-B14F-4D97-AF65-F5344CB8AC3E}">
        <p14:creationId xmlns:p14="http://schemas.microsoft.com/office/powerpoint/2010/main" val="118938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C1DC-E86A-4006-992C-5773D4E2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Start of the game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8805-1DC4-493D-9C1E-DF9EC7D966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At the start of the game the AI should take possession of the corner cells as they have a high cell value and are critical with only one atom in it.</a:t>
            </a:r>
          </a:p>
          <a:p>
            <a:r>
              <a:rPr lang="en-IE" dirty="0"/>
              <a:t>It is important for the AI to keep the corners as when the other player progresses towards it, the AI can explode and capture the surrounding cells.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3FC1C1-457D-46A3-A01C-E8C781F008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8" y="2097088"/>
            <a:ext cx="4875213" cy="2751653"/>
          </a:xfrm>
        </p:spPr>
      </p:pic>
    </p:spTree>
    <p:extLst>
      <p:ext uri="{BB962C8B-B14F-4D97-AF65-F5344CB8AC3E}">
        <p14:creationId xmlns:p14="http://schemas.microsoft.com/office/powerpoint/2010/main" val="333669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0BE0-F4C1-49B9-9C8B-CF9BDE9E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Progression through the game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99D39-1486-486A-94EE-04A974B6FF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The corner cell is the most valuable cell. If the AI has possession it will try to keep it.</a:t>
            </a:r>
          </a:p>
          <a:p>
            <a:r>
              <a:rPr lang="en-IE" dirty="0"/>
              <a:t>The model checks for many condition, such as “is it able to place a cell?”, “is it critical?” and the location of the cell.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AD313-EDF1-47C0-9B7D-901E313B04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If the cell is critical and is endangered, it has the highest cell value.</a:t>
            </a:r>
          </a:p>
          <a:p>
            <a:r>
              <a:rPr lang="en-IE" dirty="0"/>
              <a:t>The </a:t>
            </a:r>
            <a:r>
              <a:rPr lang="en-IE" dirty="0" err="1"/>
              <a:t>addBonusX</a:t>
            </a:r>
            <a:r>
              <a:rPr lang="en-IE" dirty="0"/>
              <a:t> allows us to change the amount of bonus that is given to the cell. “X” is a variable.</a:t>
            </a:r>
          </a:p>
        </p:txBody>
      </p:sp>
    </p:spTree>
    <p:extLst>
      <p:ext uri="{BB962C8B-B14F-4D97-AF65-F5344CB8AC3E}">
        <p14:creationId xmlns:p14="http://schemas.microsoft.com/office/powerpoint/2010/main" val="100900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376B-5BD4-4F40-989D-46D90094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</a:t>
            </a:r>
            <a:r>
              <a:rPr lang="en-IE" dirty="0" err="1"/>
              <a:t>cheekibreeki</a:t>
            </a:r>
            <a:r>
              <a:rPr lang="en-IE" dirty="0"/>
              <a:t> </a:t>
            </a:r>
            <a:r>
              <a:rPr lang="en-IE" dirty="0" err="1"/>
              <a:t>ai</a:t>
            </a:r>
            <a:r>
              <a:rPr lang="en-IE" dirty="0"/>
              <a:t> game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1C701-2295-4C71-A39C-C7F769A28D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E14F8-8410-4200-91AC-3FDF511749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E50039-CB12-482E-A16D-BD9721E00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0" y="1750015"/>
            <a:ext cx="9916846" cy="448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7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B153-9036-4CF1-A8AB-C5F80DF6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Testing the game strategy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78C09-0EA6-40D7-8AD8-3F434F259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3813" y="1658143"/>
            <a:ext cx="9745673" cy="2132807"/>
          </a:xfrm>
        </p:spPr>
        <p:txBody>
          <a:bodyPr/>
          <a:lstStyle/>
          <a:p>
            <a:r>
              <a:rPr lang="en-IE" dirty="0"/>
              <a:t>This model is needed to run the game strategy.</a:t>
            </a:r>
          </a:p>
          <a:p>
            <a:r>
              <a:rPr lang="en-IE" dirty="0"/>
              <a:t>The model and game start up together in this model.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973303-5A50-4BE8-AD79-87233B4B41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1293813" y="3933825"/>
            <a:ext cx="9745673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75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F217-F69D-4200-9678-2633C2502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most important ideas…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0AA3C-EB09-4EEE-8036-72C3FF291B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IE" dirty="0"/>
              <a:t>To keep possession of the corners and the edges.</a:t>
            </a:r>
          </a:p>
          <a:p>
            <a:r>
              <a:rPr lang="en-IE" dirty="0"/>
              <a:t>To control the amount of critical cells on the playing field to key areas.         </a:t>
            </a:r>
            <a:r>
              <a:rPr lang="en-IE" dirty="0" err="1"/>
              <a:t>E.g</a:t>
            </a:r>
            <a:r>
              <a:rPr lang="en-IE" dirty="0"/>
              <a:t>: Corner and Edges.</a:t>
            </a:r>
          </a:p>
          <a:p>
            <a:r>
              <a:rPr lang="en-IE" dirty="0"/>
              <a:t>To let opposition take control of most of the playing field and bait them into players critical cells.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C3FAD1-BC1A-4378-A99E-87881D4392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4412" y="2417886"/>
            <a:ext cx="5286606" cy="2962702"/>
          </a:xfrm>
        </p:spPr>
      </p:pic>
    </p:spTree>
    <p:extLst>
      <p:ext uri="{BB962C8B-B14F-4D97-AF65-F5344CB8AC3E}">
        <p14:creationId xmlns:p14="http://schemas.microsoft.com/office/powerpoint/2010/main" val="1056777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339F-FF8E-4A33-A5E0-68C742491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we are proud of achieving…?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7907-6CE2-400B-B22E-30F104C1C9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Learning to create a model with many conditions that can be run through a game.</a:t>
            </a:r>
          </a:p>
          <a:p>
            <a:r>
              <a:rPr lang="en-IE" dirty="0"/>
              <a:t>Learning not to throw the PC at the wall when jABC4 doesn’t work.</a:t>
            </a:r>
          </a:p>
          <a:p>
            <a:endParaRPr lang="en-I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C42C0-5EF7-4EA6-BEA8-1676790801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Learning how to work with jABC4.</a:t>
            </a:r>
          </a:p>
          <a:p>
            <a:endParaRPr lang="en-IE" dirty="0"/>
          </a:p>
          <a:p>
            <a:r>
              <a:rPr lang="en-IE" dirty="0"/>
              <a:t>Learning about order of actions that affect the overall outcome of the programme.</a:t>
            </a:r>
          </a:p>
        </p:txBody>
      </p:sp>
    </p:spTree>
    <p:extLst>
      <p:ext uri="{BB962C8B-B14F-4D97-AF65-F5344CB8AC3E}">
        <p14:creationId xmlns:p14="http://schemas.microsoft.com/office/powerpoint/2010/main" val="1221775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397</TotalTime>
  <Words>442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ChaiNREACTION GAME STRATEGY cheekibreeki ai  </vt:lpstr>
      <vt:lpstr>Objectives</vt:lpstr>
      <vt:lpstr>Prime areas for atom placement</vt:lpstr>
      <vt:lpstr>Start of the game strategy</vt:lpstr>
      <vt:lpstr>Progression through the game strategy</vt:lpstr>
      <vt:lpstr>The cheekibreeki ai game strategy</vt:lpstr>
      <vt:lpstr>Testing the game strategy</vt:lpstr>
      <vt:lpstr>The most important ideas…</vt:lpstr>
      <vt:lpstr>What we are proud of achieving…?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ChaiNREACTION GAME STRATEGY</dc:title>
  <dc:creator>JORDAN MARSHALL</dc:creator>
  <cp:lastModifiedBy>JORDAN MARSHALL</cp:lastModifiedBy>
  <cp:revision>17</cp:revision>
  <dcterms:created xsi:type="dcterms:W3CDTF">2018-09-25T20:13:17Z</dcterms:created>
  <dcterms:modified xsi:type="dcterms:W3CDTF">2018-09-26T20:54:44Z</dcterms:modified>
</cp:coreProperties>
</file>