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88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2BD6-0EA1-9C43-88ED-CAD62558F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SMILE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E2CBA-AC53-C340-A665-B96C140CD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Jordan Stone, Andy Wu, Julia Smith</a:t>
            </a:r>
          </a:p>
        </p:txBody>
      </p:sp>
      <p:pic>
        <p:nvPicPr>
          <p:cNvPr id="1026" name="Picture 2" descr="Smiley Icon Clip art - Smiley PNG png download - 3896*3895 - Free Transparent  Smiley png Download. - Clip Art Library | Face art painting, Smiley face,  Smiley">
            <a:extLst>
              <a:ext uri="{FF2B5EF4-FFF2-40B4-BE49-F238E27FC236}">
                <a16:creationId xmlns:a16="http://schemas.microsoft.com/office/drawing/2014/main" id="{46A96C34-4830-6B4A-9C93-BE4A40CD3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2" y="128588"/>
            <a:ext cx="34321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07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B9D4-4050-C546-AE39-276D85CA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SMILE?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4F4D-A44A-8E41-BD3E-45A3C121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Smile is a project that explores the World Happiness Index and the Gallup Poll</a:t>
            </a:r>
          </a:p>
          <a:p>
            <a:endParaRPr lang="en-US" dirty="0"/>
          </a:p>
          <a:p>
            <a:r>
              <a:rPr lang="en-US" dirty="0"/>
              <a:t>It provides an exploration into factors correlated with world happiness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2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5A45-53C4-FD46-A6EC-1CFA438E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MADE THIS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9414C-1DBD-9144-8112-946706A80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 in knowing why America’s happiness scores have slightly decreased over the past few years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Interest in studying happiness outliers for region, like Costa Rica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Interest in knowing more about correlation in countries with happiness, least happiness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2425-5E3B-B049-8010-8AB3A998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GUIDING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2A2A9-9E88-9249-BF92-D20E9ACE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What are the common markers for the most happy countries?</a:t>
            </a:r>
            <a:br>
              <a:rPr lang="en-US" dirty="0"/>
            </a:br>
            <a:r>
              <a:rPr lang="en-US" dirty="0"/>
              <a:t>2. Is there a way to quantify variables for human happiness such as health, finance, etc.?</a:t>
            </a:r>
            <a:br>
              <a:rPr lang="en-US" dirty="0"/>
            </a:br>
            <a:r>
              <a:rPr lang="en-US" dirty="0"/>
              <a:t>3. How important is economic progress to happiness? How important are other factors?</a:t>
            </a:r>
            <a:br>
              <a:rPr lang="en-US" dirty="0"/>
            </a:br>
            <a:r>
              <a:rPr lang="en-US" dirty="0"/>
              <a:t>4. What lessons can we take from the most happy countries?</a:t>
            </a:r>
            <a:br>
              <a:rPr lang="en-US" dirty="0"/>
            </a:br>
            <a:r>
              <a:rPr lang="en-US" dirty="0"/>
              <a:t>5. What lessons can we take from the least happy countries?</a:t>
            </a:r>
          </a:p>
        </p:txBody>
      </p:sp>
    </p:spTree>
    <p:extLst>
      <p:ext uri="{BB962C8B-B14F-4D97-AF65-F5344CB8AC3E}">
        <p14:creationId xmlns:p14="http://schemas.microsoft.com/office/powerpoint/2010/main" val="47366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82A1-300B-064C-8FDD-21048A1C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F45B-D65E-B743-8D6B-667F2124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allow screenshare</a:t>
            </a:r>
          </a:p>
        </p:txBody>
      </p:sp>
    </p:spTree>
    <p:extLst>
      <p:ext uri="{BB962C8B-B14F-4D97-AF65-F5344CB8AC3E}">
        <p14:creationId xmlns:p14="http://schemas.microsoft.com/office/powerpoint/2010/main" val="425459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485B0-2B8B-724C-BB3E-B85F5BB1AE54}"/>
              </a:ext>
            </a:extLst>
          </p:cNvPr>
          <p:cNvSpPr txBox="1"/>
          <p:nvPr/>
        </p:nvSpPr>
        <p:spPr>
          <a:xfrm>
            <a:off x="4163028" y="2897754"/>
            <a:ext cx="3865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03775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10</TotalTime>
  <Words>169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Quotable</vt:lpstr>
      <vt:lpstr>SMILE</vt:lpstr>
      <vt:lpstr>WHAT IS SMILE?</vt:lpstr>
      <vt:lpstr>WHY WE MADE THIS VISUALIZATION</vt:lpstr>
      <vt:lpstr>OUR GUIDING QUESTIONS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</dc:title>
  <dc:creator>Smith, Julia</dc:creator>
  <cp:lastModifiedBy>Smith, Julia</cp:lastModifiedBy>
  <cp:revision>2</cp:revision>
  <dcterms:created xsi:type="dcterms:W3CDTF">2020-12-15T02:46:34Z</dcterms:created>
  <dcterms:modified xsi:type="dcterms:W3CDTF">2020-12-15T02:58:26Z</dcterms:modified>
</cp:coreProperties>
</file>