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105" d="100"/>
          <a:sy n="105" d="100"/>
        </p:scale>
        <p:origin x="3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47BB-6653-406A-875D-A3216ACEFA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A66A812-2B24-4CB5-BD0B-68BFD2CF23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94569772-144E-4C72-8749-4C30AF07355F}"/>
              </a:ext>
            </a:extLst>
          </p:cNvPr>
          <p:cNvSpPr>
            <a:spLocks noGrp="1"/>
          </p:cNvSpPr>
          <p:nvPr>
            <p:ph type="dt" sz="half" idx="10"/>
          </p:nvPr>
        </p:nvSpPr>
        <p:spPr/>
        <p:txBody>
          <a:bodyPr/>
          <a:lstStyle/>
          <a:p>
            <a:fld id="{217EEB5B-F2D3-4280-9070-DC86CCE2764F}" type="datetimeFigureOut">
              <a:rPr lang="en-AU" smtClean="0"/>
              <a:t>11/3/19</a:t>
            </a:fld>
            <a:endParaRPr lang="en-AU"/>
          </a:p>
        </p:txBody>
      </p:sp>
      <p:sp>
        <p:nvSpPr>
          <p:cNvPr id="5" name="Footer Placeholder 4">
            <a:extLst>
              <a:ext uri="{FF2B5EF4-FFF2-40B4-BE49-F238E27FC236}">
                <a16:creationId xmlns:a16="http://schemas.microsoft.com/office/drawing/2014/main" id="{4B66533B-68C1-491E-8134-3BF45A7D43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47F0E5-C716-403A-8923-55238D964D42}"/>
              </a:ext>
            </a:extLst>
          </p:cNvPr>
          <p:cNvSpPr>
            <a:spLocks noGrp="1"/>
          </p:cNvSpPr>
          <p:nvPr>
            <p:ph type="sldNum" sz="quarter" idx="12"/>
          </p:nvPr>
        </p:nvSpPr>
        <p:spPr/>
        <p:txBody>
          <a:bodyPr/>
          <a:lstStyle/>
          <a:p>
            <a:fld id="{5E60AFA8-5E95-4D0D-B9FD-F7900ED21CCE}" type="slidenum">
              <a:rPr lang="en-AU" smtClean="0"/>
              <a:t>‹#›</a:t>
            </a:fld>
            <a:endParaRPr lang="en-AU"/>
          </a:p>
        </p:txBody>
      </p:sp>
    </p:spTree>
    <p:extLst>
      <p:ext uri="{BB962C8B-B14F-4D97-AF65-F5344CB8AC3E}">
        <p14:creationId xmlns:p14="http://schemas.microsoft.com/office/powerpoint/2010/main" val="5479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0B27-D348-4C33-8B8B-C0E90F14DEC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B0460A5-F4E1-421C-92D7-D4031A3359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674A265-4155-4FC9-853E-754320C3F033}"/>
              </a:ext>
            </a:extLst>
          </p:cNvPr>
          <p:cNvSpPr>
            <a:spLocks noGrp="1"/>
          </p:cNvSpPr>
          <p:nvPr>
            <p:ph type="dt" sz="half" idx="10"/>
          </p:nvPr>
        </p:nvSpPr>
        <p:spPr/>
        <p:txBody>
          <a:bodyPr/>
          <a:lstStyle/>
          <a:p>
            <a:fld id="{217EEB5B-F2D3-4280-9070-DC86CCE2764F}" type="datetimeFigureOut">
              <a:rPr lang="en-AU" smtClean="0"/>
              <a:t>11/3/19</a:t>
            </a:fld>
            <a:endParaRPr lang="en-AU"/>
          </a:p>
        </p:txBody>
      </p:sp>
      <p:sp>
        <p:nvSpPr>
          <p:cNvPr id="5" name="Footer Placeholder 4">
            <a:extLst>
              <a:ext uri="{FF2B5EF4-FFF2-40B4-BE49-F238E27FC236}">
                <a16:creationId xmlns:a16="http://schemas.microsoft.com/office/drawing/2014/main" id="{BAC8DFEA-850C-4E1A-80EF-573E293F249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F650960-A410-46A8-8AF8-A7BAE179861E}"/>
              </a:ext>
            </a:extLst>
          </p:cNvPr>
          <p:cNvSpPr>
            <a:spLocks noGrp="1"/>
          </p:cNvSpPr>
          <p:nvPr>
            <p:ph type="sldNum" sz="quarter" idx="12"/>
          </p:nvPr>
        </p:nvSpPr>
        <p:spPr/>
        <p:txBody>
          <a:bodyPr/>
          <a:lstStyle/>
          <a:p>
            <a:fld id="{5E60AFA8-5E95-4D0D-B9FD-F7900ED21CCE}" type="slidenum">
              <a:rPr lang="en-AU" smtClean="0"/>
              <a:t>‹#›</a:t>
            </a:fld>
            <a:endParaRPr lang="en-AU"/>
          </a:p>
        </p:txBody>
      </p:sp>
    </p:spTree>
    <p:extLst>
      <p:ext uri="{BB962C8B-B14F-4D97-AF65-F5344CB8AC3E}">
        <p14:creationId xmlns:p14="http://schemas.microsoft.com/office/powerpoint/2010/main" val="271494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CF3B6C-E5AD-491B-816C-A053930543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87F823B-F4FB-4CCC-9A22-F9B97AEB59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99D47B5-4006-4EB7-9685-84131ED33DFB}"/>
              </a:ext>
            </a:extLst>
          </p:cNvPr>
          <p:cNvSpPr>
            <a:spLocks noGrp="1"/>
          </p:cNvSpPr>
          <p:nvPr>
            <p:ph type="dt" sz="half" idx="10"/>
          </p:nvPr>
        </p:nvSpPr>
        <p:spPr/>
        <p:txBody>
          <a:bodyPr/>
          <a:lstStyle/>
          <a:p>
            <a:fld id="{217EEB5B-F2D3-4280-9070-DC86CCE2764F}" type="datetimeFigureOut">
              <a:rPr lang="en-AU" smtClean="0"/>
              <a:t>11/3/19</a:t>
            </a:fld>
            <a:endParaRPr lang="en-AU"/>
          </a:p>
        </p:txBody>
      </p:sp>
      <p:sp>
        <p:nvSpPr>
          <p:cNvPr id="5" name="Footer Placeholder 4">
            <a:extLst>
              <a:ext uri="{FF2B5EF4-FFF2-40B4-BE49-F238E27FC236}">
                <a16:creationId xmlns:a16="http://schemas.microsoft.com/office/drawing/2014/main" id="{3255A9E0-9737-4F42-9AF7-382A7657174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ABD6406-A0CB-4102-AD7A-6CEBFA8349EA}"/>
              </a:ext>
            </a:extLst>
          </p:cNvPr>
          <p:cNvSpPr>
            <a:spLocks noGrp="1"/>
          </p:cNvSpPr>
          <p:nvPr>
            <p:ph type="sldNum" sz="quarter" idx="12"/>
          </p:nvPr>
        </p:nvSpPr>
        <p:spPr/>
        <p:txBody>
          <a:bodyPr/>
          <a:lstStyle/>
          <a:p>
            <a:fld id="{5E60AFA8-5E95-4D0D-B9FD-F7900ED21CCE}" type="slidenum">
              <a:rPr lang="en-AU" smtClean="0"/>
              <a:t>‹#›</a:t>
            </a:fld>
            <a:endParaRPr lang="en-AU"/>
          </a:p>
        </p:txBody>
      </p:sp>
    </p:spTree>
    <p:extLst>
      <p:ext uri="{BB962C8B-B14F-4D97-AF65-F5344CB8AC3E}">
        <p14:creationId xmlns:p14="http://schemas.microsoft.com/office/powerpoint/2010/main" val="81867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E7B4-E068-42F7-B7CE-0A7E374DDEA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25C5810-D5FF-4ABB-99CE-CF76C1B46F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9EA6009-6370-4E5F-930C-6E8FB0B01AA2}"/>
              </a:ext>
            </a:extLst>
          </p:cNvPr>
          <p:cNvSpPr>
            <a:spLocks noGrp="1"/>
          </p:cNvSpPr>
          <p:nvPr>
            <p:ph type="dt" sz="half" idx="10"/>
          </p:nvPr>
        </p:nvSpPr>
        <p:spPr/>
        <p:txBody>
          <a:bodyPr/>
          <a:lstStyle/>
          <a:p>
            <a:fld id="{217EEB5B-F2D3-4280-9070-DC86CCE2764F}" type="datetimeFigureOut">
              <a:rPr lang="en-AU" smtClean="0"/>
              <a:t>11/3/19</a:t>
            </a:fld>
            <a:endParaRPr lang="en-AU"/>
          </a:p>
        </p:txBody>
      </p:sp>
      <p:sp>
        <p:nvSpPr>
          <p:cNvPr id="5" name="Footer Placeholder 4">
            <a:extLst>
              <a:ext uri="{FF2B5EF4-FFF2-40B4-BE49-F238E27FC236}">
                <a16:creationId xmlns:a16="http://schemas.microsoft.com/office/drawing/2014/main" id="{54312616-5238-481C-B8DD-0400A74B50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1751731-93E7-4BAC-881B-1AD5574824B3}"/>
              </a:ext>
            </a:extLst>
          </p:cNvPr>
          <p:cNvSpPr>
            <a:spLocks noGrp="1"/>
          </p:cNvSpPr>
          <p:nvPr>
            <p:ph type="sldNum" sz="quarter" idx="12"/>
          </p:nvPr>
        </p:nvSpPr>
        <p:spPr/>
        <p:txBody>
          <a:bodyPr/>
          <a:lstStyle/>
          <a:p>
            <a:fld id="{5E60AFA8-5E95-4D0D-B9FD-F7900ED21CCE}" type="slidenum">
              <a:rPr lang="en-AU" smtClean="0"/>
              <a:t>‹#›</a:t>
            </a:fld>
            <a:endParaRPr lang="en-AU"/>
          </a:p>
        </p:txBody>
      </p:sp>
    </p:spTree>
    <p:extLst>
      <p:ext uri="{BB962C8B-B14F-4D97-AF65-F5344CB8AC3E}">
        <p14:creationId xmlns:p14="http://schemas.microsoft.com/office/powerpoint/2010/main" val="164934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480B-206E-424B-906A-5C5CBADA1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6EAD9CE-C8C5-4BDB-B2E3-0241C0E9A2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A8A3AB-1D26-4661-8030-14ACC703EA80}"/>
              </a:ext>
            </a:extLst>
          </p:cNvPr>
          <p:cNvSpPr>
            <a:spLocks noGrp="1"/>
          </p:cNvSpPr>
          <p:nvPr>
            <p:ph type="dt" sz="half" idx="10"/>
          </p:nvPr>
        </p:nvSpPr>
        <p:spPr/>
        <p:txBody>
          <a:bodyPr/>
          <a:lstStyle/>
          <a:p>
            <a:fld id="{217EEB5B-F2D3-4280-9070-DC86CCE2764F}" type="datetimeFigureOut">
              <a:rPr lang="en-AU" smtClean="0"/>
              <a:t>11/3/19</a:t>
            </a:fld>
            <a:endParaRPr lang="en-AU"/>
          </a:p>
        </p:txBody>
      </p:sp>
      <p:sp>
        <p:nvSpPr>
          <p:cNvPr id="5" name="Footer Placeholder 4">
            <a:extLst>
              <a:ext uri="{FF2B5EF4-FFF2-40B4-BE49-F238E27FC236}">
                <a16:creationId xmlns:a16="http://schemas.microsoft.com/office/drawing/2014/main" id="{C968ED98-3E5D-4FE6-B890-33A15E76F13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11B82F-BD8E-4125-9814-6CD4090D7A22}"/>
              </a:ext>
            </a:extLst>
          </p:cNvPr>
          <p:cNvSpPr>
            <a:spLocks noGrp="1"/>
          </p:cNvSpPr>
          <p:nvPr>
            <p:ph type="sldNum" sz="quarter" idx="12"/>
          </p:nvPr>
        </p:nvSpPr>
        <p:spPr/>
        <p:txBody>
          <a:bodyPr/>
          <a:lstStyle/>
          <a:p>
            <a:fld id="{5E60AFA8-5E95-4D0D-B9FD-F7900ED21CCE}" type="slidenum">
              <a:rPr lang="en-AU" smtClean="0"/>
              <a:t>‹#›</a:t>
            </a:fld>
            <a:endParaRPr lang="en-AU"/>
          </a:p>
        </p:txBody>
      </p:sp>
    </p:spTree>
    <p:extLst>
      <p:ext uri="{BB962C8B-B14F-4D97-AF65-F5344CB8AC3E}">
        <p14:creationId xmlns:p14="http://schemas.microsoft.com/office/powerpoint/2010/main" val="327602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1481-92D2-4C80-A176-C4B8FA5632F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E032F65-9387-4C8B-91C0-9CCFE0FB22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134B17A-A07F-4A87-9175-7AE8D9E27B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CC0BFE9-0FF1-446C-95DA-3619167BCBA1}"/>
              </a:ext>
            </a:extLst>
          </p:cNvPr>
          <p:cNvSpPr>
            <a:spLocks noGrp="1"/>
          </p:cNvSpPr>
          <p:nvPr>
            <p:ph type="dt" sz="half" idx="10"/>
          </p:nvPr>
        </p:nvSpPr>
        <p:spPr/>
        <p:txBody>
          <a:bodyPr/>
          <a:lstStyle/>
          <a:p>
            <a:fld id="{217EEB5B-F2D3-4280-9070-DC86CCE2764F}" type="datetimeFigureOut">
              <a:rPr lang="en-AU" smtClean="0"/>
              <a:t>11/3/19</a:t>
            </a:fld>
            <a:endParaRPr lang="en-AU"/>
          </a:p>
        </p:txBody>
      </p:sp>
      <p:sp>
        <p:nvSpPr>
          <p:cNvPr id="6" name="Footer Placeholder 5">
            <a:extLst>
              <a:ext uri="{FF2B5EF4-FFF2-40B4-BE49-F238E27FC236}">
                <a16:creationId xmlns:a16="http://schemas.microsoft.com/office/drawing/2014/main" id="{0F6C736D-CEC0-442F-9A89-EC477F48ECE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89DAF97-CAD1-4425-BE37-88D346E53E64}"/>
              </a:ext>
            </a:extLst>
          </p:cNvPr>
          <p:cNvSpPr>
            <a:spLocks noGrp="1"/>
          </p:cNvSpPr>
          <p:nvPr>
            <p:ph type="sldNum" sz="quarter" idx="12"/>
          </p:nvPr>
        </p:nvSpPr>
        <p:spPr/>
        <p:txBody>
          <a:bodyPr/>
          <a:lstStyle/>
          <a:p>
            <a:fld id="{5E60AFA8-5E95-4D0D-B9FD-F7900ED21CCE}" type="slidenum">
              <a:rPr lang="en-AU" smtClean="0"/>
              <a:t>‹#›</a:t>
            </a:fld>
            <a:endParaRPr lang="en-AU"/>
          </a:p>
        </p:txBody>
      </p:sp>
    </p:spTree>
    <p:extLst>
      <p:ext uri="{BB962C8B-B14F-4D97-AF65-F5344CB8AC3E}">
        <p14:creationId xmlns:p14="http://schemas.microsoft.com/office/powerpoint/2010/main" val="347174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E867-AE0F-4CA8-B41F-01909DF652A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CD7C2A0-586B-4F01-874E-18FB453255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3E0745-E6A3-44C0-B483-A62E6F3051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B3D4595-34D1-4C5A-98C9-6594B3991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D679B1-9CF4-4E31-B9CC-6FCDB143FC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F63312F-708A-402B-969B-DC3629641E2D}"/>
              </a:ext>
            </a:extLst>
          </p:cNvPr>
          <p:cNvSpPr>
            <a:spLocks noGrp="1"/>
          </p:cNvSpPr>
          <p:nvPr>
            <p:ph type="dt" sz="half" idx="10"/>
          </p:nvPr>
        </p:nvSpPr>
        <p:spPr/>
        <p:txBody>
          <a:bodyPr/>
          <a:lstStyle/>
          <a:p>
            <a:fld id="{217EEB5B-F2D3-4280-9070-DC86CCE2764F}" type="datetimeFigureOut">
              <a:rPr lang="en-AU" smtClean="0"/>
              <a:t>11/3/19</a:t>
            </a:fld>
            <a:endParaRPr lang="en-AU"/>
          </a:p>
        </p:txBody>
      </p:sp>
      <p:sp>
        <p:nvSpPr>
          <p:cNvPr id="8" name="Footer Placeholder 7">
            <a:extLst>
              <a:ext uri="{FF2B5EF4-FFF2-40B4-BE49-F238E27FC236}">
                <a16:creationId xmlns:a16="http://schemas.microsoft.com/office/drawing/2014/main" id="{C4E3A5D5-AAB2-446E-ACE1-F2D57D30623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F000C26-B45A-4269-A88A-F320B58DC73A}"/>
              </a:ext>
            </a:extLst>
          </p:cNvPr>
          <p:cNvSpPr>
            <a:spLocks noGrp="1"/>
          </p:cNvSpPr>
          <p:nvPr>
            <p:ph type="sldNum" sz="quarter" idx="12"/>
          </p:nvPr>
        </p:nvSpPr>
        <p:spPr/>
        <p:txBody>
          <a:bodyPr/>
          <a:lstStyle/>
          <a:p>
            <a:fld id="{5E60AFA8-5E95-4D0D-B9FD-F7900ED21CCE}" type="slidenum">
              <a:rPr lang="en-AU" smtClean="0"/>
              <a:t>‹#›</a:t>
            </a:fld>
            <a:endParaRPr lang="en-AU"/>
          </a:p>
        </p:txBody>
      </p:sp>
    </p:spTree>
    <p:extLst>
      <p:ext uri="{BB962C8B-B14F-4D97-AF65-F5344CB8AC3E}">
        <p14:creationId xmlns:p14="http://schemas.microsoft.com/office/powerpoint/2010/main" val="174642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7DFCF-B6B4-456D-B6D8-C087E952868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B0EA0F8D-7E6D-4CCD-A0C3-EBFF6F745686}"/>
              </a:ext>
            </a:extLst>
          </p:cNvPr>
          <p:cNvSpPr>
            <a:spLocks noGrp="1"/>
          </p:cNvSpPr>
          <p:nvPr>
            <p:ph type="dt" sz="half" idx="10"/>
          </p:nvPr>
        </p:nvSpPr>
        <p:spPr/>
        <p:txBody>
          <a:bodyPr/>
          <a:lstStyle/>
          <a:p>
            <a:fld id="{217EEB5B-F2D3-4280-9070-DC86CCE2764F}" type="datetimeFigureOut">
              <a:rPr lang="en-AU" smtClean="0"/>
              <a:t>11/3/19</a:t>
            </a:fld>
            <a:endParaRPr lang="en-AU"/>
          </a:p>
        </p:txBody>
      </p:sp>
      <p:sp>
        <p:nvSpPr>
          <p:cNvPr id="4" name="Footer Placeholder 3">
            <a:extLst>
              <a:ext uri="{FF2B5EF4-FFF2-40B4-BE49-F238E27FC236}">
                <a16:creationId xmlns:a16="http://schemas.microsoft.com/office/drawing/2014/main" id="{061CE5C5-ADC4-49DD-B9D1-F91FD8741FB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FD70354-0946-4660-91FF-781546E59DC8}"/>
              </a:ext>
            </a:extLst>
          </p:cNvPr>
          <p:cNvSpPr>
            <a:spLocks noGrp="1"/>
          </p:cNvSpPr>
          <p:nvPr>
            <p:ph type="sldNum" sz="quarter" idx="12"/>
          </p:nvPr>
        </p:nvSpPr>
        <p:spPr/>
        <p:txBody>
          <a:bodyPr/>
          <a:lstStyle/>
          <a:p>
            <a:fld id="{5E60AFA8-5E95-4D0D-B9FD-F7900ED21CCE}" type="slidenum">
              <a:rPr lang="en-AU" smtClean="0"/>
              <a:t>‹#›</a:t>
            </a:fld>
            <a:endParaRPr lang="en-AU"/>
          </a:p>
        </p:txBody>
      </p:sp>
    </p:spTree>
    <p:extLst>
      <p:ext uri="{BB962C8B-B14F-4D97-AF65-F5344CB8AC3E}">
        <p14:creationId xmlns:p14="http://schemas.microsoft.com/office/powerpoint/2010/main" val="362100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5F4564-4B23-4C03-94B4-813A4B127187}"/>
              </a:ext>
            </a:extLst>
          </p:cNvPr>
          <p:cNvSpPr>
            <a:spLocks noGrp="1"/>
          </p:cNvSpPr>
          <p:nvPr>
            <p:ph type="dt" sz="half" idx="10"/>
          </p:nvPr>
        </p:nvSpPr>
        <p:spPr/>
        <p:txBody>
          <a:bodyPr/>
          <a:lstStyle/>
          <a:p>
            <a:fld id="{217EEB5B-F2D3-4280-9070-DC86CCE2764F}" type="datetimeFigureOut">
              <a:rPr lang="en-AU" smtClean="0"/>
              <a:t>11/3/19</a:t>
            </a:fld>
            <a:endParaRPr lang="en-AU"/>
          </a:p>
        </p:txBody>
      </p:sp>
      <p:sp>
        <p:nvSpPr>
          <p:cNvPr id="3" name="Footer Placeholder 2">
            <a:extLst>
              <a:ext uri="{FF2B5EF4-FFF2-40B4-BE49-F238E27FC236}">
                <a16:creationId xmlns:a16="http://schemas.microsoft.com/office/drawing/2014/main" id="{8E1A2799-A8E1-4B74-976C-6ED24B85354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26401BB4-2066-4C31-81B7-04348DFC68CC}"/>
              </a:ext>
            </a:extLst>
          </p:cNvPr>
          <p:cNvSpPr>
            <a:spLocks noGrp="1"/>
          </p:cNvSpPr>
          <p:nvPr>
            <p:ph type="sldNum" sz="quarter" idx="12"/>
          </p:nvPr>
        </p:nvSpPr>
        <p:spPr/>
        <p:txBody>
          <a:bodyPr/>
          <a:lstStyle/>
          <a:p>
            <a:fld id="{5E60AFA8-5E95-4D0D-B9FD-F7900ED21CCE}" type="slidenum">
              <a:rPr lang="en-AU" smtClean="0"/>
              <a:t>‹#›</a:t>
            </a:fld>
            <a:endParaRPr lang="en-AU"/>
          </a:p>
        </p:txBody>
      </p:sp>
    </p:spTree>
    <p:extLst>
      <p:ext uri="{BB962C8B-B14F-4D97-AF65-F5344CB8AC3E}">
        <p14:creationId xmlns:p14="http://schemas.microsoft.com/office/powerpoint/2010/main" val="346650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476A-6AC9-4074-AA59-795E23957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6180037-3620-41BC-9988-9F9C464EB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9356373-A8D1-4EC2-8749-0808B443E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FD04F1-FF51-4FD6-B91B-CBF64716DDD9}"/>
              </a:ext>
            </a:extLst>
          </p:cNvPr>
          <p:cNvSpPr>
            <a:spLocks noGrp="1"/>
          </p:cNvSpPr>
          <p:nvPr>
            <p:ph type="dt" sz="half" idx="10"/>
          </p:nvPr>
        </p:nvSpPr>
        <p:spPr/>
        <p:txBody>
          <a:bodyPr/>
          <a:lstStyle/>
          <a:p>
            <a:fld id="{217EEB5B-F2D3-4280-9070-DC86CCE2764F}" type="datetimeFigureOut">
              <a:rPr lang="en-AU" smtClean="0"/>
              <a:t>11/3/19</a:t>
            </a:fld>
            <a:endParaRPr lang="en-AU"/>
          </a:p>
        </p:txBody>
      </p:sp>
      <p:sp>
        <p:nvSpPr>
          <p:cNvPr id="6" name="Footer Placeholder 5">
            <a:extLst>
              <a:ext uri="{FF2B5EF4-FFF2-40B4-BE49-F238E27FC236}">
                <a16:creationId xmlns:a16="http://schemas.microsoft.com/office/drawing/2014/main" id="{4B227F09-8450-4D1F-ACA2-A1CF5D09CA7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60A4E55-B687-455E-A0E4-1E2AF6155187}"/>
              </a:ext>
            </a:extLst>
          </p:cNvPr>
          <p:cNvSpPr>
            <a:spLocks noGrp="1"/>
          </p:cNvSpPr>
          <p:nvPr>
            <p:ph type="sldNum" sz="quarter" idx="12"/>
          </p:nvPr>
        </p:nvSpPr>
        <p:spPr/>
        <p:txBody>
          <a:bodyPr/>
          <a:lstStyle/>
          <a:p>
            <a:fld id="{5E60AFA8-5E95-4D0D-B9FD-F7900ED21CCE}" type="slidenum">
              <a:rPr lang="en-AU" smtClean="0"/>
              <a:t>‹#›</a:t>
            </a:fld>
            <a:endParaRPr lang="en-AU"/>
          </a:p>
        </p:txBody>
      </p:sp>
    </p:spTree>
    <p:extLst>
      <p:ext uri="{BB962C8B-B14F-4D97-AF65-F5344CB8AC3E}">
        <p14:creationId xmlns:p14="http://schemas.microsoft.com/office/powerpoint/2010/main" val="2519265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2C9C-974E-48D5-8AA1-837DEC87F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A6A48E4-96EF-4B3E-9E5F-F1C503B77D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6455FBB-8C7D-4208-8161-4CAB0D4D9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A6D2C8-52F5-4ABA-91AE-674F7F6CE80B}"/>
              </a:ext>
            </a:extLst>
          </p:cNvPr>
          <p:cNvSpPr>
            <a:spLocks noGrp="1"/>
          </p:cNvSpPr>
          <p:nvPr>
            <p:ph type="dt" sz="half" idx="10"/>
          </p:nvPr>
        </p:nvSpPr>
        <p:spPr/>
        <p:txBody>
          <a:bodyPr/>
          <a:lstStyle/>
          <a:p>
            <a:fld id="{217EEB5B-F2D3-4280-9070-DC86CCE2764F}" type="datetimeFigureOut">
              <a:rPr lang="en-AU" smtClean="0"/>
              <a:t>11/3/19</a:t>
            </a:fld>
            <a:endParaRPr lang="en-AU"/>
          </a:p>
        </p:txBody>
      </p:sp>
      <p:sp>
        <p:nvSpPr>
          <p:cNvPr id="6" name="Footer Placeholder 5">
            <a:extLst>
              <a:ext uri="{FF2B5EF4-FFF2-40B4-BE49-F238E27FC236}">
                <a16:creationId xmlns:a16="http://schemas.microsoft.com/office/drawing/2014/main" id="{AD88EE86-C09B-482B-921C-3B631A15097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CF89A5-1B21-4DD6-B453-083C8B427D59}"/>
              </a:ext>
            </a:extLst>
          </p:cNvPr>
          <p:cNvSpPr>
            <a:spLocks noGrp="1"/>
          </p:cNvSpPr>
          <p:nvPr>
            <p:ph type="sldNum" sz="quarter" idx="12"/>
          </p:nvPr>
        </p:nvSpPr>
        <p:spPr/>
        <p:txBody>
          <a:bodyPr/>
          <a:lstStyle/>
          <a:p>
            <a:fld id="{5E60AFA8-5E95-4D0D-B9FD-F7900ED21CCE}" type="slidenum">
              <a:rPr lang="en-AU" smtClean="0"/>
              <a:t>‹#›</a:t>
            </a:fld>
            <a:endParaRPr lang="en-AU"/>
          </a:p>
        </p:txBody>
      </p:sp>
    </p:spTree>
    <p:extLst>
      <p:ext uri="{BB962C8B-B14F-4D97-AF65-F5344CB8AC3E}">
        <p14:creationId xmlns:p14="http://schemas.microsoft.com/office/powerpoint/2010/main" val="395865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AACC8-B86D-4BA9-BA66-A449A9ABC0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668D70F-6AFA-4717-9821-94129FA69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6C7C740-E7A9-40BA-B507-E0E6F19A8D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EEB5B-F2D3-4280-9070-DC86CCE2764F}" type="datetimeFigureOut">
              <a:rPr lang="en-AU" smtClean="0"/>
              <a:t>11/3/19</a:t>
            </a:fld>
            <a:endParaRPr lang="en-AU"/>
          </a:p>
        </p:txBody>
      </p:sp>
      <p:sp>
        <p:nvSpPr>
          <p:cNvPr id="5" name="Footer Placeholder 4">
            <a:extLst>
              <a:ext uri="{FF2B5EF4-FFF2-40B4-BE49-F238E27FC236}">
                <a16:creationId xmlns:a16="http://schemas.microsoft.com/office/drawing/2014/main" id="{A3F3FC81-80C6-40AD-8473-9398DF77D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2B18532-2495-4203-890D-61A3DA17CA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0AFA8-5E95-4D0D-B9FD-F7900ED21CCE}" type="slidenum">
              <a:rPr lang="en-AU" smtClean="0"/>
              <a:t>‹#›</a:t>
            </a:fld>
            <a:endParaRPr lang="en-AU"/>
          </a:p>
        </p:txBody>
      </p:sp>
    </p:spTree>
    <p:extLst>
      <p:ext uri="{BB962C8B-B14F-4D97-AF65-F5344CB8AC3E}">
        <p14:creationId xmlns:p14="http://schemas.microsoft.com/office/powerpoint/2010/main" val="2329639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sitting at a desk and using a computer&#10;&#10;Description automatically generated">
            <a:extLst>
              <a:ext uri="{FF2B5EF4-FFF2-40B4-BE49-F238E27FC236}">
                <a16:creationId xmlns:a16="http://schemas.microsoft.com/office/drawing/2014/main" id="{014A2877-BBE8-4A88-93ED-4F3CCD9F15DB}"/>
              </a:ext>
            </a:extLst>
          </p:cNvPr>
          <p:cNvPicPr>
            <a:picLocks noChangeAspect="1"/>
          </p:cNvPicPr>
          <p:nvPr/>
        </p:nvPicPr>
        <p:blipFill rotWithShape="1">
          <a:blip r:embed="rId2">
            <a:extLst>
              <a:ext uri="{28A0092B-C50C-407E-A947-70E740481C1C}">
                <a14:useLocalDpi xmlns:a14="http://schemas.microsoft.com/office/drawing/2010/main" val="0"/>
              </a:ext>
            </a:extLst>
          </a:blip>
          <a:srcRect t="25000"/>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A81B1617-FC6D-426A-BAA4-FE3EF019F82F}"/>
              </a:ext>
            </a:extLst>
          </p:cNvPr>
          <p:cNvSpPr>
            <a:spLocks noGrp="1"/>
          </p:cNvSpPr>
          <p:nvPr>
            <p:ph type="ctrTitle"/>
          </p:nvPr>
        </p:nvSpPr>
        <p:spPr>
          <a:xfrm>
            <a:off x="8022021" y="3231931"/>
            <a:ext cx="3852041" cy="1834056"/>
          </a:xfrm>
        </p:spPr>
        <p:txBody>
          <a:bodyPr>
            <a:normAutofit/>
          </a:bodyPr>
          <a:lstStyle/>
          <a:p>
            <a:r>
              <a:rPr lang="en-AU" sz="4000" dirty="0"/>
              <a:t>Commonwealth Bank of Australia</a:t>
            </a:r>
          </a:p>
        </p:txBody>
      </p:sp>
      <p:sp>
        <p:nvSpPr>
          <p:cNvPr id="3" name="Subtitle 2">
            <a:extLst>
              <a:ext uri="{FF2B5EF4-FFF2-40B4-BE49-F238E27FC236}">
                <a16:creationId xmlns:a16="http://schemas.microsoft.com/office/drawing/2014/main" id="{37111C0D-CEA2-49B6-982B-11EF777A38EC}"/>
              </a:ext>
            </a:extLst>
          </p:cNvPr>
          <p:cNvSpPr>
            <a:spLocks noGrp="1"/>
          </p:cNvSpPr>
          <p:nvPr>
            <p:ph type="subTitle" idx="1"/>
          </p:nvPr>
        </p:nvSpPr>
        <p:spPr>
          <a:xfrm>
            <a:off x="7782910" y="5242675"/>
            <a:ext cx="4330262" cy="683284"/>
          </a:xfrm>
        </p:spPr>
        <p:txBody>
          <a:bodyPr>
            <a:normAutofit/>
          </a:bodyPr>
          <a:lstStyle/>
          <a:p>
            <a:r>
              <a:rPr lang="en-AU" sz="2000" dirty="0"/>
              <a:t>Virtual Program Template</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1028" name="Picture 4" descr="https://insidesherpa.s3.amazonaws.com/vinternships/companyassets/2sNmYuurxgpFYawco/y2NzZJASdgERdYR4S/Commonwealth%20Bank%20White1.png">
            <a:extLst>
              <a:ext uri="{FF2B5EF4-FFF2-40B4-BE49-F238E27FC236}">
                <a16:creationId xmlns:a16="http://schemas.microsoft.com/office/drawing/2014/main" id="{EC191A02-A006-4D95-9847-834E61A70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856" y="1337597"/>
            <a:ext cx="3141076" cy="545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0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CCE7-E578-4DEA-AF2C-03F64A388932}"/>
              </a:ext>
            </a:extLst>
          </p:cNvPr>
          <p:cNvSpPr>
            <a:spLocks noGrp="1"/>
          </p:cNvSpPr>
          <p:nvPr>
            <p:ph type="title"/>
          </p:nvPr>
        </p:nvSpPr>
        <p:spPr/>
        <p:txBody>
          <a:bodyPr>
            <a:noAutofit/>
          </a:bodyPr>
          <a:lstStyle/>
          <a:p>
            <a:r>
              <a:rPr lang="en-AU" sz="2800" dirty="0"/>
              <a:t>Scenario 1: Customer loyalty at a supermarket is using shopping data to suggest products that a specific customer might like to purchase.</a:t>
            </a:r>
          </a:p>
        </p:txBody>
      </p:sp>
      <p:sp>
        <p:nvSpPr>
          <p:cNvPr id="3" name="Text Placeholder 2">
            <a:extLst>
              <a:ext uri="{FF2B5EF4-FFF2-40B4-BE49-F238E27FC236}">
                <a16:creationId xmlns:a16="http://schemas.microsoft.com/office/drawing/2014/main" id="{163B3BFA-A378-4E12-8ED0-1DC1BFD3327D}"/>
              </a:ext>
            </a:extLst>
          </p:cNvPr>
          <p:cNvSpPr>
            <a:spLocks noGrp="1"/>
          </p:cNvSpPr>
          <p:nvPr>
            <p:ph type="body" idx="1"/>
          </p:nvPr>
        </p:nvSpPr>
        <p:spPr/>
        <p:txBody>
          <a:bodyPr/>
          <a:lstStyle/>
          <a:p>
            <a:r>
              <a:rPr lang="en-AU" dirty="0"/>
              <a:t>Pro’s</a:t>
            </a:r>
          </a:p>
        </p:txBody>
      </p:sp>
      <p:sp>
        <p:nvSpPr>
          <p:cNvPr id="4" name="Content Placeholder 3">
            <a:extLst>
              <a:ext uri="{FF2B5EF4-FFF2-40B4-BE49-F238E27FC236}">
                <a16:creationId xmlns:a16="http://schemas.microsoft.com/office/drawing/2014/main" id="{B4D3B319-5614-4CC6-99B1-005DBD6AC818}"/>
              </a:ext>
            </a:extLst>
          </p:cNvPr>
          <p:cNvSpPr>
            <a:spLocks noGrp="1"/>
          </p:cNvSpPr>
          <p:nvPr>
            <p:ph sz="half" idx="2"/>
          </p:nvPr>
        </p:nvSpPr>
        <p:spPr/>
        <p:txBody>
          <a:bodyPr>
            <a:normAutofit fontScale="92500"/>
          </a:bodyPr>
          <a:lstStyle/>
          <a:p>
            <a:r>
              <a:rPr lang="en-AU" dirty="0"/>
              <a:t>Allows the supermarket to personalise the customer experience while shopping</a:t>
            </a:r>
          </a:p>
          <a:p>
            <a:r>
              <a:rPr lang="en-AU" dirty="0"/>
              <a:t>Provides only relevant products that are specific to that customer rather than generic products that they might not be interested in</a:t>
            </a:r>
          </a:p>
        </p:txBody>
      </p:sp>
      <p:sp>
        <p:nvSpPr>
          <p:cNvPr id="5" name="Text Placeholder 4">
            <a:extLst>
              <a:ext uri="{FF2B5EF4-FFF2-40B4-BE49-F238E27FC236}">
                <a16:creationId xmlns:a16="http://schemas.microsoft.com/office/drawing/2014/main" id="{7A8E522B-ED2F-4CFD-82B0-3C8F42BA6149}"/>
              </a:ext>
            </a:extLst>
          </p:cNvPr>
          <p:cNvSpPr>
            <a:spLocks noGrp="1"/>
          </p:cNvSpPr>
          <p:nvPr>
            <p:ph type="body" sz="quarter" idx="3"/>
          </p:nvPr>
        </p:nvSpPr>
        <p:spPr/>
        <p:txBody>
          <a:bodyPr/>
          <a:lstStyle/>
          <a:p>
            <a:r>
              <a:rPr lang="en-AU" dirty="0"/>
              <a:t>Con’s</a:t>
            </a:r>
          </a:p>
        </p:txBody>
      </p:sp>
      <p:sp>
        <p:nvSpPr>
          <p:cNvPr id="6" name="Content Placeholder 5">
            <a:extLst>
              <a:ext uri="{FF2B5EF4-FFF2-40B4-BE49-F238E27FC236}">
                <a16:creationId xmlns:a16="http://schemas.microsoft.com/office/drawing/2014/main" id="{B6A3E2B2-C269-48B8-BA88-2E91FB3621BD}"/>
              </a:ext>
            </a:extLst>
          </p:cNvPr>
          <p:cNvSpPr>
            <a:spLocks noGrp="1"/>
          </p:cNvSpPr>
          <p:nvPr>
            <p:ph sz="quarter" idx="4"/>
          </p:nvPr>
        </p:nvSpPr>
        <p:spPr/>
        <p:txBody>
          <a:bodyPr>
            <a:normAutofit fontScale="92500"/>
          </a:bodyPr>
          <a:lstStyle/>
          <a:p>
            <a:r>
              <a:rPr lang="en-AU" dirty="0"/>
              <a:t>Data might be unreliable for an infrequent shopper, or a new customer</a:t>
            </a:r>
          </a:p>
          <a:p>
            <a:endParaRPr lang="en-AU" dirty="0"/>
          </a:p>
          <a:p>
            <a:r>
              <a:rPr lang="en-AU" dirty="0"/>
              <a:t>Shop may end up knowing information that is sensitive or that it shouldn’t know such as the case of Target, that knew about a girl’s pregnancy before her parent’s did</a:t>
            </a:r>
          </a:p>
        </p:txBody>
      </p:sp>
    </p:spTree>
    <p:extLst>
      <p:ext uri="{BB962C8B-B14F-4D97-AF65-F5344CB8AC3E}">
        <p14:creationId xmlns:p14="http://schemas.microsoft.com/office/powerpoint/2010/main" val="184671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CCE7-E578-4DEA-AF2C-03F64A388932}"/>
              </a:ext>
            </a:extLst>
          </p:cNvPr>
          <p:cNvSpPr>
            <a:spLocks noGrp="1"/>
          </p:cNvSpPr>
          <p:nvPr>
            <p:ph type="title"/>
          </p:nvPr>
        </p:nvSpPr>
        <p:spPr/>
        <p:txBody>
          <a:bodyPr>
            <a:noAutofit/>
          </a:bodyPr>
          <a:lstStyle/>
          <a:p>
            <a:r>
              <a:rPr lang="en-AU" sz="2400" dirty="0"/>
              <a:t>Scenario 2: Medical bodies (such as hospitals and government) are able to allow insurance companies to see your medical history and data, so that insurance companies are able to better price their insurance policies.</a:t>
            </a:r>
          </a:p>
        </p:txBody>
      </p:sp>
      <p:sp>
        <p:nvSpPr>
          <p:cNvPr id="3" name="Text Placeholder 2">
            <a:extLst>
              <a:ext uri="{FF2B5EF4-FFF2-40B4-BE49-F238E27FC236}">
                <a16:creationId xmlns:a16="http://schemas.microsoft.com/office/drawing/2014/main" id="{163B3BFA-A378-4E12-8ED0-1DC1BFD3327D}"/>
              </a:ext>
            </a:extLst>
          </p:cNvPr>
          <p:cNvSpPr>
            <a:spLocks noGrp="1"/>
          </p:cNvSpPr>
          <p:nvPr>
            <p:ph type="body" idx="1"/>
          </p:nvPr>
        </p:nvSpPr>
        <p:spPr/>
        <p:txBody>
          <a:bodyPr/>
          <a:lstStyle/>
          <a:p>
            <a:r>
              <a:rPr lang="en-AU" dirty="0"/>
              <a:t>Pro’s</a:t>
            </a:r>
          </a:p>
        </p:txBody>
      </p:sp>
      <p:sp>
        <p:nvSpPr>
          <p:cNvPr id="4" name="Content Placeholder 3">
            <a:extLst>
              <a:ext uri="{FF2B5EF4-FFF2-40B4-BE49-F238E27FC236}">
                <a16:creationId xmlns:a16="http://schemas.microsoft.com/office/drawing/2014/main" id="{B4D3B319-5614-4CC6-99B1-005DBD6AC818}"/>
              </a:ext>
            </a:extLst>
          </p:cNvPr>
          <p:cNvSpPr>
            <a:spLocks noGrp="1"/>
          </p:cNvSpPr>
          <p:nvPr>
            <p:ph sz="half" idx="2"/>
          </p:nvPr>
        </p:nvSpPr>
        <p:spPr/>
        <p:txBody>
          <a:bodyPr>
            <a:normAutofit fontScale="85000" lnSpcReduction="20000"/>
          </a:bodyPr>
          <a:lstStyle/>
          <a:p>
            <a:r>
              <a:rPr lang="en-AU" dirty="0"/>
              <a:t>More accurate quotes for insurance policies are able to be drawn up that are relative to the specific person rather than a baseline quote</a:t>
            </a:r>
          </a:p>
          <a:p>
            <a:endParaRPr lang="en-AU" dirty="0"/>
          </a:p>
          <a:p>
            <a:r>
              <a:rPr lang="en-AU" dirty="0"/>
              <a:t>Insurance companies can keep track of an individual person over the span of their lifetime, to make adjustments to their insurance policies as needed such as if their eye sight changes and they need to change their policy</a:t>
            </a:r>
          </a:p>
        </p:txBody>
      </p:sp>
      <p:sp>
        <p:nvSpPr>
          <p:cNvPr id="5" name="Text Placeholder 4">
            <a:extLst>
              <a:ext uri="{FF2B5EF4-FFF2-40B4-BE49-F238E27FC236}">
                <a16:creationId xmlns:a16="http://schemas.microsoft.com/office/drawing/2014/main" id="{7A8E522B-ED2F-4CFD-82B0-3C8F42BA6149}"/>
              </a:ext>
            </a:extLst>
          </p:cNvPr>
          <p:cNvSpPr>
            <a:spLocks noGrp="1"/>
          </p:cNvSpPr>
          <p:nvPr>
            <p:ph type="body" sz="quarter" idx="3"/>
          </p:nvPr>
        </p:nvSpPr>
        <p:spPr/>
        <p:txBody>
          <a:bodyPr/>
          <a:lstStyle/>
          <a:p>
            <a:r>
              <a:rPr lang="en-AU" dirty="0"/>
              <a:t>Con’s</a:t>
            </a:r>
          </a:p>
        </p:txBody>
      </p:sp>
      <p:sp>
        <p:nvSpPr>
          <p:cNvPr id="6" name="Content Placeholder 5">
            <a:extLst>
              <a:ext uri="{FF2B5EF4-FFF2-40B4-BE49-F238E27FC236}">
                <a16:creationId xmlns:a16="http://schemas.microsoft.com/office/drawing/2014/main" id="{B6A3E2B2-C269-48B8-BA88-2E91FB3621BD}"/>
              </a:ext>
            </a:extLst>
          </p:cNvPr>
          <p:cNvSpPr>
            <a:spLocks noGrp="1"/>
          </p:cNvSpPr>
          <p:nvPr>
            <p:ph sz="quarter" idx="4"/>
          </p:nvPr>
        </p:nvSpPr>
        <p:spPr/>
        <p:txBody>
          <a:bodyPr>
            <a:normAutofit fontScale="85000" lnSpcReduction="20000"/>
          </a:bodyPr>
          <a:lstStyle/>
          <a:p>
            <a:r>
              <a:rPr lang="en-AU" dirty="0"/>
              <a:t>Insurance companies have the potential to discriminate based on certain demographics or if the person has a particular medical condition</a:t>
            </a:r>
          </a:p>
          <a:p>
            <a:endParaRPr lang="en-AU" dirty="0"/>
          </a:p>
          <a:p>
            <a:r>
              <a:rPr lang="en-AU" dirty="0"/>
              <a:t>Some medical history and data is irrelevant when making the quotes and so should not be given to the insurance companies (for example, for a loan insurance company, is gender actually relevant or an important characteristic?)</a:t>
            </a:r>
          </a:p>
        </p:txBody>
      </p:sp>
    </p:spTree>
    <p:extLst>
      <p:ext uri="{BB962C8B-B14F-4D97-AF65-F5344CB8AC3E}">
        <p14:creationId xmlns:p14="http://schemas.microsoft.com/office/powerpoint/2010/main" val="3259944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CCE7-E578-4DEA-AF2C-03F64A388932}"/>
              </a:ext>
            </a:extLst>
          </p:cNvPr>
          <p:cNvSpPr>
            <a:spLocks noGrp="1"/>
          </p:cNvSpPr>
          <p:nvPr>
            <p:ph type="title"/>
          </p:nvPr>
        </p:nvSpPr>
        <p:spPr/>
        <p:txBody>
          <a:bodyPr>
            <a:noAutofit/>
          </a:bodyPr>
          <a:lstStyle/>
          <a:p>
            <a:r>
              <a:rPr lang="en-AU" sz="2400" dirty="0"/>
              <a:t>Scenario 3: Online maps use location data from users' mobile devices to figure out which restaurants are popular (i.e. by tracking how many people go to a restaurant through the use of GPS on people's phones)</a:t>
            </a:r>
          </a:p>
        </p:txBody>
      </p:sp>
      <p:sp>
        <p:nvSpPr>
          <p:cNvPr id="3" name="Text Placeholder 2">
            <a:extLst>
              <a:ext uri="{FF2B5EF4-FFF2-40B4-BE49-F238E27FC236}">
                <a16:creationId xmlns:a16="http://schemas.microsoft.com/office/drawing/2014/main" id="{163B3BFA-A378-4E12-8ED0-1DC1BFD3327D}"/>
              </a:ext>
            </a:extLst>
          </p:cNvPr>
          <p:cNvSpPr>
            <a:spLocks noGrp="1"/>
          </p:cNvSpPr>
          <p:nvPr>
            <p:ph type="body" idx="1"/>
          </p:nvPr>
        </p:nvSpPr>
        <p:spPr/>
        <p:txBody>
          <a:bodyPr/>
          <a:lstStyle/>
          <a:p>
            <a:r>
              <a:rPr lang="en-AU" dirty="0"/>
              <a:t>Pro’s</a:t>
            </a:r>
          </a:p>
        </p:txBody>
      </p:sp>
      <p:sp>
        <p:nvSpPr>
          <p:cNvPr id="4" name="Content Placeholder 3">
            <a:extLst>
              <a:ext uri="{FF2B5EF4-FFF2-40B4-BE49-F238E27FC236}">
                <a16:creationId xmlns:a16="http://schemas.microsoft.com/office/drawing/2014/main" id="{B4D3B319-5614-4CC6-99B1-005DBD6AC818}"/>
              </a:ext>
            </a:extLst>
          </p:cNvPr>
          <p:cNvSpPr>
            <a:spLocks noGrp="1"/>
          </p:cNvSpPr>
          <p:nvPr>
            <p:ph sz="half" idx="2"/>
          </p:nvPr>
        </p:nvSpPr>
        <p:spPr/>
        <p:txBody>
          <a:bodyPr>
            <a:normAutofit fontScale="92500" lnSpcReduction="20000"/>
          </a:bodyPr>
          <a:lstStyle/>
          <a:p>
            <a:r>
              <a:rPr lang="en-AU" dirty="0"/>
              <a:t>Good for crowdsourcing popular restaurants to let the general population know which restaurants are renowned</a:t>
            </a:r>
          </a:p>
          <a:p>
            <a:endParaRPr lang="en-AU" dirty="0"/>
          </a:p>
          <a:p>
            <a:r>
              <a:rPr lang="en-AU" dirty="0"/>
              <a:t>Restaurants and users will be able to know when certain restaurants are busy and what periods of time they are most busy (such as if they are busy during dinner time or after lunch)</a:t>
            </a:r>
          </a:p>
        </p:txBody>
      </p:sp>
      <p:sp>
        <p:nvSpPr>
          <p:cNvPr id="5" name="Text Placeholder 4">
            <a:extLst>
              <a:ext uri="{FF2B5EF4-FFF2-40B4-BE49-F238E27FC236}">
                <a16:creationId xmlns:a16="http://schemas.microsoft.com/office/drawing/2014/main" id="{7A8E522B-ED2F-4CFD-82B0-3C8F42BA6149}"/>
              </a:ext>
            </a:extLst>
          </p:cNvPr>
          <p:cNvSpPr>
            <a:spLocks noGrp="1"/>
          </p:cNvSpPr>
          <p:nvPr>
            <p:ph type="body" sz="quarter" idx="3"/>
          </p:nvPr>
        </p:nvSpPr>
        <p:spPr/>
        <p:txBody>
          <a:bodyPr/>
          <a:lstStyle/>
          <a:p>
            <a:r>
              <a:rPr lang="en-AU" dirty="0"/>
              <a:t>Con’s</a:t>
            </a:r>
          </a:p>
        </p:txBody>
      </p:sp>
      <p:sp>
        <p:nvSpPr>
          <p:cNvPr id="6" name="Content Placeholder 5">
            <a:extLst>
              <a:ext uri="{FF2B5EF4-FFF2-40B4-BE49-F238E27FC236}">
                <a16:creationId xmlns:a16="http://schemas.microsoft.com/office/drawing/2014/main" id="{B6A3E2B2-C269-48B8-BA88-2E91FB3621BD}"/>
              </a:ext>
            </a:extLst>
          </p:cNvPr>
          <p:cNvSpPr>
            <a:spLocks noGrp="1"/>
          </p:cNvSpPr>
          <p:nvPr>
            <p:ph sz="quarter" idx="4"/>
          </p:nvPr>
        </p:nvSpPr>
        <p:spPr/>
        <p:txBody>
          <a:bodyPr>
            <a:normAutofit fontScale="92500" lnSpcReduction="20000"/>
          </a:bodyPr>
          <a:lstStyle/>
          <a:p>
            <a:r>
              <a:rPr lang="en-AU" dirty="0"/>
              <a:t>Massive invasion of privacy, as it tracks where a user is or has been and can be unwarranted by the user</a:t>
            </a:r>
          </a:p>
          <a:p>
            <a:endParaRPr lang="en-AU" dirty="0"/>
          </a:p>
          <a:p>
            <a:r>
              <a:rPr lang="en-AU" dirty="0"/>
              <a:t>Uses a lot of the user’s battery on their phone sending pings to and from their phone to track their </a:t>
            </a:r>
            <a:r>
              <a:rPr lang="en-AU"/>
              <a:t>specific location</a:t>
            </a:r>
            <a:endParaRPr lang="en-AU" dirty="0"/>
          </a:p>
        </p:txBody>
      </p:sp>
    </p:spTree>
    <p:extLst>
      <p:ext uri="{BB962C8B-B14F-4D97-AF65-F5344CB8AC3E}">
        <p14:creationId xmlns:p14="http://schemas.microsoft.com/office/powerpoint/2010/main" val="4017520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412</Words>
  <Application>Microsoft Macintosh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Commonwealth Bank of Australia</vt:lpstr>
      <vt:lpstr>Scenario 1: Customer loyalty at a supermarket is using shopping data to suggest products that a specific customer might like to purchase.</vt:lpstr>
      <vt:lpstr>Scenario 2: Medical bodies (such as hospitals and government) are able to allow insurance companies to see your medical history and data, so that insurance companies are able to better price their insurance policies.</vt:lpstr>
      <vt:lpstr>Scenario 3: Online maps use location data from users' mobile devices to figure out which restaurants are popular (i.e. by tracking how many people go to a restaurant through the use of GPS on people's phones)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Commonwealth Bank of Australia</dc:title>
  <dc:creator>Eric Norris</dc:creator>
  <cp:lastModifiedBy>Jordan Ung</cp:lastModifiedBy>
  <cp:revision>14</cp:revision>
  <dcterms:created xsi:type="dcterms:W3CDTF">2019-02-03T20:06:44Z</dcterms:created>
  <dcterms:modified xsi:type="dcterms:W3CDTF">2019-03-10T21:13:26Z</dcterms:modified>
</cp:coreProperties>
</file>