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8653-5C77-404F-82C0-3ED7BA0EA1D9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1AD7-54B9-C545-929A-98F29F449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Jordan</dc:creator>
  <cp:lastModifiedBy>Li Jordan</cp:lastModifiedBy>
  <cp:revision>1</cp:revision>
  <dcterms:created xsi:type="dcterms:W3CDTF">2017-05-01T22:42:41Z</dcterms:created>
  <dcterms:modified xsi:type="dcterms:W3CDTF">2017-05-01T22:42:51Z</dcterms:modified>
</cp:coreProperties>
</file>