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78" r:id="rId4"/>
    <p:sldId id="276" r:id="rId5"/>
    <p:sldId id="277" r:id="rId6"/>
    <p:sldId id="279" r:id="rId7"/>
    <p:sldId id="280" r:id="rId8"/>
    <p:sldId id="287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25/02/2020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ris.Aerts@kuleuv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622" y="19235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BE" sz="9400" dirty="0" smtClean="0">
                <a:latin typeface="Berlin Sans FB Demi" pitchFamily="34" charset="0"/>
              </a:rPr>
              <a:t>Functioneel Programmeren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637145" y="4500512"/>
            <a:ext cx="507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1" dirty="0" smtClean="0"/>
              <a:t>Een </a:t>
            </a:r>
            <a:r>
              <a:rPr lang="nl-BE" sz="2400" b="1" dirty="0" smtClean="0"/>
              <a:t>tweede </a:t>
            </a:r>
            <a:r>
              <a:rPr lang="nl-BE" sz="2400" b="1" dirty="0" smtClean="0"/>
              <a:t>kennismaking met </a:t>
            </a:r>
            <a:r>
              <a:rPr lang="nl-BE" sz="2400" b="1" dirty="0" err="1" smtClean="0"/>
              <a:t>Haskell</a:t>
            </a:r>
            <a:endParaRPr lang="nl-BE" sz="2400" b="1" dirty="0" smtClean="0"/>
          </a:p>
        </p:txBody>
      </p:sp>
      <p:sp>
        <p:nvSpPr>
          <p:cNvPr id="4" name="Rechthoek 3"/>
          <p:cNvSpPr/>
          <p:nvPr/>
        </p:nvSpPr>
        <p:spPr>
          <a:xfrm>
            <a:off x="7001691" y="5406574"/>
            <a:ext cx="457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dirty="0" smtClean="0">
                <a:hlinkClick r:id="rId2"/>
              </a:rPr>
              <a:t>Kris.Aerts@kuleuven.be</a:t>
            </a:r>
            <a:endParaRPr lang="nl-BE" sz="2000" dirty="0"/>
          </a:p>
        </p:txBody>
      </p:sp>
      <p:sp>
        <p:nvSpPr>
          <p:cNvPr id="3" name="Rechthoek 2"/>
          <p:cNvSpPr/>
          <p:nvPr/>
        </p:nvSpPr>
        <p:spPr>
          <a:xfrm rot="1196339">
            <a:off x="6467874" y="792329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Bringing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programming</a:t>
            </a:r>
            <a:endParaRPr lang="nl-N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0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None/>
              <a:defRPr/>
            </a:pPr>
            <a:endParaRPr lang="en-US" dirty="0">
              <a:latin typeface="Berlin Sans FB" pitchFamily="34" charset="0"/>
            </a:endParaRPr>
          </a:p>
          <a:p>
            <a:pPr>
              <a:defRPr/>
            </a:pPr>
            <a:r>
              <a:rPr lang="nl-BE" dirty="0" smtClean="0"/>
              <a:t>Implementeer </a:t>
            </a:r>
            <a:r>
              <a:rPr lang="nl-BE" dirty="0" err="1" smtClean="0"/>
              <a:t>bubblesort</a:t>
            </a:r>
            <a:endParaRPr lang="nl-BE" dirty="0" smtClean="0"/>
          </a:p>
          <a:p>
            <a:pPr lvl="1">
              <a:defRPr/>
            </a:pPr>
            <a:r>
              <a:rPr lang="nl-BE" dirty="0"/>
              <a:t>Verwissel 2 opeenvolgende elementen als ze in de verkeerde volgorde staan</a:t>
            </a:r>
          </a:p>
          <a:p>
            <a:pPr lvl="1">
              <a:defRPr/>
            </a:pPr>
            <a:r>
              <a:rPr lang="nl-BE" dirty="0"/>
              <a:t>Herhaal dit evenveel keer als lijst lang is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22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Selectie – sort</a:t>
            </a:r>
          </a:p>
        </p:txBody>
      </p:sp>
      <p:sp>
        <p:nvSpPr>
          <p:cNvPr id="24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Pak het grootste getal en zet dat achteraan</a:t>
            </a:r>
          </a:p>
          <a:p>
            <a:r>
              <a:rPr lang="nl-BE" altLang="nl-BE" smtClean="0"/>
              <a:t>En doe hetzelfde met de rest van de lijst tot je alles hebt</a:t>
            </a:r>
          </a:p>
          <a:p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20346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Insert - sort</a:t>
            </a:r>
          </a:p>
        </p:txBody>
      </p:sp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Begin met een lege lijst</a:t>
            </a:r>
          </a:p>
          <a:p>
            <a:r>
              <a:rPr lang="nl-BE" altLang="nl-BE" smtClean="0"/>
              <a:t>Voeg het 1</a:t>
            </a:r>
            <a:r>
              <a:rPr lang="nl-BE" altLang="nl-BE" baseline="30000" smtClean="0"/>
              <a:t>e</a:t>
            </a:r>
            <a:r>
              <a:rPr lang="nl-BE" altLang="nl-BE" smtClean="0"/>
              <a:t> getal toe op de juiste plaats</a:t>
            </a:r>
          </a:p>
          <a:p>
            <a:pPr lvl="1"/>
            <a:r>
              <a:rPr lang="nl-BE" altLang="nl-BE" smtClean="0"/>
              <a:t>Die lijst is nu gesorteerd</a:t>
            </a:r>
          </a:p>
          <a:p>
            <a:r>
              <a:rPr lang="nl-BE" altLang="nl-BE" smtClean="0"/>
              <a:t>Voeg hieraan het volgende getal toe</a:t>
            </a:r>
          </a:p>
          <a:p>
            <a:pPr lvl="1"/>
            <a:r>
              <a:rPr lang="nl-BE" altLang="nl-BE" smtClean="0"/>
              <a:t>Gaat redelijk snel, want lijst al gesorteerd</a:t>
            </a:r>
          </a:p>
          <a:p>
            <a:r>
              <a:rPr lang="nl-BE" altLang="nl-BE" smtClean="0"/>
              <a:t>Herhaal voor alle getallen</a:t>
            </a:r>
          </a:p>
        </p:txBody>
      </p:sp>
    </p:spTree>
    <p:extLst>
      <p:ext uri="{BB962C8B-B14F-4D97-AF65-F5344CB8AC3E}">
        <p14:creationId xmlns:p14="http://schemas.microsoft.com/office/powerpoint/2010/main" val="49334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Quick-sort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Al gedaan</a:t>
            </a:r>
          </a:p>
          <a:p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83802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Merge-sort</a:t>
            </a:r>
          </a:p>
        </p:txBody>
      </p:sp>
      <p:sp>
        <p:nvSpPr>
          <p:cNvPr id="2765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Verdeel en heers</a:t>
            </a:r>
          </a:p>
          <a:p>
            <a:r>
              <a:rPr lang="nl-BE" altLang="nl-BE" smtClean="0"/>
              <a:t>Sorteer de 1</a:t>
            </a:r>
            <a:r>
              <a:rPr lang="nl-BE" altLang="nl-BE" baseline="30000" smtClean="0"/>
              <a:t>e</a:t>
            </a:r>
            <a:r>
              <a:rPr lang="nl-BE" altLang="nl-BE" smtClean="0"/>
              <a:t> helft en sorteer de 2</a:t>
            </a:r>
            <a:r>
              <a:rPr lang="nl-BE" altLang="nl-BE" baseline="30000" smtClean="0"/>
              <a:t>e</a:t>
            </a:r>
            <a:r>
              <a:rPr lang="nl-BE" altLang="nl-BE" smtClean="0"/>
              <a:t> helft</a:t>
            </a:r>
          </a:p>
          <a:p>
            <a:pPr lvl="1"/>
            <a:r>
              <a:rPr lang="nl-BE" altLang="nl-BE" smtClean="0"/>
              <a:t>Sorteer door recursieve oproep</a:t>
            </a:r>
          </a:p>
          <a:p>
            <a:r>
              <a:rPr lang="nl-BE" altLang="nl-BE" smtClean="0"/>
              <a:t>Voeg samen</a:t>
            </a:r>
          </a:p>
        </p:txBody>
      </p:sp>
    </p:spTree>
    <p:extLst>
      <p:ext uri="{BB962C8B-B14F-4D97-AF65-F5344CB8AC3E}">
        <p14:creationId xmlns:p14="http://schemas.microsoft.com/office/powerpoint/2010/main" val="37163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 het programma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endParaRPr lang="nl-BE" dirty="0"/>
          </a:p>
          <a:p>
            <a:r>
              <a:rPr lang="nl-BE" dirty="0" smtClean="0"/>
              <a:t>List </a:t>
            </a:r>
            <a:r>
              <a:rPr lang="nl-BE" dirty="0" err="1" smtClean="0"/>
              <a:t>comprehensions</a:t>
            </a:r>
            <a:endParaRPr lang="nl-BE" dirty="0" smtClean="0"/>
          </a:p>
          <a:p>
            <a:r>
              <a:rPr lang="nl-BE" dirty="0" smtClean="0"/>
              <a:t>Hogere orde functies</a:t>
            </a:r>
          </a:p>
          <a:p>
            <a:pPr lvl="1"/>
            <a:r>
              <a:rPr lang="nl-BE" dirty="0" smtClean="0"/>
              <a:t>De basis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00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Hulptechniek: tuples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Naast lijsten (x,y) , (x,y,z) , …</a:t>
            </a:r>
          </a:p>
          <a:p>
            <a:pPr lvl="1" eaLnBrk="1" hangingPunct="1"/>
            <a:r>
              <a:rPr lang="nl-BE" altLang="nl-BE" smtClean="0"/>
              <a:t>Soms interessant om 2 functiewaarden terug te geven of dingen te combineren</a:t>
            </a:r>
          </a:p>
          <a:p>
            <a:pPr lvl="1" eaLnBrk="1" hangingPunct="1"/>
            <a:r>
              <a:rPr lang="nl-BE" altLang="nl-BE" smtClean="0"/>
              <a:t>Beetje zoals struct van C</a:t>
            </a:r>
          </a:p>
        </p:txBody>
      </p:sp>
    </p:spTree>
    <p:extLst>
      <p:ext uri="{BB962C8B-B14F-4D97-AF65-F5344CB8AC3E}">
        <p14:creationId xmlns:p14="http://schemas.microsoft.com/office/powerpoint/2010/main" val="40084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List </a:t>
            </a:r>
            <a:r>
              <a:rPr lang="nl-BE" dirty="0" err="1" smtClean="0"/>
              <a:t>comprehension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Zoals gezien in </a:t>
            </a:r>
            <a:r>
              <a:rPr lang="nl-BE" dirty="0" err="1" smtClean="0"/>
              <a:t>qsort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Algemeen:</a:t>
            </a:r>
            <a:br>
              <a:rPr lang="nl-BE" dirty="0" smtClean="0"/>
            </a:br>
            <a:r>
              <a:rPr lang="nl-BE" dirty="0" smtClean="0"/>
              <a:t>  </a:t>
            </a:r>
            <a:r>
              <a:rPr lang="nl-BE" altLang="nl-BE" sz="4000" dirty="0" smtClean="0">
                <a:latin typeface="Arial" panose="020B0604020202020204" pitchFamily="34" charset="0"/>
              </a:rPr>
              <a:t>[&lt;</a:t>
            </a:r>
            <a:r>
              <a:rPr lang="nl-BE" altLang="nl-BE" dirty="0" smtClean="0">
                <a:latin typeface="Arial" panose="020B0604020202020204" pitchFamily="34" charset="0"/>
              </a:rPr>
              <a:t>output</a:t>
            </a:r>
            <a:r>
              <a:rPr lang="nl-BE" altLang="nl-BE" sz="1800" dirty="0" smtClean="0">
                <a:latin typeface="Arial Unicode MS"/>
              </a:rPr>
              <a:t> </a:t>
            </a:r>
            <a:r>
              <a:rPr lang="nl-BE" altLang="nl-BE" dirty="0" err="1">
                <a:latin typeface="Arial" panose="020B0604020202020204" pitchFamily="34" charset="0"/>
              </a:rPr>
              <a:t>function</a:t>
            </a:r>
            <a:r>
              <a:rPr lang="nl-BE" altLang="nl-BE" sz="4000" dirty="0">
                <a:latin typeface="Arial" panose="020B0604020202020204" pitchFamily="34" charset="0"/>
              </a:rPr>
              <a:t>&gt;</a:t>
            </a:r>
            <a:r>
              <a:rPr lang="nl-BE" altLang="nl-BE" sz="1800" dirty="0">
                <a:latin typeface="Arial Unicode MS"/>
              </a:rPr>
              <a:t> </a:t>
            </a:r>
            <a:r>
              <a:rPr lang="nl-BE" altLang="nl-BE" sz="4000" dirty="0">
                <a:latin typeface="Arial" panose="020B0604020202020204" pitchFamily="34" charset="0"/>
              </a:rPr>
              <a:t>|</a:t>
            </a:r>
            <a:r>
              <a:rPr lang="nl-BE" altLang="nl-BE" sz="1800" dirty="0">
                <a:latin typeface="Arial Unicode MS"/>
              </a:rPr>
              <a:t> </a:t>
            </a:r>
            <a:r>
              <a:rPr lang="nl-BE" altLang="nl-BE" sz="4000" dirty="0">
                <a:latin typeface="Arial" panose="020B0604020202020204" pitchFamily="34" charset="0"/>
              </a:rPr>
              <a:t>&lt;</a:t>
            </a:r>
            <a:r>
              <a:rPr lang="nl-BE" altLang="nl-BE" dirty="0">
                <a:latin typeface="Arial" panose="020B0604020202020204" pitchFamily="34" charset="0"/>
              </a:rPr>
              <a:t>input</a:t>
            </a:r>
            <a:r>
              <a:rPr lang="nl-BE" altLang="nl-BE" sz="1800" dirty="0">
                <a:latin typeface="Arial Unicode MS"/>
              </a:rPr>
              <a:t> </a:t>
            </a:r>
            <a:r>
              <a:rPr lang="nl-BE" altLang="nl-BE" dirty="0">
                <a:latin typeface="Arial" panose="020B0604020202020204" pitchFamily="34" charset="0"/>
              </a:rPr>
              <a:t>set</a:t>
            </a:r>
            <a:r>
              <a:rPr lang="nl-BE" altLang="nl-BE" sz="4000" dirty="0">
                <a:latin typeface="Arial" panose="020B0604020202020204" pitchFamily="34" charset="0"/>
              </a:rPr>
              <a:t>&gt;</a:t>
            </a:r>
            <a:r>
              <a:rPr lang="nl-BE" altLang="nl-BE" sz="1800" dirty="0">
                <a:latin typeface="Arial Unicode MS"/>
              </a:rPr>
              <a:t>, </a:t>
            </a:r>
            <a:r>
              <a:rPr lang="nl-BE" altLang="nl-BE" sz="4000" dirty="0">
                <a:latin typeface="Arial" panose="020B0604020202020204" pitchFamily="34" charset="0"/>
              </a:rPr>
              <a:t>...</a:t>
            </a:r>
            <a:r>
              <a:rPr lang="nl-BE" altLang="nl-BE" sz="1800" dirty="0">
                <a:latin typeface="Arial Unicode MS"/>
              </a:rPr>
              <a:t>, </a:t>
            </a:r>
            <a:r>
              <a:rPr lang="nl-BE" altLang="nl-BE" sz="4000" dirty="0">
                <a:latin typeface="Arial" panose="020B0604020202020204" pitchFamily="34" charset="0"/>
              </a:rPr>
              <a:t>&lt;</a:t>
            </a:r>
            <a:r>
              <a:rPr lang="nl-BE" altLang="nl-BE" dirty="0" err="1">
                <a:latin typeface="Arial" panose="020B0604020202020204" pitchFamily="34" charset="0"/>
              </a:rPr>
              <a:t>predicate</a:t>
            </a:r>
            <a:r>
              <a:rPr lang="nl-BE" altLang="nl-BE" sz="4000" dirty="0">
                <a:latin typeface="Arial" panose="020B0604020202020204" pitchFamily="34" charset="0"/>
              </a:rPr>
              <a:t>&gt;</a:t>
            </a:r>
            <a:r>
              <a:rPr lang="nl-BE" altLang="nl-BE" sz="1800" dirty="0">
                <a:latin typeface="Arial Unicode MS"/>
              </a:rPr>
              <a:t>, </a:t>
            </a:r>
            <a:r>
              <a:rPr lang="nl-BE" altLang="nl-BE" sz="4000" dirty="0" smtClean="0">
                <a:latin typeface="Arial" panose="020B0604020202020204" pitchFamily="34" charset="0"/>
              </a:rPr>
              <a:t>...]</a:t>
            </a:r>
          </a:p>
          <a:p>
            <a:pPr marL="0" indent="0">
              <a:buNone/>
            </a:pPr>
            <a:r>
              <a:rPr lang="nl-BE" altLang="nl-BE" sz="1400" dirty="0" smtClean="0"/>
              <a:t> </a:t>
            </a:r>
            <a:endParaRPr lang="nl-BE" altLang="nl-BE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2460171" y="2312126"/>
            <a:ext cx="8229600" cy="14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nl-BE" sz="2400" dirty="0" err="1" smtClean="0">
                <a:latin typeface="Berlin Sans FB" panose="020E0602020502020306" pitchFamily="34" charset="0"/>
              </a:rPr>
              <a:t>qsort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 (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x:xs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) = 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kleiner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 ++ (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x:groter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)</a:t>
            </a:r>
          </a:p>
          <a:p>
            <a:pPr marL="0" indent="0">
              <a:buNone/>
            </a:pPr>
            <a:r>
              <a:rPr lang="fr-FR" altLang="nl-BE" sz="2400" dirty="0" smtClean="0">
                <a:latin typeface="Berlin Sans FB" panose="020E0602020502020306" pitchFamily="34" charset="0"/>
              </a:rPr>
              <a:t>     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where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 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kleiner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 = 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qsort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 [y | y &lt;- 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xs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, y &lt; x ]</a:t>
            </a:r>
          </a:p>
          <a:p>
            <a:pPr marL="0" indent="0">
              <a:buNone/>
            </a:pPr>
            <a:r>
              <a:rPr lang="fr-FR" altLang="nl-BE" sz="2400" dirty="0" smtClean="0">
                <a:latin typeface="Berlin Sans FB" panose="020E0602020502020306" pitchFamily="34" charset="0"/>
              </a:rPr>
              <a:t>                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groter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 = 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qsort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 [y | y &lt;- </a:t>
            </a:r>
            <a:r>
              <a:rPr lang="fr-FR" altLang="nl-BE" sz="2400" dirty="0" err="1" smtClean="0">
                <a:latin typeface="Berlin Sans FB" panose="020E0602020502020306" pitchFamily="34" charset="0"/>
              </a:rPr>
              <a:t>xs</a:t>
            </a:r>
            <a:r>
              <a:rPr lang="fr-FR" altLang="nl-BE" sz="2400" dirty="0" smtClean="0">
                <a:latin typeface="Berlin Sans FB" panose="020E0602020502020306" pitchFamily="34" charset="0"/>
              </a:rPr>
              <a:t>, y &gt;x]</a:t>
            </a:r>
            <a:endParaRPr lang="fr-FR" altLang="nl-BE" sz="2400" dirty="0" smtClean="0"/>
          </a:p>
          <a:p>
            <a:pPr marL="457200" lvl="1" indent="0">
              <a:buNone/>
            </a:pPr>
            <a:endParaRPr lang="nl-BE" altLang="nl-BE" dirty="0" smtClean="0"/>
          </a:p>
          <a:p>
            <a:pPr marL="457200" lvl="1" indent="0">
              <a:buNone/>
            </a:pPr>
            <a:endParaRPr lang="nl-BE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284392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List </a:t>
            </a:r>
            <a:r>
              <a:rPr lang="nl-BE" dirty="0" err="1" smtClean="0"/>
              <a:t>comprehension</a:t>
            </a:r>
            <a:r>
              <a:rPr lang="nl-BE" dirty="0" smtClean="0"/>
              <a:t> [2]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Simpelste geval:</a:t>
            </a:r>
            <a:br>
              <a:rPr lang="nl-BE" dirty="0" smtClean="0"/>
            </a:br>
            <a:r>
              <a:rPr lang="nl-BE" dirty="0" smtClean="0"/>
              <a:t> 	[ x | x &lt;- </a:t>
            </a:r>
            <a:r>
              <a:rPr lang="nl-BE" dirty="0" err="1" smtClean="0"/>
              <a:t>xs</a:t>
            </a:r>
            <a:r>
              <a:rPr lang="nl-BE" dirty="0" smtClean="0"/>
              <a:t> ]</a:t>
            </a:r>
          </a:p>
          <a:p>
            <a:r>
              <a:rPr lang="nl-BE" dirty="0" err="1" smtClean="0"/>
              <a:t>Predicate</a:t>
            </a:r>
            <a:r>
              <a:rPr lang="nl-BE" dirty="0" smtClean="0"/>
              <a:t> toepassen:</a:t>
            </a:r>
            <a:br>
              <a:rPr lang="nl-BE" dirty="0" smtClean="0"/>
            </a:br>
            <a:r>
              <a:rPr lang="nl-BE" dirty="0"/>
              <a:t> 	[ x | x &lt;- </a:t>
            </a:r>
            <a:r>
              <a:rPr lang="nl-BE" dirty="0" err="1" smtClean="0"/>
              <a:t>xs</a:t>
            </a:r>
            <a:r>
              <a:rPr lang="nl-BE" dirty="0" smtClean="0"/>
              <a:t>, </a:t>
            </a:r>
            <a:r>
              <a:rPr lang="nl-BE" dirty="0" err="1" smtClean="0"/>
              <a:t>mod</a:t>
            </a:r>
            <a:r>
              <a:rPr lang="nl-BE" dirty="0" smtClean="0"/>
              <a:t> x 2 == 0 </a:t>
            </a:r>
            <a:r>
              <a:rPr lang="nl-BE" dirty="0"/>
              <a:t>]</a:t>
            </a:r>
          </a:p>
          <a:p>
            <a:r>
              <a:rPr lang="nl-BE" dirty="0" smtClean="0"/>
              <a:t>Output functie toepassen: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 	[ </a:t>
            </a:r>
            <a:r>
              <a:rPr lang="nl-BE" dirty="0" smtClean="0"/>
              <a:t>x*x </a:t>
            </a:r>
            <a:r>
              <a:rPr lang="nl-BE" dirty="0"/>
              <a:t>| x &lt;- </a:t>
            </a:r>
            <a:r>
              <a:rPr lang="nl-BE" dirty="0" err="1"/>
              <a:t>xs</a:t>
            </a:r>
            <a:r>
              <a:rPr lang="nl-BE" dirty="0"/>
              <a:t>, </a:t>
            </a:r>
            <a:r>
              <a:rPr lang="nl-BE" dirty="0" err="1"/>
              <a:t>mod</a:t>
            </a:r>
            <a:r>
              <a:rPr lang="nl-BE" dirty="0"/>
              <a:t> x 2 == 0 </a:t>
            </a:r>
            <a:r>
              <a:rPr lang="nl-BE" dirty="0" smtClean="0"/>
              <a:t>]</a:t>
            </a:r>
          </a:p>
          <a:p>
            <a:r>
              <a:rPr lang="nl-BE" dirty="0" smtClean="0"/>
              <a:t>Extra generator: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 	[ </a:t>
            </a:r>
            <a:r>
              <a:rPr lang="nl-BE" dirty="0" smtClean="0"/>
              <a:t>(</a:t>
            </a:r>
            <a:r>
              <a:rPr lang="nl-BE" dirty="0" err="1" smtClean="0"/>
              <a:t>x,y</a:t>
            </a:r>
            <a:r>
              <a:rPr lang="nl-BE" dirty="0" smtClean="0"/>
              <a:t>) </a:t>
            </a:r>
            <a:r>
              <a:rPr lang="nl-BE" dirty="0"/>
              <a:t>| x &lt;- </a:t>
            </a:r>
            <a:r>
              <a:rPr lang="nl-BE" dirty="0" err="1"/>
              <a:t>xs</a:t>
            </a:r>
            <a:r>
              <a:rPr lang="nl-BE" dirty="0"/>
              <a:t>, </a:t>
            </a:r>
            <a:r>
              <a:rPr lang="nl-BE" dirty="0" smtClean="0"/>
              <a:t>y &lt;- [1..x] ]</a:t>
            </a:r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158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Hogere orde &amp; currying</a:t>
            </a:r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Definieer </a:t>
            </a:r>
            <a:r>
              <a:rPr lang="en-US" altLang="nl-BE" smtClean="0">
                <a:latin typeface="Berlin Sans FB" panose="020E0602020502020306" pitchFamily="34" charset="0"/>
              </a:rPr>
              <a:t> </a:t>
            </a:r>
          </a:p>
          <a:p>
            <a:pPr lvl="1"/>
            <a:r>
              <a:rPr lang="en-US" altLang="nl-BE">
                <a:latin typeface="Berlin Sans FB" panose="020E0602020502020306" pitchFamily="34" charset="0"/>
              </a:rPr>
              <a:t>i8 = insert 8</a:t>
            </a:r>
          </a:p>
          <a:p>
            <a:r>
              <a:rPr lang="nl-BE" altLang="nl-BE" smtClean="0"/>
              <a:t>Evalueer</a:t>
            </a:r>
            <a:endParaRPr lang="en-US" altLang="nl-BE" smtClean="0">
              <a:latin typeface="Berlin Sans FB" panose="020E0602020502020306" pitchFamily="34" charset="0"/>
            </a:endParaRPr>
          </a:p>
          <a:p>
            <a:pPr lvl="1"/>
            <a:r>
              <a:rPr lang="en-US" altLang="nl-BE">
                <a:latin typeface="Berlin Sans FB" panose="020E0602020502020306" pitchFamily="34" charset="0"/>
              </a:rPr>
              <a:t>i8 [1,2,17,22,34]</a:t>
            </a:r>
          </a:p>
          <a:p>
            <a:pPr lvl="1"/>
            <a:r>
              <a:rPr lang="en-US" altLang="nl-BE">
                <a:latin typeface="Berlin Sans FB" panose="020E0602020502020306" pitchFamily="34" charset="0"/>
              </a:rPr>
              <a:t>:i i8</a:t>
            </a:r>
          </a:p>
          <a:p>
            <a:r>
              <a:rPr lang="nl-BE" altLang="nl-BE" sz="2400">
                <a:latin typeface="Berlin Sans FB" panose="020E0602020502020306" pitchFamily="34" charset="0"/>
              </a:rPr>
              <a:t>i8</a:t>
            </a:r>
            <a:r>
              <a:rPr lang="nl-BE" altLang="nl-BE" smtClean="0"/>
              <a:t> is een volwaardige functie!</a:t>
            </a:r>
          </a:p>
          <a:p>
            <a:pPr lvl="1"/>
            <a:r>
              <a:rPr lang="nl-BE" altLang="nl-BE" smtClean="0"/>
              <a:t>En een volwaardige waarde!</a:t>
            </a:r>
          </a:p>
        </p:txBody>
      </p:sp>
    </p:spTree>
    <p:extLst>
      <p:ext uri="{BB962C8B-B14F-4D97-AF65-F5344CB8AC3E}">
        <p14:creationId xmlns:p14="http://schemas.microsoft.com/office/powerpoint/2010/main" val="114175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Hogere orde met lijsten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 smtClean="0"/>
              <a:t>Functies map &amp; </a:t>
            </a:r>
            <a:r>
              <a:rPr lang="nl-BE" dirty="0" smtClean="0"/>
              <a:t>filter</a:t>
            </a:r>
          </a:p>
          <a:p>
            <a:pPr lvl="1">
              <a:defRPr/>
            </a:pPr>
            <a:r>
              <a:rPr lang="nl-BE" dirty="0">
                <a:latin typeface="Berlin Sans FB" pitchFamily="34" charset="0"/>
              </a:rPr>
              <a:t>map </a:t>
            </a:r>
            <a:r>
              <a:rPr lang="nl-BE" dirty="0" smtClean="0">
                <a:latin typeface="Berlin Sans FB" pitchFamily="34" charset="0"/>
              </a:rPr>
              <a:t>(+2) </a:t>
            </a:r>
            <a:r>
              <a:rPr lang="nl-BE" dirty="0">
                <a:latin typeface="Berlin Sans FB" pitchFamily="34" charset="0"/>
              </a:rPr>
              <a:t>[3,6,2,4</a:t>
            </a:r>
            <a:r>
              <a:rPr lang="nl-BE" dirty="0" smtClean="0">
                <a:latin typeface="Berlin Sans FB" pitchFamily="34" charset="0"/>
              </a:rPr>
              <a:t>]</a:t>
            </a:r>
          </a:p>
          <a:p>
            <a:pPr lvl="1">
              <a:defRPr/>
            </a:pPr>
            <a:r>
              <a:rPr lang="nl-BE" dirty="0" smtClean="0">
                <a:latin typeface="Berlin Sans FB" pitchFamily="34" charset="0"/>
              </a:rPr>
              <a:t>map </a:t>
            </a:r>
            <a:r>
              <a:rPr lang="nl-BE" dirty="0" err="1">
                <a:latin typeface="Berlin Sans FB" pitchFamily="34" charset="0"/>
              </a:rPr>
              <a:t>fac</a:t>
            </a:r>
            <a:r>
              <a:rPr lang="nl-BE" dirty="0">
                <a:latin typeface="Berlin Sans FB" pitchFamily="34" charset="0"/>
              </a:rPr>
              <a:t> [3,6,2,4]</a:t>
            </a:r>
          </a:p>
          <a:p>
            <a:pPr lvl="1">
              <a:defRPr/>
            </a:pPr>
            <a:r>
              <a:rPr lang="nl-BE" dirty="0">
                <a:latin typeface="Berlin Sans FB" pitchFamily="34" charset="0"/>
              </a:rPr>
              <a:t>filter </a:t>
            </a:r>
            <a:r>
              <a:rPr lang="nl-BE" dirty="0" err="1">
                <a:latin typeface="Berlin Sans FB" pitchFamily="34" charset="0"/>
              </a:rPr>
              <a:t>odd</a:t>
            </a:r>
            <a:r>
              <a:rPr lang="nl-BE" dirty="0">
                <a:latin typeface="Berlin Sans FB" pitchFamily="34" charset="0"/>
              </a:rPr>
              <a:t> [1,2,3,4,5,6,7]</a:t>
            </a:r>
          </a:p>
          <a:p>
            <a:pPr>
              <a:defRPr/>
            </a:pPr>
            <a:r>
              <a:rPr lang="nl-BE" dirty="0" smtClean="0"/>
              <a:t>Functies </a:t>
            </a:r>
            <a:r>
              <a:rPr lang="nl-BE" dirty="0" err="1" smtClean="0"/>
              <a:t>foldr</a:t>
            </a:r>
            <a:r>
              <a:rPr lang="nl-BE" dirty="0" smtClean="0"/>
              <a:t> &amp; </a:t>
            </a:r>
            <a:r>
              <a:rPr lang="nl-BE" dirty="0" err="1" smtClean="0"/>
              <a:t>foldl</a:t>
            </a:r>
            <a:endParaRPr lang="nl-BE" dirty="0" smtClean="0"/>
          </a:p>
          <a:p>
            <a:pPr lvl="1">
              <a:defRPr/>
            </a:pPr>
            <a:r>
              <a:rPr lang="nl-BE" dirty="0" smtClean="0"/>
              <a:t>Duidelijk wat moeilijker</a:t>
            </a:r>
          </a:p>
          <a:p>
            <a:pPr lvl="2">
              <a:defRPr/>
            </a:pPr>
            <a:r>
              <a:rPr lang="nl-BE" dirty="0" smtClean="0"/>
              <a:t>Om lijst te reduceren tot één waarde</a:t>
            </a:r>
          </a:p>
          <a:p>
            <a:pPr lvl="1">
              <a:defRPr/>
            </a:pPr>
            <a:r>
              <a:rPr lang="nl-BE" dirty="0" err="1">
                <a:latin typeface="Berlin Sans FB" pitchFamily="34" charset="0"/>
              </a:rPr>
              <a:t>Foldr</a:t>
            </a:r>
            <a:r>
              <a:rPr lang="nl-BE" dirty="0">
                <a:latin typeface="Berlin Sans FB" pitchFamily="34" charset="0"/>
              </a:rPr>
              <a:t> (+) 0 [1,2,3,4,5,6]</a:t>
            </a:r>
          </a:p>
          <a:p>
            <a:pPr lvl="1">
              <a:defRPr/>
            </a:pPr>
            <a:endParaRPr lang="nl-BE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1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Foldr</a:t>
            </a:r>
            <a:r>
              <a:rPr lang="nl-BE" dirty="0" smtClean="0"/>
              <a:t> -- </a:t>
            </a:r>
            <a:r>
              <a:rPr lang="nl-BE" dirty="0" err="1" smtClean="0"/>
              <a:t>foldl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072" y="1429431"/>
            <a:ext cx="6518338" cy="435133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911634" y="5780769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https://www.slideshare.net/goncharenko/functional-programming-by-ex</a:t>
            </a:r>
          </a:p>
        </p:txBody>
      </p:sp>
    </p:spTree>
    <p:extLst>
      <p:ext uri="{BB962C8B-B14F-4D97-AF65-F5344CB8AC3E}">
        <p14:creationId xmlns:p14="http://schemas.microsoft.com/office/powerpoint/2010/main" val="45156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225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Neem alleen de priemgetallen uit een lijst</a:t>
            </a:r>
          </a:p>
          <a:p>
            <a:r>
              <a:rPr lang="nl-BE" altLang="nl-BE" smtClean="0"/>
              <a:t>Wat doet volgende functie?</a:t>
            </a: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nl-BE">
                <a:latin typeface="Berlin Sans FB" panose="020E0602020502020306" pitchFamily="34" charset="0"/>
              </a:rPr>
              <a:t>herhaal 0 f waarde = waarde</a:t>
            </a: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nl-BE">
                <a:latin typeface="Berlin Sans FB" panose="020E0602020502020306" pitchFamily="34" charset="0"/>
              </a:rPr>
              <a:t>herhaal n f waarde = herhaal (n-1) f (f waarde)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490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685</TotalTime>
  <Words>330</Words>
  <Application>Microsoft Office PowerPoint</Application>
  <PresentationFormat>Breedbeeld</PresentationFormat>
  <Paragraphs>75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Berlin Sans FB</vt:lpstr>
      <vt:lpstr>Berlin Sans FB Demi</vt:lpstr>
      <vt:lpstr>Calibri</vt:lpstr>
      <vt:lpstr>Calibri Light</vt:lpstr>
      <vt:lpstr>Wingdings</vt:lpstr>
      <vt:lpstr>Kantoorthema</vt:lpstr>
      <vt:lpstr>Functioneel Programmeren</vt:lpstr>
      <vt:lpstr>Op het programma</vt:lpstr>
      <vt:lpstr>Hulptechniek: tuples</vt:lpstr>
      <vt:lpstr>List comprehension</vt:lpstr>
      <vt:lpstr>List comprehension [2]</vt:lpstr>
      <vt:lpstr>Hogere orde &amp; currying</vt:lpstr>
      <vt:lpstr>Hogere orde met lijsten</vt:lpstr>
      <vt:lpstr>Foldr -- foldl</vt:lpstr>
      <vt:lpstr>Oefeningen</vt:lpstr>
      <vt:lpstr>Oefeningen</vt:lpstr>
      <vt:lpstr>Selectie – sort</vt:lpstr>
      <vt:lpstr>Insert - sort</vt:lpstr>
      <vt:lpstr>Quick-sort</vt:lpstr>
      <vt:lpstr>Merge-sort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Aerts</dc:creator>
  <cp:lastModifiedBy>Kris Aerts</cp:lastModifiedBy>
  <cp:revision>14</cp:revision>
  <dcterms:created xsi:type="dcterms:W3CDTF">2017-09-19T10:07:02Z</dcterms:created>
  <dcterms:modified xsi:type="dcterms:W3CDTF">2020-02-26T08:42:52Z</dcterms:modified>
</cp:coreProperties>
</file>